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5.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6.xml" ContentType="application/vnd.openxmlformats-officedocument.theme+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theme/theme7.xml" ContentType="application/vnd.openxmlformats-officedocument.theme+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theme/theme8.xml" ContentType="application/vnd.openxmlformats-officedocument.theme+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theme/theme9.xml" ContentType="application/vnd.openxmlformats-officedocument.theme+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theme/theme10.xml" ContentType="application/vnd.openxmlformats-officedocument.theme+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theme/theme11.xml" ContentType="application/vnd.openxmlformats-officedocument.theme+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theme/theme12.xml" ContentType="application/vnd.openxmlformats-officedocument.theme+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theme/theme13.xml" ContentType="application/vnd.openxmlformats-officedocument.theme+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theme/theme14.xml" ContentType="application/vnd.openxmlformats-officedocument.theme+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theme/theme15.xml" ContentType="application/vnd.openxmlformats-officedocument.theme+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theme/theme16.xml" ContentType="application/vnd.openxmlformats-officedocument.theme+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theme/theme17.xml" ContentType="application/vnd.openxmlformats-officedocument.theme+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theme/theme18.xml" ContentType="application/vnd.openxmlformats-officedocument.theme+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theme/theme19.xml" ContentType="application/vnd.openxmlformats-officedocument.theme+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theme/theme20.xml" ContentType="application/vnd.openxmlformats-officedocument.theme+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theme/theme21.xml" ContentType="application/vnd.openxmlformats-officedocument.theme+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theme/theme22.xml" ContentType="application/vnd.openxmlformats-officedocument.theme+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theme/theme23.xml" ContentType="application/vnd.openxmlformats-officedocument.theme+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theme/theme24.xml" ContentType="application/vnd.openxmlformats-officedocument.theme+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theme/theme25.xml" ContentType="application/vnd.openxmlformats-officedocument.theme+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theme/theme26.xml" ContentType="application/vnd.openxmlformats-officedocument.theme+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theme/theme27.xml" ContentType="application/vnd.openxmlformats-officedocument.theme+xml"/>
  <Override PartName="/ppt/slideLayouts/slideLayout980.xml" ContentType="application/vnd.openxmlformats-officedocument.presentationml.slideLayout+xml"/>
  <Override PartName="/ppt/theme/theme28.xml" ContentType="application/vnd.openxmlformats-officedocument.theme+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theme/theme29.xml" ContentType="application/vnd.openxmlformats-officedocument.theme+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theme/theme30.xml" ContentType="application/vnd.openxmlformats-officedocument.theme+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theme/theme31.xml" ContentType="application/vnd.openxmlformats-officedocument.theme+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theme/theme32.xml" ContentType="application/vnd.openxmlformats-officedocument.theme+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theme/theme33.xml" ContentType="application/vnd.openxmlformats-officedocument.theme+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theme/theme34.xml" ContentType="application/vnd.openxmlformats-officedocument.theme+xml"/>
  <Override PartName="/ppt/theme/theme3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theme/themeOverride1.xml" ContentType="application/vnd.openxmlformats-officedocument.themeOverr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71" r:id="rId1"/>
    <p:sldMasterId id="2147483670" r:id="rId2"/>
    <p:sldMasterId id="2147483669" r:id="rId3"/>
    <p:sldMasterId id="2147483666" r:id="rId4"/>
    <p:sldMasterId id="2147483664" r:id="rId5"/>
    <p:sldMasterId id="2147483649" r:id="rId6"/>
    <p:sldMasterId id="2147484872" r:id="rId7"/>
    <p:sldMasterId id="2147484884" r:id="rId8"/>
    <p:sldMasterId id="2147485885" r:id="rId9"/>
    <p:sldMasterId id="2147485899" r:id="rId10"/>
    <p:sldMasterId id="2147485959" r:id="rId11"/>
    <p:sldMasterId id="2147485983" r:id="rId12"/>
    <p:sldMasterId id="2147486950" r:id="rId13"/>
    <p:sldMasterId id="2147486962" r:id="rId14"/>
    <p:sldMasterId id="2147486974" r:id="rId15"/>
    <p:sldMasterId id="2147486986" r:id="rId16"/>
    <p:sldMasterId id="2147486998" r:id="rId17"/>
    <p:sldMasterId id="2147487010" r:id="rId18"/>
    <p:sldMasterId id="2147487022" r:id="rId19"/>
    <p:sldMasterId id="2147487717" r:id="rId20"/>
    <p:sldMasterId id="2147487729" r:id="rId21"/>
    <p:sldMasterId id="2147487741" r:id="rId22"/>
    <p:sldMasterId id="2147487753" r:id="rId23"/>
    <p:sldMasterId id="2147487765" r:id="rId24"/>
    <p:sldMasterId id="2147487777" r:id="rId25"/>
    <p:sldMasterId id="2147487789" r:id="rId26"/>
    <p:sldMasterId id="2147487801" r:id="rId27"/>
    <p:sldMasterId id="2147487813" r:id="rId28"/>
    <p:sldMasterId id="2147487815" r:id="rId29"/>
    <p:sldMasterId id="2147487827" r:id="rId30"/>
    <p:sldMasterId id="2147487840" r:id="rId31"/>
    <p:sldMasterId id="2147487852" r:id="rId32"/>
    <p:sldMasterId id="2147487864" r:id="rId33"/>
    <p:sldMasterId id="2147487876" r:id="rId34"/>
  </p:sldMasterIdLst>
  <p:notesMasterIdLst>
    <p:notesMasterId r:id="rId154"/>
  </p:notesMasterIdLst>
  <p:sldIdLst>
    <p:sldId id="267" r:id="rId35"/>
    <p:sldId id="613" r:id="rId36"/>
    <p:sldId id="614" r:id="rId37"/>
    <p:sldId id="615" r:id="rId38"/>
    <p:sldId id="616" r:id="rId39"/>
    <p:sldId id="617" r:id="rId40"/>
    <p:sldId id="618" r:id="rId41"/>
    <p:sldId id="619" r:id="rId42"/>
    <p:sldId id="620" r:id="rId43"/>
    <p:sldId id="621" r:id="rId44"/>
    <p:sldId id="622" r:id="rId45"/>
    <p:sldId id="256" r:id="rId46"/>
    <p:sldId id="461" r:id="rId47"/>
    <p:sldId id="286" r:id="rId48"/>
    <p:sldId id="623" r:id="rId49"/>
    <p:sldId id="624" r:id="rId50"/>
    <p:sldId id="625" r:id="rId51"/>
    <p:sldId id="626" r:id="rId52"/>
    <p:sldId id="627" r:id="rId53"/>
    <p:sldId id="628" r:id="rId54"/>
    <p:sldId id="293" r:id="rId55"/>
    <p:sldId id="629" r:id="rId56"/>
    <p:sldId id="630" r:id="rId57"/>
    <p:sldId id="476" r:id="rId58"/>
    <p:sldId id="399" r:id="rId59"/>
    <p:sldId id="261" r:id="rId60"/>
    <p:sldId id="631" r:id="rId61"/>
    <p:sldId id="632" r:id="rId62"/>
    <p:sldId id="429" r:id="rId63"/>
    <p:sldId id="430" r:id="rId64"/>
    <p:sldId id="431" r:id="rId65"/>
    <p:sldId id="501" r:id="rId66"/>
    <p:sldId id="433" r:id="rId67"/>
    <p:sldId id="434" r:id="rId68"/>
    <p:sldId id="435" r:id="rId69"/>
    <p:sldId id="633" r:id="rId70"/>
    <p:sldId id="437" r:id="rId71"/>
    <p:sldId id="438" r:id="rId72"/>
    <p:sldId id="439" r:id="rId73"/>
    <p:sldId id="440" r:id="rId74"/>
    <p:sldId id="441" r:id="rId75"/>
    <p:sldId id="4811" r:id="rId76"/>
    <p:sldId id="443" r:id="rId77"/>
    <p:sldId id="444" r:id="rId78"/>
    <p:sldId id="445" r:id="rId79"/>
    <p:sldId id="4812" r:id="rId80"/>
    <p:sldId id="4813" r:id="rId81"/>
    <p:sldId id="4814" r:id="rId82"/>
    <p:sldId id="4815" r:id="rId83"/>
    <p:sldId id="4816" r:id="rId84"/>
    <p:sldId id="4233" r:id="rId85"/>
    <p:sldId id="4809" r:id="rId86"/>
    <p:sldId id="4810" r:id="rId87"/>
    <p:sldId id="454" r:id="rId88"/>
    <p:sldId id="455" r:id="rId89"/>
    <p:sldId id="456" r:id="rId90"/>
    <p:sldId id="462" r:id="rId91"/>
    <p:sldId id="458" r:id="rId92"/>
    <p:sldId id="459" r:id="rId93"/>
    <p:sldId id="4206" r:id="rId94"/>
    <p:sldId id="4817" r:id="rId95"/>
    <p:sldId id="4818" r:id="rId96"/>
    <p:sldId id="4808" r:id="rId97"/>
    <p:sldId id="4819" r:id="rId98"/>
    <p:sldId id="465" r:id="rId99"/>
    <p:sldId id="4820" r:id="rId100"/>
    <p:sldId id="4821" r:id="rId101"/>
    <p:sldId id="4822" r:id="rId102"/>
    <p:sldId id="4823" r:id="rId103"/>
    <p:sldId id="4824" r:id="rId104"/>
    <p:sldId id="4825" r:id="rId105"/>
    <p:sldId id="4826" r:id="rId106"/>
    <p:sldId id="473" r:id="rId107"/>
    <p:sldId id="4827" r:id="rId108"/>
    <p:sldId id="4828" r:id="rId109"/>
    <p:sldId id="4829" r:id="rId110"/>
    <p:sldId id="4830" r:id="rId111"/>
    <p:sldId id="4831" r:id="rId112"/>
    <p:sldId id="479" r:id="rId113"/>
    <p:sldId id="480" r:id="rId114"/>
    <p:sldId id="481" r:id="rId115"/>
    <p:sldId id="482" r:id="rId116"/>
    <p:sldId id="483" r:id="rId117"/>
    <p:sldId id="484" r:id="rId118"/>
    <p:sldId id="485" r:id="rId119"/>
    <p:sldId id="486" r:id="rId120"/>
    <p:sldId id="487" r:id="rId121"/>
    <p:sldId id="488" r:id="rId122"/>
    <p:sldId id="489" r:id="rId123"/>
    <p:sldId id="490" r:id="rId124"/>
    <p:sldId id="491" r:id="rId125"/>
    <p:sldId id="492" r:id="rId126"/>
    <p:sldId id="493" r:id="rId127"/>
    <p:sldId id="494" r:id="rId128"/>
    <p:sldId id="495" r:id="rId129"/>
    <p:sldId id="496" r:id="rId130"/>
    <p:sldId id="497" r:id="rId131"/>
    <p:sldId id="386" r:id="rId132"/>
    <p:sldId id="387" r:id="rId133"/>
    <p:sldId id="388" r:id="rId134"/>
    <p:sldId id="611" r:id="rId135"/>
    <p:sldId id="612" r:id="rId136"/>
    <p:sldId id="463" r:id="rId137"/>
    <p:sldId id="4832" r:id="rId138"/>
    <p:sldId id="258" r:id="rId139"/>
    <p:sldId id="259" r:id="rId140"/>
    <p:sldId id="263" r:id="rId141"/>
    <p:sldId id="264" r:id="rId142"/>
    <p:sldId id="265" r:id="rId143"/>
    <p:sldId id="477" r:id="rId144"/>
    <p:sldId id="478" r:id="rId145"/>
    <p:sldId id="275" r:id="rId146"/>
    <p:sldId id="260" r:id="rId147"/>
    <p:sldId id="466" r:id="rId148"/>
    <p:sldId id="467" r:id="rId149"/>
    <p:sldId id="468" r:id="rId150"/>
    <p:sldId id="464" r:id="rId151"/>
    <p:sldId id="4027" r:id="rId152"/>
    <p:sldId id="474" r:id="rId153"/>
  </p:sldIdLst>
  <p:sldSz cx="9144000" cy="6858000" type="screen4x3"/>
  <p:notesSz cx="6858000" cy="9144000"/>
  <p:defaultTextStyle>
    <a:defPPr>
      <a:defRPr lang="en-US"/>
    </a:defPPr>
    <a:lvl1pPr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1pPr>
    <a:lvl2pPr marL="457200"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2pPr>
    <a:lvl3pPr marL="914400"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3pPr>
    <a:lvl4pPr marL="1371600"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4pPr>
    <a:lvl5pPr marL="1828800"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5pPr>
    <a:lvl6pPr marL="2286000" algn="l" defTabSz="457200" rtl="0" eaLnBrk="1" latinLnBrk="0" hangingPunct="1">
      <a:defRPr sz="2400" kern="1200">
        <a:solidFill>
          <a:schemeClr val="tx1"/>
        </a:solidFill>
        <a:latin typeface="Arial" charset="0"/>
        <a:ea typeface="ＭＳ Ｐゴシック" charset="0"/>
        <a:cs typeface="ＭＳ Ｐゴシック" charset="0"/>
      </a:defRPr>
    </a:lvl6pPr>
    <a:lvl7pPr marL="2743200" algn="l" defTabSz="457200" rtl="0" eaLnBrk="1" latinLnBrk="0" hangingPunct="1">
      <a:defRPr sz="2400" kern="1200">
        <a:solidFill>
          <a:schemeClr val="tx1"/>
        </a:solidFill>
        <a:latin typeface="Arial" charset="0"/>
        <a:ea typeface="ＭＳ Ｐゴシック" charset="0"/>
        <a:cs typeface="ＭＳ Ｐゴシック" charset="0"/>
      </a:defRPr>
    </a:lvl7pPr>
    <a:lvl8pPr marL="3200400" algn="l" defTabSz="457200" rtl="0" eaLnBrk="1" latinLnBrk="0" hangingPunct="1">
      <a:defRPr sz="2400" kern="1200">
        <a:solidFill>
          <a:schemeClr val="tx1"/>
        </a:solidFill>
        <a:latin typeface="Arial" charset="0"/>
        <a:ea typeface="ＭＳ Ｐゴシック" charset="0"/>
        <a:cs typeface="ＭＳ Ｐゴシック" charset="0"/>
      </a:defRPr>
    </a:lvl8pPr>
    <a:lvl9pPr marL="3657600" algn="l" defTabSz="457200" rtl="0" eaLnBrk="1" latinLnBrk="0" hangingPunct="1">
      <a:defRPr sz="2400" kern="1200">
        <a:solidFill>
          <a:schemeClr val="tx1"/>
        </a:solidFill>
        <a:latin typeface="Arial" charset="0"/>
        <a:ea typeface="ＭＳ Ｐゴシック" charset="0"/>
        <a:cs typeface="ＭＳ Ｐゴシック" charset="0"/>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FF00"/>
    <a:srgbClr val="000000"/>
    <a:srgbClr val="800080"/>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599"/>
    <p:restoredTop sz="94714"/>
  </p:normalViewPr>
  <p:slideViewPr>
    <p:cSldViewPr>
      <p:cViewPr varScale="1">
        <p:scale>
          <a:sx n="93" d="100"/>
          <a:sy n="93" d="100"/>
        </p:scale>
        <p:origin x="200" y="1368"/>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50" d="100"/>
        <a:sy n="50" d="100"/>
      </p:scale>
      <p:origin x="0" y="17456"/>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83.xml"/><Relationship Id="rId21" Type="http://schemas.openxmlformats.org/officeDocument/2006/relationships/slideMaster" Target="slideMasters/slideMaster21.xml"/><Relationship Id="rId42" Type="http://schemas.openxmlformats.org/officeDocument/2006/relationships/slide" Target="slides/slide8.xml"/><Relationship Id="rId63" Type="http://schemas.openxmlformats.org/officeDocument/2006/relationships/slide" Target="slides/slide29.xml"/><Relationship Id="rId84" Type="http://schemas.openxmlformats.org/officeDocument/2006/relationships/slide" Target="slides/slide50.xml"/><Relationship Id="rId138" Type="http://schemas.openxmlformats.org/officeDocument/2006/relationships/slide" Target="slides/slide104.xml"/><Relationship Id="rId107" Type="http://schemas.openxmlformats.org/officeDocument/2006/relationships/slide" Target="slides/slide73.xml"/><Relationship Id="rId11" Type="http://schemas.openxmlformats.org/officeDocument/2006/relationships/slideMaster" Target="slideMasters/slideMaster11.xml"/><Relationship Id="rId32" Type="http://schemas.openxmlformats.org/officeDocument/2006/relationships/slideMaster" Target="slideMasters/slideMaster32.xml"/><Relationship Id="rId53" Type="http://schemas.openxmlformats.org/officeDocument/2006/relationships/slide" Target="slides/slide19.xml"/><Relationship Id="rId74" Type="http://schemas.openxmlformats.org/officeDocument/2006/relationships/slide" Target="slides/slide40.xml"/><Relationship Id="rId128" Type="http://schemas.openxmlformats.org/officeDocument/2006/relationships/slide" Target="slides/slide94.xml"/><Relationship Id="rId149" Type="http://schemas.openxmlformats.org/officeDocument/2006/relationships/slide" Target="slides/slide115.xml"/><Relationship Id="rId5" Type="http://schemas.openxmlformats.org/officeDocument/2006/relationships/slideMaster" Target="slideMasters/slideMaster5.xml"/><Relationship Id="rId95" Type="http://schemas.openxmlformats.org/officeDocument/2006/relationships/slide" Target="slides/slide61.xml"/><Relationship Id="rId22" Type="http://schemas.openxmlformats.org/officeDocument/2006/relationships/slideMaster" Target="slideMasters/slideMaster22.xml"/><Relationship Id="rId43" Type="http://schemas.openxmlformats.org/officeDocument/2006/relationships/slide" Target="slides/slide9.xml"/><Relationship Id="rId64" Type="http://schemas.openxmlformats.org/officeDocument/2006/relationships/slide" Target="slides/slide30.xml"/><Relationship Id="rId118" Type="http://schemas.openxmlformats.org/officeDocument/2006/relationships/slide" Target="slides/slide84.xml"/><Relationship Id="rId139" Type="http://schemas.openxmlformats.org/officeDocument/2006/relationships/slide" Target="slides/slide105.xml"/><Relationship Id="rId80" Type="http://schemas.openxmlformats.org/officeDocument/2006/relationships/slide" Target="slides/slide46.xml"/><Relationship Id="rId85" Type="http://schemas.openxmlformats.org/officeDocument/2006/relationships/slide" Target="slides/slide51.xml"/><Relationship Id="rId150" Type="http://schemas.openxmlformats.org/officeDocument/2006/relationships/slide" Target="slides/slide116.xml"/><Relationship Id="rId155" Type="http://schemas.openxmlformats.org/officeDocument/2006/relationships/presProps" Target="presProps.xml"/><Relationship Id="rId12" Type="http://schemas.openxmlformats.org/officeDocument/2006/relationships/slideMaster" Target="slideMasters/slideMaster12.xml"/><Relationship Id="rId17" Type="http://schemas.openxmlformats.org/officeDocument/2006/relationships/slideMaster" Target="slideMasters/slideMaster17.xml"/><Relationship Id="rId33" Type="http://schemas.openxmlformats.org/officeDocument/2006/relationships/slideMaster" Target="slideMasters/slideMaster33.xml"/><Relationship Id="rId38" Type="http://schemas.openxmlformats.org/officeDocument/2006/relationships/slide" Target="slides/slide4.xml"/><Relationship Id="rId59" Type="http://schemas.openxmlformats.org/officeDocument/2006/relationships/slide" Target="slides/slide25.xml"/><Relationship Id="rId103" Type="http://schemas.openxmlformats.org/officeDocument/2006/relationships/slide" Target="slides/slide69.xml"/><Relationship Id="rId108" Type="http://schemas.openxmlformats.org/officeDocument/2006/relationships/slide" Target="slides/slide74.xml"/><Relationship Id="rId124" Type="http://schemas.openxmlformats.org/officeDocument/2006/relationships/slide" Target="slides/slide90.xml"/><Relationship Id="rId129" Type="http://schemas.openxmlformats.org/officeDocument/2006/relationships/slide" Target="slides/slide95.xml"/><Relationship Id="rId54" Type="http://schemas.openxmlformats.org/officeDocument/2006/relationships/slide" Target="slides/slide20.xml"/><Relationship Id="rId70" Type="http://schemas.openxmlformats.org/officeDocument/2006/relationships/slide" Target="slides/slide36.xml"/><Relationship Id="rId75" Type="http://schemas.openxmlformats.org/officeDocument/2006/relationships/slide" Target="slides/slide41.xml"/><Relationship Id="rId91" Type="http://schemas.openxmlformats.org/officeDocument/2006/relationships/slide" Target="slides/slide57.xml"/><Relationship Id="rId96" Type="http://schemas.openxmlformats.org/officeDocument/2006/relationships/slide" Target="slides/slide62.xml"/><Relationship Id="rId140" Type="http://schemas.openxmlformats.org/officeDocument/2006/relationships/slide" Target="slides/slide106.xml"/><Relationship Id="rId145" Type="http://schemas.openxmlformats.org/officeDocument/2006/relationships/slide" Target="slides/slide111.xml"/><Relationship Id="rId1" Type="http://schemas.openxmlformats.org/officeDocument/2006/relationships/slideMaster" Target="slideMasters/slideMaster1.xml"/><Relationship Id="rId6" Type="http://schemas.openxmlformats.org/officeDocument/2006/relationships/slideMaster" Target="slideMasters/slideMaster6.xml"/><Relationship Id="rId23" Type="http://schemas.openxmlformats.org/officeDocument/2006/relationships/slideMaster" Target="slideMasters/slideMaster23.xml"/><Relationship Id="rId28" Type="http://schemas.openxmlformats.org/officeDocument/2006/relationships/slideMaster" Target="slideMasters/slideMaster28.xml"/><Relationship Id="rId49" Type="http://schemas.openxmlformats.org/officeDocument/2006/relationships/slide" Target="slides/slide15.xml"/><Relationship Id="rId114" Type="http://schemas.openxmlformats.org/officeDocument/2006/relationships/slide" Target="slides/slide80.xml"/><Relationship Id="rId119" Type="http://schemas.openxmlformats.org/officeDocument/2006/relationships/slide" Target="slides/slide85.xml"/><Relationship Id="rId44" Type="http://schemas.openxmlformats.org/officeDocument/2006/relationships/slide" Target="slides/slide10.xml"/><Relationship Id="rId60" Type="http://schemas.openxmlformats.org/officeDocument/2006/relationships/slide" Target="slides/slide26.xml"/><Relationship Id="rId65" Type="http://schemas.openxmlformats.org/officeDocument/2006/relationships/slide" Target="slides/slide31.xml"/><Relationship Id="rId81" Type="http://schemas.openxmlformats.org/officeDocument/2006/relationships/slide" Target="slides/slide47.xml"/><Relationship Id="rId86" Type="http://schemas.openxmlformats.org/officeDocument/2006/relationships/slide" Target="slides/slide52.xml"/><Relationship Id="rId130" Type="http://schemas.openxmlformats.org/officeDocument/2006/relationships/slide" Target="slides/slide96.xml"/><Relationship Id="rId135" Type="http://schemas.openxmlformats.org/officeDocument/2006/relationships/slide" Target="slides/slide101.xml"/><Relationship Id="rId151" Type="http://schemas.openxmlformats.org/officeDocument/2006/relationships/slide" Target="slides/slide117.xml"/><Relationship Id="rId156" Type="http://schemas.openxmlformats.org/officeDocument/2006/relationships/viewProps" Target="viewProps.xml"/><Relationship Id="rId13" Type="http://schemas.openxmlformats.org/officeDocument/2006/relationships/slideMaster" Target="slideMasters/slideMaster13.xml"/><Relationship Id="rId18" Type="http://schemas.openxmlformats.org/officeDocument/2006/relationships/slideMaster" Target="slideMasters/slideMaster18.xml"/><Relationship Id="rId39" Type="http://schemas.openxmlformats.org/officeDocument/2006/relationships/slide" Target="slides/slide5.xml"/><Relationship Id="rId109" Type="http://schemas.openxmlformats.org/officeDocument/2006/relationships/slide" Target="slides/slide75.xml"/><Relationship Id="rId34" Type="http://schemas.openxmlformats.org/officeDocument/2006/relationships/slideMaster" Target="slideMasters/slideMaster34.xml"/><Relationship Id="rId50" Type="http://schemas.openxmlformats.org/officeDocument/2006/relationships/slide" Target="slides/slide16.xml"/><Relationship Id="rId55" Type="http://schemas.openxmlformats.org/officeDocument/2006/relationships/slide" Target="slides/slide21.xml"/><Relationship Id="rId76" Type="http://schemas.openxmlformats.org/officeDocument/2006/relationships/slide" Target="slides/slide42.xml"/><Relationship Id="rId97" Type="http://schemas.openxmlformats.org/officeDocument/2006/relationships/slide" Target="slides/slide63.xml"/><Relationship Id="rId104" Type="http://schemas.openxmlformats.org/officeDocument/2006/relationships/slide" Target="slides/slide70.xml"/><Relationship Id="rId120" Type="http://schemas.openxmlformats.org/officeDocument/2006/relationships/slide" Target="slides/slide86.xml"/><Relationship Id="rId125" Type="http://schemas.openxmlformats.org/officeDocument/2006/relationships/slide" Target="slides/slide91.xml"/><Relationship Id="rId141" Type="http://schemas.openxmlformats.org/officeDocument/2006/relationships/slide" Target="slides/slide107.xml"/><Relationship Id="rId146" Type="http://schemas.openxmlformats.org/officeDocument/2006/relationships/slide" Target="slides/slide112.xml"/><Relationship Id="rId7" Type="http://schemas.openxmlformats.org/officeDocument/2006/relationships/slideMaster" Target="slideMasters/slideMaster7.xml"/><Relationship Id="rId71" Type="http://schemas.openxmlformats.org/officeDocument/2006/relationships/slide" Target="slides/slide37.xml"/><Relationship Id="rId92" Type="http://schemas.openxmlformats.org/officeDocument/2006/relationships/slide" Target="slides/slide58.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4" Type="http://schemas.openxmlformats.org/officeDocument/2006/relationships/slideMaster" Target="slideMasters/slideMaster24.xml"/><Relationship Id="rId40" Type="http://schemas.openxmlformats.org/officeDocument/2006/relationships/slide" Target="slides/slide6.xml"/><Relationship Id="rId45" Type="http://schemas.openxmlformats.org/officeDocument/2006/relationships/slide" Target="slides/slide11.xml"/><Relationship Id="rId66" Type="http://schemas.openxmlformats.org/officeDocument/2006/relationships/slide" Target="slides/slide32.xml"/><Relationship Id="rId87" Type="http://schemas.openxmlformats.org/officeDocument/2006/relationships/slide" Target="slides/slide53.xml"/><Relationship Id="rId110" Type="http://schemas.openxmlformats.org/officeDocument/2006/relationships/slide" Target="slides/slide76.xml"/><Relationship Id="rId115" Type="http://schemas.openxmlformats.org/officeDocument/2006/relationships/slide" Target="slides/slide81.xml"/><Relationship Id="rId131" Type="http://schemas.openxmlformats.org/officeDocument/2006/relationships/slide" Target="slides/slide97.xml"/><Relationship Id="rId136" Type="http://schemas.openxmlformats.org/officeDocument/2006/relationships/slide" Target="slides/slide102.xml"/><Relationship Id="rId157" Type="http://schemas.openxmlformats.org/officeDocument/2006/relationships/theme" Target="theme/theme1.xml"/><Relationship Id="rId61" Type="http://schemas.openxmlformats.org/officeDocument/2006/relationships/slide" Target="slides/slide27.xml"/><Relationship Id="rId82" Type="http://schemas.openxmlformats.org/officeDocument/2006/relationships/slide" Target="slides/slide48.xml"/><Relationship Id="rId152" Type="http://schemas.openxmlformats.org/officeDocument/2006/relationships/slide" Target="slides/slide118.xml"/><Relationship Id="rId19" Type="http://schemas.openxmlformats.org/officeDocument/2006/relationships/slideMaster" Target="slideMasters/slideMaster19.xml"/><Relationship Id="rId14" Type="http://schemas.openxmlformats.org/officeDocument/2006/relationships/slideMaster" Target="slideMasters/slideMaster14.xml"/><Relationship Id="rId30" Type="http://schemas.openxmlformats.org/officeDocument/2006/relationships/slideMaster" Target="slideMasters/slideMaster30.xml"/><Relationship Id="rId35" Type="http://schemas.openxmlformats.org/officeDocument/2006/relationships/slide" Target="slides/slide1.xml"/><Relationship Id="rId56" Type="http://schemas.openxmlformats.org/officeDocument/2006/relationships/slide" Target="slides/slide22.xml"/><Relationship Id="rId77" Type="http://schemas.openxmlformats.org/officeDocument/2006/relationships/slide" Target="slides/slide43.xml"/><Relationship Id="rId100" Type="http://schemas.openxmlformats.org/officeDocument/2006/relationships/slide" Target="slides/slide66.xml"/><Relationship Id="rId105" Type="http://schemas.openxmlformats.org/officeDocument/2006/relationships/slide" Target="slides/slide71.xml"/><Relationship Id="rId126" Type="http://schemas.openxmlformats.org/officeDocument/2006/relationships/slide" Target="slides/slide92.xml"/><Relationship Id="rId147" Type="http://schemas.openxmlformats.org/officeDocument/2006/relationships/slide" Target="slides/slide113.xml"/><Relationship Id="rId8" Type="http://schemas.openxmlformats.org/officeDocument/2006/relationships/slideMaster" Target="slideMasters/slideMaster8.xml"/><Relationship Id="rId51" Type="http://schemas.openxmlformats.org/officeDocument/2006/relationships/slide" Target="slides/slide17.xml"/><Relationship Id="rId72" Type="http://schemas.openxmlformats.org/officeDocument/2006/relationships/slide" Target="slides/slide38.xml"/><Relationship Id="rId93" Type="http://schemas.openxmlformats.org/officeDocument/2006/relationships/slide" Target="slides/slide59.xml"/><Relationship Id="rId98" Type="http://schemas.openxmlformats.org/officeDocument/2006/relationships/slide" Target="slides/slide64.xml"/><Relationship Id="rId121" Type="http://schemas.openxmlformats.org/officeDocument/2006/relationships/slide" Target="slides/slide87.xml"/><Relationship Id="rId142" Type="http://schemas.openxmlformats.org/officeDocument/2006/relationships/slide" Target="slides/slide108.xml"/><Relationship Id="rId3" Type="http://schemas.openxmlformats.org/officeDocument/2006/relationships/slideMaster" Target="slideMasters/slideMaster3.xml"/><Relationship Id="rId25" Type="http://schemas.openxmlformats.org/officeDocument/2006/relationships/slideMaster" Target="slideMasters/slideMaster25.xml"/><Relationship Id="rId46" Type="http://schemas.openxmlformats.org/officeDocument/2006/relationships/slide" Target="slides/slide12.xml"/><Relationship Id="rId67" Type="http://schemas.openxmlformats.org/officeDocument/2006/relationships/slide" Target="slides/slide33.xml"/><Relationship Id="rId116" Type="http://schemas.openxmlformats.org/officeDocument/2006/relationships/slide" Target="slides/slide82.xml"/><Relationship Id="rId137" Type="http://schemas.openxmlformats.org/officeDocument/2006/relationships/slide" Target="slides/slide103.xml"/><Relationship Id="rId158" Type="http://schemas.openxmlformats.org/officeDocument/2006/relationships/tableStyles" Target="tableStyles.xml"/><Relationship Id="rId20" Type="http://schemas.openxmlformats.org/officeDocument/2006/relationships/slideMaster" Target="slideMasters/slideMaster20.xml"/><Relationship Id="rId41" Type="http://schemas.openxmlformats.org/officeDocument/2006/relationships/slide" Target="slides/slide7.xml"/><Relationship Id="rId62" Type="http://schemas.openxmlformats.org/officeDocument/2006/relationships/slide" Target="slides/slide28.xml"/><Relationship Id="rId83" Type="http://schemas.openxmlformats.org/officeDocument/2006/relationships/slide" Target="slides/slide49.xml"/><Relationship Id="rId88" Type="http://schemas.openxmlformats.org/officeDocument/2006/relationships/slide" Target="slides/slide54.xml"/><Relationship Id="rId111" Type="http://schemas.openxmlformats.org/officeDocument/2006/relationships/slide" Target="slides/slide77.xml"/><Relationship Id="rId132" Type="http://schemas.openxmlformats.org/officeDocument/2006/relationships/slide" Target="slides/slide98.xml"/><Relationship Id="rId153" Type="http://schemas.openxmlformats.org/officeDocument/2006/relationships/slide" Target="slides/slide119.xml"/><Relationship Id="rId15" Type="http://schemas.openxmlformats.org/officeDocument/2006/relationships/slideMaster" Target="slideMasters/slideMaster15.xml"/><Relationship Id="rId36" Type="http://schemas.openxmlformats.org/officeDocument/2006/relationships/slide" Target="slides/slide2.xml"/><Relationship Id="rId57" Type="http://schemas.openxmlformats.org/officeDocument/2006/relationships/slide" Target="slides/slide23.xml"/><Relationship Id="rId106" Type="http://schemas.openxmlformats.org/officeDocument/2006/relationships/slide" Target="slides/slide72.xml"/><Relationship Id="rId127" Type="http://schemas.openxmlformats.org/officeDocument/2006/relationships/slide" Target="slides/slide93.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 Target="slides/slide18.xml"/><Relationship Id="rId73" Type="http://schemas.openxmlformats.org/officeDocument/2006/relationships/slide" Target="slides/slide39.xml"/><Relationship Id="rId78" Type="http://schemas.openxmlformats.org/officeDocument/2006/relationships/slide" Target="slides/slide44.xml"/><Relationship Id="rId94" Type="http://schemas.openxmlformats.org/officeDocument/2006/relationships/slide" Target="slides/slide60.xml"/><Relationship Id="rId99" Type="http://schemas.openxmlformats.org/officeDocument/2006/relationships/slide" Target="slides/slide65.xml"/><Relationship Id="rId101" Type="http://schemas.openxmlformats.org/officeDocument/2006/relationships/slide" Target="slides/slide67.xml"/><Relationship Id="rId122" Type="http://schemas.openxmlformats.org/officeDocument/2006/relationships/slide" Target="slides/slide88.xml"/><Relationship Id="rId143" Type="http://schemas.openxmlformats.org/officeDocument/2006/relationships/slide" Target="slides/slide109.xml"/><Relationship Id="rId148" Type="http://schemas.openxmlformats.org/officeDocument/2006/relationships/slide" Target="slides/slide114.xml"/><Relationship Id="rId4" Type="http://schemas.openxmlformats.org/officeDocument/2006/relationships/slideMaster" Target="slideMasters/slideMaster4.xml"/><Relationship Id="rId9" Type="http://schemas.openxmlformats.org/officeDocument/2006/relationships/slideMaster" Target="slideMasters/slideMaster9.xml"/><Relationship Id="rId26" Type="http://schemas.openxmlformats.org/officeDocument/2006/relationships/slideMaster" Target="slideMasters/slideMaster26.xml"/><Relationship Id="rId47" Type="http://schemas.openxmlformats.org/officeDocument/2006/relationships/slide" Target="slides/slide13.xml"/><Relationship Id="rId68" Type="http://schemas.openxmlformats.org/officeDocument/2006/relationships/slide" Target="slides/slide34.xml"/><Relationship Id="rId89" Type="http://schemas.openxmlformats.org/officeDocument/2006/relationships/slide" Target="slides/slide55.xml"/><Relationship Id="rId112" Type="http://schemas.openxmlformats.org/officeDocument/2006/relationships/slide" Target="slides/slide78.xml"/><Relationship Id="rId133" Type="http://schemas.openxmlformats.org/officeDocument/2006/relationships/slide" Target="slides/slide99.xml"/><Relationship Id="rId154" Type="http://schemas.openxmlformats.org/officeDocument/2006/relationships/notesMaster" Target="notesMasters/notesMaster1.xml"/><Relationship Id="rId16" Type="http://schemas.openxmlformats.org/officeDocument/2006/relationships/slideMaster" Target="slideMasters/slideMaster16.xml"/><Relationship Id="rId37" Type="http://schemas.openxmlformats.org/officeDocument/2006/relationships/slide" Target="slides/slide3.xml"/><Relationship Id="rId58" Type="http://schemas.openxmlformats.org/officeDocument/2006/relationships/slide" Target="slides/slide24.xml"/><Relationship Id="rId79" Type="http://schemas.openxmlformats.org/officeDocument/2006/relationships/slide" Target="slides/slide45.xml"/><Relationship Id="rId102" Type="http://schemas.openxmlformats.org/officeDocument/2006/relationships/slide" Target="slides/slide68.xml"/><Relationship Id="rId123" Type="http://schemas.openxmlformats.org/officeDocument/2006/relationships/slide" Target="slides/slide89.xml"/><Relationship Id="rId144" Type="http://schemas.openxmlformats.org/officeDocument/2006/relationships/slide" Target="slides/slide110.xml"/><Relationship Id="rId90" Type="http://schemas.openxmlformats.org/officeDocument/2006/relationships/slide" Target="slides/slide56.xml"/><Relationship Id="rId27" Type="http://schemas.openxmlformats.org/officeDocument/2006/relationships/slideMaster" Target="slideMasters/slideMaster27.xml"/><Relationship Id="rId48" Type="http://schemas.openxmlformats.org/officeDocument/2006/relationships/slide" Target="slides/slide14.xml"/><Relationship Id="rId69" Type="http://schemas.openxmlformats.org/officeDocument/2006/relationships/slide" Target="slides/slide35.xml"/><Relationship Id="rId113" Type="http://schemas.openxmlformats.org/officeDocument/2006/relationships/slide" Target="slides/slide79.xml"/><Relationship Id="rId134" Type="http://schemas.openxmlformats.org/officeDocument/2006/relationships/slide" Target="slides/slide100.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hdr" sz="quarter"/>
          </p:nvPr>
        </p:nvSpPr>
        <p:spPr bwMode="auto">
          <a:xfrm>
            <a:off x="0" y="0"/>
            <a:ext cx="29718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200">
                <a:ea typeface="ＭＳ Ｐゴシック" charset="-128"/>
                <a:cs typeface="ＭＳ Ｐゴシック" charset="-128"/>
              </a:defRPr>
            </a:lvl1pPr>
          </a:lstStyle>
          <a:p>
            <a:pPr>
              <a:defRPr/>
            </a:pPr>
            <a:endParaRPr lang="en-US"/>
          </a:p>
        </p:txBody>
      </p:sp>
      <p:sp>
        <p:nvSpPr>
          <p:cNvPr id="3075" name="Rectangle 3"/>
          <p:cNvSpPr>
            <a:spLocks noGrp="1" noChangeArrowheads="1"/>
          </p:cNvSpPr>
          <p:nvPr>
            <p:ph type="dt" idx="1"/>
          </p:nvPr>
        </p:nvSpPr>
        <p:spPr bwMode="auto">
          <a:xfrm>
            <a:off x="3886200" y="0"/>
            <a:ext cx="29718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200">
                <a:ea typeface="ＭＳ Ｐゴシック" charset="-128"/>
                <a:cs typeface="ＭＳ Ｐゴシック" charset="-128"/>
              </a:defRPr>
            </a:lvl1pPr>
          </a:lstStyle>
          <a:p>
            <a:pPr>
              <a:defRPr/>
            </a:pPr>
            <a:endParaRPr lang="en-US"/>
          </a:p>
        </p:txBody>
      </p:sp>
      <p:sp>
        <p:nvSpPr>
          <p:cNvPr id="350212"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077"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078"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defRPr sz="1200">
                <a:ea typeface="ＭＳ Ｐゴシック" charset="-128"/>
                <a:cs typeface="ＭＳ Ｐゴシック" charset="-128"/>
              </a:defRPr>
            </a:lvl1pPr>
          </a:lstStyle>
          <a:p>
            <a:pPr>
              <a:defRPr/>
            </a:pPr>
            <a:endParaRPr lang="en-US"/>
          </a:p>
        </p:txBody>
      </p:sp>
      <p:sp>
        <p:nvSpPr>
          <p:cNvPr id="3079"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a:defRPr sz="1200"/>
            </a:lvl1pPr>
          </a:lstStyle>
          <a:p>
            <a:pPr>
              <a:defRPr/>
            </a:pPr>
            <a:fld id="{5FBCD5B0-10E6-3C49-9DBF-D480F5D2EC04}" type="slidenum">
              <a:rPr lang="en-US"/>
              <a:pPr>
                <a:defRPr/>
              </a:pPr>
              <a:t>‹#›</a:t>
            </a:fld>
            <a:endParaRPr lang="en-US"/>
          </a:p>
        </p:txBody>
      </p:sp>
    </p:spTree>
    <p:extLst>
      <p:ext uri="{BB962C8B-B14F-4D97-AF65-F5344CB8AC3E}">
        <p14:creationId xmlns:p14="http://schemas.microsoft.com/office/powerpoint/2010/main" val="3076999097"/>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charset="0"/>
        <a:ea typeface="ＭＳ Ｐゴシック" charset="-128"/>
        <a:cs typeface="ＭＳ Ｐゴシック" charset="-128"/>
      </a:defRPr>
    </a:lvl1pPr>
    <a:lvl2pPr marL="457200" algn="l" rtl="0" eaLnBrk="0" fontAlgn="base" hangingPunct="0">
      <a:spcBef>
        <a:spcPct val="30000"/>
      </a:spcBef>
      <a:spcAft>
        <a:spcPct val="0"/>
      </a:spcAft>
      <a:defRPr sz="1200" kern="1200">
        <a:solidFill>
          <a:schemeClr val="tx1"/>
        </a:solidFill>
        <a:latin typeface="Arial" charset="0"/>
        <a:ea typeface="ＭＳ Ｐゴシック" charset="-128"/>
        <a:cs typeface="+mn-cs"/>
      </a:defRPr>
    </a:lvl2pPr>
    <a:lvl3pPr marL="914400" algn="l" rtl="0" eaLnBrk="0" fontAlgn="base" hangingPunct="0">
      <a:spcBef>
        <a:spcPct val="30000"/>
      </a:spcBef>
      <a:spcAft>
        <a:spcPct val="0"/>
      </a:spcAft>
      <a:defRPr sz="1200" kern="1200">
        <a:solidFill>
          <a:schemeClr val="tx1"/>
        </a:solidFill>
        <a:latin typeface="Arial" charset="0"/>
        <a:ea typeface="ＭＳ Ｐゴシック" charset="-128"/>
        <a:cs typeface="+mn-cs"/>
      </a:defRPr>
    </a:lvl3pPr>
    <a:lvl4pPr marL="1371600" algn="l" rtl="0" eaLnBrk="0" fontAlgn="base" hangingPunct="0">
      <a:spcBef>
        <a:spcPct val="30000"/>
      </a:spcBef>
      <a:spcAft>
        <a:spcPct val="0"/>
      </a:spcAft>
      <a:defRPr sz="1200" kern="1200">
        <a:solidFill>
          <a:schemeClr val="tx1"/>
        </a:solidFill>
        <a:latin typeface="Arial" charset="0"/>
        <a:ea typeface="ＭＳ Ｐゴシック" charset="-128"/>
        <a:cs typeface="+mn-cs"/>
      </a:defRPr>
    </a:lvl4pPr>
    <a:lvl5pPr marL="1828800" algn="l" rtl="0" eaLnBrk="0" fontAlgn="base" hangingPunct="0">
      <a:spcBef>
        <a:spcPct val="30000"/>
      </a:spcBef>
      <a:spcAft>
        <a:spcPct val="0"/>
      </a:spcAft>
      <a:defRPr sz="1200" kern="1200">
        <a:solidFill>
          <a:schemeClr val="tx1"/>
        </a:solidFill>
        <a:latin typeface="Arial" charset="0"/>
        <a:ea typeface="ＭＳ Ｐゴシック" charset="-128"/>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3" Type="http://schemas.openxmlformats.org/officeDocument/2006/relationships/hyperlink" Target="http://www.ussny.org/" TargetMode="External"/><Relationship Id="rId2" Type="http://schemas.openxmlformats.org/officeDocument/2006/relationships/slide" Target="../slides/slide2.xml"/><Relationship Id="rId1" Type="http://schemas.openxmlformats.org/officeDocument/2006/relationships/notesMaster" Target="../notesMasters/notesMaster1.xml"/><Relationship Id="rId4" Type="http://schemas.openxmlformats.org/officeDocument/2006/relationships/hyperlink" Target="http://www.snopes.com/photos/military/ussnewyork.asp" TargetMode="Externa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7">
            <a:extLst>
              <a:ext uri="{FF2B5EF4-FFF2-40B4-BE49-F238E27FC236}">
                <a16:creationId xmlns:a16="http://schemas.microsoft.com/office/drawing/2014/main" id="{73C18F66-C593-F242-86A5-1DBA140A558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Sand" pitchFamily="-128" charset="0"/>
                <a:cs typeface="Arial" panose="020B0604020202020204" pitchFamily="34" charset="0"/>
              </a:defRPr>
            </a:lvl1pPr>
            <a:lvl2pPr marL="37931725" indent="-37474525" eaLnBrk="0" hangingPunct="0">
              <a:defRPr sz="2400">
                <a:solidFill>
                  <a:schemeClr val="tx1"/>
                </a:solidFill>
                <a:latin typeface="Sand" pitchFamily="-128" charset="0"/>
                <a:cs typeface="Arial" panose="020B0604020202020204" pitchFamily="34" charset="0"/>
              </a:defRPr>
            </a:lvl2pPr>
            <a:lvl3pPr eaLnBrk="0" hangingPunct="0">
              <a:defRPr sz="2400">
                <a:solidFill>
                  <a:schemeClr val="tx1"/>
                </a:solidFill>
                <a:latin typeface="Sand" pitchFamily="-128" charset="0"/>
                <a:cs typeface="Arial" panose="020B0604020202020204" pitchFamily="34" charset="0"/>
              </a:defRPr>
            </a:lvl3pPr>
            <a:lvl4pPr eaLnBrk="0" hangingPunct="0">
              <a:defRPr sz="2400">
                <a:solidFill>
                  <a:schemeClr val="tx1"/>
                </a:solidFill>
                <a:latin typeface="Sand" pitchFamily="-128" charset="0"/>
                <a:cs typeface="Arial" panose="020B0604020202020204" pitchFamily="34" charset="0"/>
              </a:defRPr>
            </a:lvl4pPr>
            <a:lvl5pPr eaLnBrk="0" hangingPunct="0">
              <a:defRPr sz="2400">
                <a:solidFill>
                  <a:schemeClr val="tx1"/>
                </a:solidFill>
                <a:latin typeface="Sand" pitchFamily="-128" charset="0"/>
                <a:cs typeface="Arial" panose="020B0604020202020204" pitchFamily="34" charset="0"/>
              </a:defRPr>
            </a:lvl5pPr>
            <a:lvl6pPr marL="457200" eaLnBrk="0" fontAlgn="base" hangingPunct="0">
              <a:spcBef>
                <a:spcPct val="0"/>
              </a:spcBef>
              <a:spcAft>
                <a:spcPct val="0"/>
              </a:spcAft>
              <a:defRPr sz="2400">
                <a:solidFill>
                  <a:schemeClr val="tx1"/>
                </a:solidFill>
                <a:latin typeface="Sand" pitchFamily="-128" charset="0"/>
                <a:cs typeface="Arial" panose="020B0604020202020204" pitchFamily="34" charset="0"/>
              </a:defRPr>
            </a:lvl6pPr>
            <a:lvl7pPr marL="914400" eaLnBrk="0" fontAlgn="base" hangingPunct="0">
              <a:spcBef>
                <a:spcPct val="0"/>
              </a:spcBef>
              <a:spcAft>
                <a:spcPct val="0"/>
              </a:spcAft>
              <a:defRPr sz="2400">
                <a:solidFill>
                  <a:schemeClr val="tx1"/>
                </a:solidFill>
                <a:latin typeface="Sand" pitchFamily="-128" charset="0"/>
                <a:cs typeface="Arial" panose="020B0604020202020204" pitchFamily="34" charset="0"/>
              </a:defRPr>
            </a:lvl7pPr>
            <a:lvl8pPr marL="1371600" eaLnBrk="0" fontAlgn="base" hangingPunct="0">
              <a:spcBef>
                <a:spcPct val="0"/>
              </a:spcBef>
              <a:spcAft>
                <a:spcPct val="0"/>
              </a:spcAft>
              <a:defRPr sz="2400">
                <a:solidFill>
                  <a:schemeClr val="tx1"/>
                </a:solidFill>
                <a:latin typeface="Sand" pitchFamily="-128" charset="0"/>
                <a:cs typeface="Arial" panose="020B0604020202020204" pitchFamily="34" charset="0"/>
              </a:defRPr>
            </a:lvl8pPr>
            <a:lvl9pPr marL="1828800" eaLnBrk="0" fontAlgn="base" hangingPunct="0">
              <a:spcBef>
                <a:spcPct val="0"/>
              </a:spcBef>
              <a:spcAft>
                <a:spcPct val="0"/>
              </a:spcAft>
              <a:defRPr sz="2400">
                <a:solidFill>
                  <a:schemeClr val="tx1"/>
                </a:solidFill>
                <a:latin typeface="Sand" pitchFamily="-128"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3012704-4B65-7641-BBC5-E8EEEA7EDD87}" type="slidenum">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0963" name="Rectangle 2">
            <a:extLst>
              <a:ext uri="{FF2B5EF4-FFF2-40B4-BE49-F238E27FC236}">
                <a16:creationId xmlns:a16="http://schemas.microsoft.com/office/drawing/2014/main" id="{B9D437D5-DE91-9D43-8C5E-7FCE9C5538BB}"/>
              </a:ext>
            </a:extLst>
          </p:cNvPr>
          <p:cNvSpPr>
            <a:spLocks noGrp="1" noRot="1" noChangeAspect="1" noChangeArrowheads="1"/>
          </p:cNvSpPr>
          <p:nvPr>
            <p:ph type="sldImg"/>
          </p:nvPr>
        </p:nvSpPr>
        <p:spPr>
          <a:solidFill>
            <a:srgbClr val="FFFFFF"/>
          </a:solidFill>
          <a:ln/>
        </p:spPr>
      </p:sp>
      <p:sp>
        <p:nvSpPr>
          <p:cNvPr id="40964" name="Rectangle 3">
            <a:extLst>
              <a:ext uri="{FF2B5EF4-FFF2-40B4-BE49-F238E27FC236}">
                <a16:creationId xmlns:a16="http://schemas.microsoft.com/office/drawing/2014/main" id="{9094C936-E0CD-6A48-8A98-74ADF11074B1}"/>
              </a:ext>
            </a:extLst>
          </p:cNvPr>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pPr eaLnBrk="1" hangingPunct="1"/>
            <a:endParaRPr lang="en-US" altLang="en-US">
              <a:latin typeface="Arial" panose="020B0604020202020204" pitchFamily="34" charset="0"/>
              <a:cs typeface="Arial" panose="020B0604020202020204" pitchFamily="34"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39573B9-D378-BC43-B786-60AFE802951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3586" name="Rectangle 2"/>
          <p:cNvSpPr>
            <a:spLocks noGrp="1" noRot="1" noChangeAspect="1" noChangeArrowheads="1"/>
          </p:cNvSpPr>
          <p:nvPr>
            <p:ph type="sldImg"/>
          </p:nvPr>
        </p:nvSpPr>
        <p:spPr>
          <a:solidFill>
            <a:srgbClr val="FFFFFF"/>
          </a:solidFill>
          <a:ln/>
        </p:spPr>
      </p:sp>
      <p:sp>
        <p:nvSpPr>
          <p:cNvPr id="32358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u="sng">
                <a:latin typeface="Helvetica" charset="0"/>
                <a:ea typeface="ＭＳ Ｐゴシック" charset="0"/>
                <a:cs typeface="ＭＳ Ｐゴシック" charset="0"/>
              </a:rPr>
              <a:t>Intro to MPI</a:t>
            </a:r>
            <a:r>
              <a:rPr lang="en-US">
                <a:latin typeface="Helvetica" charset="0"/>
                <a:ea typeface="ＭＳ Ｐゴシック" charset="0"/>
                <a:cs typeface="ＭＳ Ｐゴシック" charset="0"/>
              </a:rPr>
              <a:t>: But do you identify with this?  How do you see the Spirit working in your life?</a:t>
            </a: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34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DAFD07C-FA4A-3F43-97CB-81AA34B30BA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110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03458" name="Rectangle 2"/>
          <p:cNvSpPr>
            <a:spLocks noGrp="1" noRot="1" noChangeAspect="1" noChangeArrowheads="1"/>
          </p:cNvSpPr>
          <p:nvPr>
            <p:ph type="sldImg"/>
          </p:nvPr>
        </p:nvSpPr>
        <p:spPr>
          <a:solidFill>
            <a:srgbClr val="FFFFFF"/>
          </a:solidFill>
          <a:ln/>
        </p:spPr>
      </p:sp>
      <p:sp>
        <p:nvSpPr>
          <p:cNvPr id="4034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45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F1060CF-E612-8E49-8E43-387F94AA5CF7}"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111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9459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5EE6F56-1F0F-6D4A-8205-DF70560AA0E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111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94595" name="Rectangle 2"/>
          <p:cNvSpPr>
            <a:spLocks noGrp="1" noRot="1" noChangeAspect="1" noChangeArrowheads="1" noTextEdit="1"/>
          </p:cNvSpPr>
          <p:nvPr>
            <p:ph type="sldImg"/>
          </p:nvPr>
        </p:nvSpPr>
        <p:spPr>
          <a:solidFill>
            <a:srgbClr val="FFFFFF"/>
          </a:solidFill>
          <a:ln/>
        </p:spPr>
      </p:sp>
      <p:sp>
        <p:nvSpPr>
          <p:cNvPr id="49459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5"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30070D0-21C3-9549-8E20-AC136601C8D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112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57730" name="Rectangle 2"/>
          <p:cNvSpPr>
            <a:spLocks noGrp="1" noRot="1" noChangeAspect="1" noChangeArrowheads="1" noTextEdit="1"/>
          </p:cNvSpPr>
          <p:nvPr>
            <p:ph type="sldImg"/>
          </p:nvPr>
        </p:nvSpPr>
        <p:spPr>
          <a:ln/>
        </p:spPr>
      </p:sp>
      <p:sp>
        <p:nvSpPr>
          <p:cNvPr id="134147" name="Rectangle 3"/>
          <p:cNvSpPr>
            <a:spLocks noGrp="1" noChangeArrowheads="1"/>
          </p:cNvSpPr>
          <p:nvPr>
            <p:ph type="body" idx="1"/>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41AA14A-B97F-A142-9876-98A4D40C9647}"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113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41346" name="Rectangle 2"/>
          <p:cNvSpPr>
            <a:spLocks noGrp="1" noRot="1" noChangeAspect="1" noChangeArrowheads="1"/>
          </p:cNvSpPr>
          <p:nvPr>
            <p:ph type="sldImg"/>
          </p:nvPr>
        </p:nvSpPr>
        <p:spPr>
          <a:solidFill>
            <a:srgbClr val="FFFFFF"/>
          </a:solidFill>
          <a:ln/>
        </p:spPr>
      </p:sp>
      <p:sp>
        <p:nvSpPr>
          <p:cNvPr id="115715"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13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D81B7905-C9D6-384D-A046-4DED794B2205}" type="slidenum">
              <a:rPr lang="en-US" sz="1200">
                <a:solidFill>
                  <a:srgbClr val="000000"/>
                </a:solidFill>
              </a:rPr>
              <a:pPr/>
              <a:t>114</a:t>
            </a:fld>
            <a:endParaRPr lang="en-US" sz="1200">
              <a:solidFill>
                <a:srgbClr val="000000"/>
              </a:solidFill>
            </a:endParaRPr>
          </a:p>
        </p:txBody>
      </p:sp>
      <p:sp>
        <p:nvSpPr>
          <p:cNvPr id="571394" name="Rectangle 2"/>
          <p:cNvSpPr>
            <a:spLocks noGrp="1" noRot="1" noChangeAspect="1" noChangeArrowheads="1"/>
          </p:cNvSpPr>
          <p:nvPr>
            <p:ph type="sldImg"/>
          </p:nvPr>
        </p:nvSpPr>
        <p:spPr>
          <a:solidFill>
            <a:srgbClr val="FFFFFF"/>
          </a:solidFill>
          <a:ln/>
        </p:spPr>
      </p:sp>
      <p:sp>
        <p:nvSpPr>
          <p:cNvPr id="5713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4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fld id="{1D14E67C-D558-D640-93D8-18BC7121C2E3}" type="slidenum">
              <a:rPr lang="en-US" sz="1200">
                <a:solidFill>
                  <a:srgbClr val="000000"/>
                </a:solidFill>
              </a:rPr>
              <a:pPr algn="r"/>
              <a:t>115</a:t>
            </a:fld>
            <a:endParaRPr lang="en-US" sz="1200">
              <a:solidFill>
                <a:srgbClr val="000000"/>
              </a:solidFill>
            </a:endParaRPr>
          </a:p>
        </p:txBody>
      </p:sp>
      <p:sp>
        <p:nvSpPr>
          <p:cNvPr id="573442" name="Rectangle 2"/>
          <p:cNvSpPr>
            <a:spLocks noGrp="1" noRot="1" noChangeAspect="1" noChangeArrowheads="1" noTextEdit="1"/>
          </p:cNvSpPr>
          <p:nvPr>
            <p:ph type="sldImg"/>
          </p:nvPr>
        </p:nvSpPr>
        <p:spPr>
          <a:solidFill>
            <a:srgbClr val="FFFFFF"/>
          </a:solidFill>
          <a:ln/>
        </p:spPr>
      </p:sp>
      <p:sp>
        <p:nvSpPr>
          <p:cNvPr id="5734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548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fld id="{2C22CE78-729B-9C45-9C63-DCA93A571A83}" type="slidenum">
              <a:rPr lang="en-US" sz="1200">
                <a:solidFill>
                  <a:srgbClr val="000000"/>
                </a:solidFill>
              </a:rPr>
              <a:pPr algn="r"/>
              <a:t>116</a:t>
            </a:fld>
            <a:endParaRPr lang="en-US" sz="1200">
              <a:solidFill>
                <a:srgbClr val="000000"/>
              </a:solidFill>
            </a:endParaRPr>
          </a:p>
        </p:txBody>
      </p:sp>
      <p:sp>
        <p:nvSpPr>
          <p:cNvPr id="575490" name="Rectangle 2"/>
          <p:cNvSpPr>
            <a:spLocks noGrp="1" noRot="1" noChangeAspect="1" noChangeArrowheads="1" noTextEdit="1"/>
          </p:cNvSpPr>
          <p:nvPr>
            <p:ph type="sldImg"/>
          </p:nvPr>
        </p:nvSpPr>
        <p:spPr>
          <a:solidFill>
            <a:srgbClr val="FFFFFF"/>
          </a:solidFill>
          <a:ln/>
        </p:spPr>
      </p:sp>
      <p:sp>
        <p:nvSpPr>
          <p:cNvPr id="5754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5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150" rtl="0" eaLnBrk="1" fontAlgn="auto" latinLnBrk="0" hangingPunct="1">
                <a:lnSpc>
                  <a:spcPct val="100000"/>
                </a:lnSpc>
                <a:spcBef>
                  <a:spcPts val="0"/>
                </a:spcBef>
                <a:spcAft>
                  <a:spcPts val="0"/>
                </a:spcAft>
                <a:buClrTx/>
                <a:buSzTx/>
                <a:buFontTx/>
                <a:buNone/>
                <a:tabLst/>
                <a:defRPr/>
              </a:pPr>
              <a:t>118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charset="0"/>
                <a:ea typeface="ＭＳ Ｐゴシック" charset="0"/>
                <a:cs typeface="ＭＳ Ｐゴシック" charset="0"/>
              </a:rPr>
              <a:t>CH Church (Ecclesiology) in Arabic</a:t>
            </a:r>
          </a:p>
        </p:txBody>
      </p:sp>
    </p:spTree>
    <p:extLst>
      <p:ext uri="{BB962C8B-B14F-4D97-AF65-F5344CB8AC3E}">
        <p14:creationId xmlns:p14="http://schemas.microsoft.com/office/powerpoint/2010/main" val="185259248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74727E7-A588-8C4E-AB5F-E02DC02578D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5634" name="Rectangle 2"/>
          <p:cNvSpPr>
            <a:spLocks noGrp="1" noRot="1" noChangeAspect="1" noChangeArrowheads="1"/>
          </p:cNvSpPr>
          <p:nvPr>
            <p:ph type="sldImg"/>
          </p:nvPr>
        </p:nvSpPr>
        <p:spPr>
          <a:solidFill>
            <a:srgbClr val="FFFFFF"/>
          </a:solidFill>
          <a:ln/>
        </p:spPr>
      </p:sp>
      <p:sp>
        <p:nvSpPr>
          <p:cNvPr id="3256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49"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D48FBCE-C49B-4842-BD9D-2722E76D7DE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33154" name="Rectangle 2"/>
          <p:cNvSpPr>
            <a:spLocks noGrp="1" noRot="1" noChangeAspect="1" noChangeArrowheads="1" noTextEdit="1"/>
          </p:cNvSpPr>
          <p:nvPr>
            <p:ph type="sldImg"/>
          </p:nvPr>
        </p:nvSpPr>
        <p:spPr>
          <a:ln/>
        </p:spPr>
      </p:sp>
      <p:sp>
        <p:nvSpPr>
          <p:cNvPr id="104451" name="Rectangle 3"/>
          <p:cNvSpPr>
            <a:spLocks noGrp="1" noChangeArrowheads="1"/>
          </p:cNvSpPr>
          <p:nvPr>
            <p:ph type="body" idx="1"/>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9D50C3BC-F477-7541-B54B-B266B3CF7B2F}" type="slidenum">
              <a:rPr lang="en-US" sz="1200"/>
              <a:pPr/>
              <a:t>13</a:t>
            </a:fld>
            <a:endParaRPr lang="en-US" sz="1200"/>
          </a:p>
        </p:txBody>
      </p:sp>
      <p:sp>
        <p:nvSpPr>
          <p:cNvPr id="37888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fld id="{78197885-3AB4-F44B-870F-968303C72EC8}" type="slidenum">
              <a:rPr lang="en-US" sz="1200"/>
              <a:pPr algn="r"/>
              <a:t>13</a:t>
            </a:fld>
            <a:endParaRPr lang="en-US" sz="1200"/>
          </a:p>
        </p:txBody>
      </p:sp>
      <p:sp>
        <p:nvSpPr>
          <p:cNvPr id="378883" name="Rectangle 2"/>
          <p:cNvSpPr>
            <a:spLocks noGrp="1" noRot="1" noChangeAspect="1" noChangeArrowheads="1" noTextEdit="1"/>
          </p:cNvSpPr>
          <p:nvPr>
            <p:ph type="sldImg"/>
          </p:nvPr>
        </p:nvSpPr>
        <p:spPr>
          <a:solidFill>
            <a:srgbClr val="FFFFFF"/>
          </a:solidFill>
          <a:ln/>
        </p:spPr>
      </p:sp>
      <p:sp>
        <p:nvSpPr>
          <p:cNvPr id="37888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7E2C787-8D35-944F-9347-B7BC4D29DAC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31778" name="Rectangle 2"/>
          <p:cNvSpPr>
            <a:spLocks noGrp="1" noRot="1" noChangeAspect="1" noChangeArrowheads="1"/>
          </p:cNvSpPr>
          <p:nvPr>
            <p:ph type="sldImg"/>
          </p:nvPr>
        </p:nvSpPr>
        <p:spPr>
          <a:solidFill>
            <a:srgbClr val="FFFFFF"/>
          </a:solidFill>
          <a:ln/>
        </p:spPr>
      </p:sp>
      <p:sp>
        <p:nvSpPr>
          <p:cNvPr id="3317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0F33B60-903B-4D4E-91B4-26EC8510975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33826" name="Rectangle 2"/>
          <p:cNvSpPr>
            <a:spLocks noGrp="1" noRot="1" noChangeAspect="1" noChangeArrowheads="1"/>
          </p:cNvSpPr>
          <p:nvPr>
            <p:ph type="sldImg"/>
          </p:nvPr>
        </p:nvSpPr>
        <p:spPr>
          <a:solidFill>
            <a:srgbClr val="FFFFFF"/>
          </a:solidFill>
          <a:ln/>
        </p:spPr>
      </p:sp>
      <p:sp>
        <p:nvSpPr>
          <p:cNvPr id="33382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446AE53-2B01-FA43-B695-A3E2CD71930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35874" name="Rectangle 2"/>
          <p:cNvSpPr>
            <a:spLocks noGrp="1" noRot="1" noChangeAspect="1" noChangeArrowheads="1"/>
          </p:cNvSpPr>
          <p:nvPr>
            <p:ph type="sldImg"/>
          </p:nvPr>
        </p:nvSpPr>
        <p:spPr>
          <a:solidFill>
            <a:srgbClr val="FFFFFF"/>
          </a:solidFill>
          <a:ln/>
        </p:spPr>
      </p:sp>
      <p:sp>
        <p:nvSpPr>
          <p:cNvPr id="33587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BC275B9-DC2F-1B42-9FFB-BB80C3E4020C}"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37922" name="Rectangle 2"/>
          <p:cNvSpPr>
            <a:spLocks noGrp="1" noRot="1" noChangeAspect="1" noChangeArrowheads="1"/>
          </p:cNvSpPr>
          <p:nvPr>
            <p:ph type="sldImg"/>
          </p:nvPr>
        </p:nvSpPr>
        <p:spPr>
          <a:solidFill>
            <a:srgbClr val="FFFFFF"/>
          </a:solidFill>
          <a:ln/>
        </p:spPr>
      </p:sp>
      <p:sp>
        <p:nvSpPr>
          <p:cNvPr id="33792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DAD2AF8-F41A-6346-B5C0-C0CFA603A50C}"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39970" name="Rectangle 2"/>
          <p:cNvSpPr>
            <a:spLocks noGrp="1" noRot="1" noChangeAspect="1" noChangeArrowheads="1"/>
          </p:cNvSpPr>
          <p:nvPr>
            <p:ph type="sldImg"/>
          </p:nvPr>
        </p:nvSpPr>
        <p:spPr>
          <a:solidFill>
            <a:srgbClr val="FFFFFF"/>
          </a:solidFill>
          <a:ln/>
        </p:spPr>
      </p:sp>
      <p:sp>
        <p:nvSpPr>
          <p:cNvPr id="33997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935504E-1A1C-9B43-A116-F2BCD71BEFD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43042" name="Rectangle 2"/>
          <p:cNvSpPr>
            <a:spLocks noGrp="1" noRot="1" noChangeAspect="1" noChangeArrowheads="1"/>
          </p:cNvSpPr>
          <p:nvPr>
            <p:ph type="sldImg"/>
          </p:nvPr>
        </p:nvSpPr>
        <p:spPr>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ea typeface="ＭＳ Ｐゴシック" charset="0"/>
                <a:cs typeface="ＭＳ Ｐゴシック" charset="0"/>
              </a:rPr>
              <a:t>Peter speaks of each believer having a special gift. But what kind of gift to share God's grace?  The next verse refers to gifts as special abilities to speak or serve the body of Christ.</a:t>
            </a:r>
          </a:p>
          <a:p>
            <a:pPr eaLnBrk="1" hangingPunct="1"/>
            <a:r>
              <a:rPr lang="en-US" dirty="0">
                <a:ea typeface="ＭＳ Ｐゴシック" charset="0"/>
                <a:cs typeface="ＭＳ Ｐゴシック" charset="0"/>
              </a:rPr>
              <a:t>____________</a:t>
            </a:r>
          </a:p>
          <a:p>
            <a:pPr eaLnBrk="1" hangingPunct="1"/>
            <a:r>
              <a:rPr lang="en-US" dirty="0">
                <a:ea typeface="ＭＳ Ｐゴシック" charset="0"/>
                <a:cs typeface="ＭＳ Ｐゴシック" charset="0"/>
              </a:rPr>
              <a:t>CH-07-Gifts-64</a:t>
            </a:r>
          </a:p>
          <a:p>
            <a:pPr eaLnBrk="1" hangingPunct="1"/>
            <a:r>
              <a:rPr lang="en-US" dirty="0">
                <a:ea typeface="ＭＳ Ｐゴシック" charset="0"/>
                <a:cs typeface="ＭＳ Ｐゴシック" charset="0"/>
              </a:rPr>
              <a:t>HS-06-Gifts-64</a:t>
            </a:r>
          </a:p>
          <a:p>
            <a:pPr eaLnBrk="1" hangingPunct="1"/>
            <a:r>
              <a:rPr lang="en-US" dirty="0">
                <a:ea typeface="ＭＳ Ｐゴシック" charset="0"/>
                <a:cs typeface="ＭＳ Ｐゴシック" charset="0"/>
              </a:rPr>
              <a:t>NS-21-1 Peter-258</a:t>
            </a:r>
          </a:p>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203185266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17DF2A3-DA77-9940-8230-55F8C49E091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07202" name="Rectangle 2"/>
          <p:cNvSpPr>
            <a:spLocks noGrp="1" noRot="1" noChangeAspect="1" noChangeArrowheads="1"/>
          </p:cNvSpPr>
          <p:nvPr>
            <p:ph type="sldImg"/>
          </p:nvPr>
        </p:nvSpPr>
        <p:spPr>
          <a:solidFill>
            <a:srgbClr val="FFFFFF"/>
          </a:solidFill>
          <a:ln/>
        </p:spPr>
      </p:sp>
      <p:sp>
        <p:nvSpPr>
          <p:cNvPr id="307203" name="Rectangle 3"/>
          <p:cNvSpPr>
            <a:spLocks noGrp="1" noChangeArrowheads="1"/>
          </p:cNvSpPr>
          <p:nvPr>
            <p:ph type="body" idx="1"/>
          </p:nvPr>
        </p:nvSpPr>
        <p:spPr>
          <a:solidFill>
            <a:srgbClr val="FFFFFF"/>
          </a:solidFill>
          <a:ln>
            <a:solidFill>
              <a:srgbClr val="000000"/>
            </a:solidFill>
          </a:ln>
        </p:spPr>
        <p:txBody>
          <a:bodyPr/>
          <a:lstStyle/>
          <a:p>
            <a:pPr marL="1600200" lvl="3" indent="-228600" eaLnBrk="1" hangingPunct="1">
              <a:spcBef>
                <a:spcPts val="1200"/>
              </a:spcBef>
              <a:spcAft>
                <a:spcPts val="300"/>
              </a:spcAft>
            </a:pPr>
            <a:r>
              <a:rPr lang="en-US" dirty="0">
                <a:latin typeface="Helvetica" charset="0"/>
                <a:ea typeface="ＭＳ Ｐゴシック" charset="0"/>
              </a:rPr>
              <a:t>I wonder how many of you have seen one of the newest US Navy ships christened on March 1. </a:t>
            </a:r>
          </a:p>
          <a:p>
            <a:pPr marL="1600200" lvl="3" indent="-228600" eaLnBrk="1" hangingPunct="1">
              <a:spcBef>
                <a:spcPts val="1200"/>
              </a:spcBef>
              <a:spcAft>
                <a:spcPts val="300"/>
              </a:spcAft>
            </a:pPr>
            <a:r>
              <a:rPr lang="en-US" dirty="0">
                <a:latin typeface="Helvetica" charset="0"/>
                <a:ea typeface="ＭＳ Ｐゴシック" charset="0"/>
              </a:rPr>
              <a:t>This particular ship has several new features:</a:t>
            </a:r>
          </a:p>
          <a:p>
            <a:pPr marL="1600200" lvl="3" indent="-228600" eaLnBrk="1" hangingPunct="1">
              <a:spcBef>
                <a:spcPts val="1200"/>
              </a:spcBef>
              <a:spcAft>
                <a:spcPts val="300"/>
              </a:spcAft>
              <a:buFontTx/>
              <a:buAutoNum type="arabicPeriod"/>
            </a:pPr>
            <a:r>
              <a:rPr lang="en-US" dirty="0">
                <a:latin typeface="Helvetica" charset="0"/>
                <a:ea typeface="ＭＳ Ｐゴシック" charset="0"/>
              </a:rPr>
              <a:t>It was built with 24 tons of scrap steel</a:t>
            </a:r>
          </a:p>
          <a:p>
            <a:pPr marL="1600200" lvl="3" indent="-228600" eaLnBrk="1" hangingPunct="1">
              <a:spcBef>
                <a:spcPts val="1200"/>
              </a:spcBef>
              <a:spcAft>
                <a:spcPts val="300"/>
              </a:spcAft>
              <a:buFontTx/>
              <a:buAutoNum type="arabicPeriod"/>
            </a:pPr>
            <a:endParaRPr lang="en-US" dirty="0">
              <a:latin typeface="Helvetica" charset="0"/>
              <a:ea typeface="ＭＳ Ｐゴシック" charset="0"/>
            </a:endParaRPr>
          </a:p>
          <a:p>
            <a:pPr marL="1600200" lvl="3" indent="-228600" eaLnBrk="1" hangingPunct="1">
              <a:spcBef>
                <a:spcPts val="1200"/>
              </a:spcBef>
              <a:spcAft>
                <a:spcPts val="300"/>
              </a:spcAft>
            </a:pPr>
            <a:r>
              <a:rPr lang="en-US" dirty="0">
                <a:latin typeface="Helvetica" charset="0"/>
                <a:ea typeface="ＭＳ Ｐゴシック" charset="0"/>
              </a:rPr>
              <a:t>(THE POINT: God has remade our lives from brokenness: The USS New York with WTC steel parallels our destroyed lives made into Christ</a:t>
            </a:r>
            <a:r>
              <a:rPr lang="uk-UA" altLang="ja-JP" dirty="0">
                <a:latin typeface="Helvetica" charset="0"/>
                <a:ea typeface="ＭＳ Ｐゴシック" charset="0"/>
              </a:rPr>
              <a:t>'</a:t>
            </a:r>
            <a:r>
              <a:rPr lang="en-US" dirty="0">
                <a:latin typeface="Helvetica" charset="0"/>
                <a:ea typeface="ＭＳ Ｐゴシック" charset="0"/>
              </a:rPr>
              <a:t>s body of which we are a part.  See </a:t>
            </a:r>
            <a:r>
              <a:rPr lang="en-US" u="sng" dirty="0">
                <a:latin typeface="Helvetica" charset="0"/>
                <a:ea typeface="ＭＳ Ｐゴシック" charset="0"/>
                <a:hlinkClick r:id="rId3"/>
              </a:rPr>
              <a:t>http://www.ussny.org/</a:t>
            </a:r>
            <a:r>
              <a:rPr lang="en-US" dirty="0">
                <a:latin typeface="Helvetica" charset="0"/>
                <a:ea typeface="ＭＳ Ｐゴシック" charset="0"/>
              </a:rPr>
              <a:t> and </a:t>
            </a:r>
            <a:r>
              <a:rPr lang="en-US" u="sng" dirty="0">
                <a:latin typeface="Helvetica" charset="0"/>
                <a:ea typeface="ＭＳ Ｐゴシック" charset="0"/>
                <a:hlinkClick r:id="rId4"/>
              </a:rPr>
              <a:t>http://www.snopes.com/photos/military/ussnewyork.asp)</a:t>
            </a:r>
            <a:endParaRPr lang="en-US" u="sng" dirty="0">
              <a:latin typeface="Helvetica" charset="0"/>
              <a:ea typeface="ＭＳ Ｐゴシック" charset="0"/>
            </a:endParaRPr>
          </a:p>
          <a:p>
            <a:pPr marL="228600" indent="-228600" eaLnBrk="1" hangingPunct="1"/>
            <a:endParaRPr lang="en-US" dirty="0">
              <a:ea typeface="ＭＳ Ｐゴシック" charset="0"/>
              <a:cs typeface="ＭＳ Ｐゴシック" charset="0"/>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C9A56A9-EB44-3C41-A3D1-ABE80C14F5E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45090" name="Rectangle 2"/>
          <p:cNvSpPr>
            <a:spLocks noGrp="1" noRot="1" noChangeAspect="1" noChangeArrowheads="1"/>
          </p:cNvSpPr>
          <p:nvPr>
            <p:ph type="sldImg"/>
          </p:nvPr>
        </p:nvSpPr>
        <p:spPr>
          <a:solidFill>
            <a:srgbClr val="FFFFFF"/>
          </a:solidFill>
          <a:ln/>
        </p:spPr>
      </p:sp>
      <p:sp>
        <p:nvSpPr>
          <p:cNvPr id="3450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ea typeface="ＭＳ Ｐゴシック" charset="0"/>
                <a:cs typeface="ＭＳ Ｐゴシック" charset="0"/>
              </a:rPr>
              <a:t>This verse seems to divide the gifts into speaking and serving in a general sense. It does not tell us which gifts fall into each category, though. </a:t>
            </a:r>
          </a:p>
          <a:p>
            <a:pPr eaLnBrk="1" hangingPunct="1"/>
            <a:r>
              <a:rPr lang="en-US" dirty="0">
                <a:ea typeface="ＭＳ Ｐゴシック" charset="0"/>
                <a:cs typeface="ＭＳ Ｐゴシック" charset="0"/>
              </a:rPr>
              <a:t>____________</a:t>
            </a:r>
          </a:p>
          <a:p>
            <a:pPr eaLnBrk="1" hangingPunct="1"/>
            <a:r>
              <a:rPr lang="en-US" dirty="0">
                <a:ea typeface="ＭＳ Ｐゴシック" charset="0"/>
                <a:cs typeface="ＭＳ Ｐゴシック" charset="0"/>
              </a:rPr>
              <a:t>CH-07-Gifts-65</a:t>
            </a:r>
          </a:p>
          <a:p>
            <a:pPr eaLnBrk="1" hangingPunct="1"/>
            <a:r>
              <a:rPr lang="en-US" dirty="0">
                <a:ea typeface="ＭＳ Ｐゴシック" charset="0"/>
                <a:cs typeface="ＭＳ Ｐゴシック" charset="0"/>
              </a:rPr>
              <a:t>HS-06-Gifts-65</a:t>
            </a:r>
          </a:p>
          <a:p>
            <a:pPr eaLnBrk="1" hangingPunct="1"/>
            <a:r>
              <a:rPr lang="en-US" dirty="0">
                <a:ea typeface="ＭＳ Ｐゴシック" charset="0"/>
                <a:cs typeface="ＭＳ Ｐゴシック" charset="0"/>
              </a:rPr>
              <a:t>NS-21-1 Peter-259</a:t>
            </a:r>
          </a:p>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252897744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22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822AB748-DAC5-2840-815B-4D28A0386AB2}" type="slidenum">
              <a:rPr lang="en-US" sz="1200"/>
              <a:pPr/>
              <a:t>24</a:t>
            </a:fld>
            <a:endParaRPr lang="en-US" sz="1200"/>
          </a:p>
        </p:txBody>
      </p:sp>
      <p:sp>
        <p:nvSpPr>
          <p:cNvPr id="352258" name="Rectangle 2"/>
          <p:cNvSpPr>
            <a:spLocks noGrp="1" noRot="1" noChangeAspect="1" noChangeArrowheads="1" noTextEdit="1"/>
          </p:cNvSpPr>
          <p:nvPr>
            <p:ph type="sldImg"/>
          </p:nvPr>
        </p:nvSpPr>
        <p:spPr>
          <a:ln/>
        </p:spPr>
      </p:sp>
      <p:sp>
        <p:nvSpPr>
          <p:cNvPr id="3522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356394715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6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fld id="{CF2C3580-9C80-7C4A-9D93-04AEC0EB6ACC}" type="slidenum">
              <a:rPr lang="en-US" sz="1200">
                <a:solidFill>
                  <a:srgbClr val="000000"/>
                </a:solidFill>
              </a:rPr>
              <a:pPr algn="r"/>
              <a:t>25</a:t>
            </a:fld>
            <a:endParaRPr lang="en-US" sz="1200">
              <a:solidFill>
                <a:srgbClr val="000000"/>
              </a:solidFill>
            </a:endParaRPr>
          </a:p>
        </p:txBody>
      </p:sp>
      <p:sp>
        <p:nvSpPr>
          <p:cNvPr id="399362" name="Rectangle 2"/>
          <p:cNvSpPr>
            <a:spLocks noGrp="1" noRot="1" noChangeAspect="1" noChangeArrowheads="1" noTextEdit="1"/>
          </p:cNvSpPr>
          <p:nvPr>
            <p:ph type="sldImg"/>
          </p:nvPr>
        </p:nvSpPr>
        <p:spPr>
          <a:xfrm>
            <a:off x="1143000" y="685800"/>
            <a:ext cx="4573588" cy="3429000"/>
          </a:xfrm>
          <a:solidFill>
            <a:srgbClr val="FFFFFF"/>
          </a:solidFill>
          <a:ln/>
        </p:spPr>
      </p:sp>
      <p:sp>
        <p:nvSpPr>
          <p:cNvPr id="3993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ABCD7C9-F0C6-2143-B31E-9A9DE73119B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03106" name="Rectangle 2"/>
          <p:cNvSpPr>
            <a:spLocks noGrp="1" noRot="1" noChangeAspect="1" noChangeArrowheads="1" noTextEdit="1"/>
          </p:cNvSpPr>
          <p:nvPr>
            <p:ph type="sldImg"/>
          </p:nvPr>
        </p:nvSpPr>
        <p:spPr>
          <a:ln/>
        </p:spPr>
      </p:sp>
      <p:sp>
        <p:nvSpPr>
          <p:cNvPr id="30310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91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4141684-0C4E-EA46-B356-FDDCA6856EC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49186" name="Rectangle 2"/>
          <p:cNvSpPr>
            <a:spLocks noGrp="1" noRot="1" noChangeAspect="1" noChangeArrowheads="1"/>
          </p:cNvSpPr>
          <p:nvPr>
            <p:ph type="sldImg"/>
          </p:nvPr>
        </p:nvSpPr>
        <p:spPr>
          <a:solidFill>
            <a:srgbClr val="FFFFFF"/>
          </a:solidFill>
          <a:ln/>
        </p:spPr>
      </p:sp>
      <p:sp>
        <p:nvSpPr>
          <p:cNvPr id="3491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22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4A91176-2FA5-C948-B91C-90EE99FE322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52258" name="Rectangle 2"/>
          <p:cNvSpPr>
            <a:spLocks noGrp="1" noRot="1" noChangeAspect="1" noChangeArrowheads="1" noTextEdit="1"/>
          </p:cNvSpPr>
          <p:nvPr>
            <p:ph type="sldImg"/>
          </p:nvPr>
        </p:nvSpPr>
        <p:spPr>
          <a:ln/>
        </p:spPr>
      </p:sp>
      <p:sp>
        <p:nvSpPr>
          <p:cNvPr id="3522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FD2F464-030D-0B43-94DF-2E5C112740C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54306" name="Rectangle 2"/>
          <p:cNvSpPr>
            <a:spLocks noGrp="1" noRot="1" noChangeAspect="1" noChangeArrowheads="1"/>
          </p:cNvSpPr>
          <p:nvPr>
            <p:ph type="sldImg"/>
          </p:nvPr>
        </p:nvSpPr>
        <p:spPr>
          <a:solidFill>
            <a:srgbClr val="FFFFFF"/>
          </a:solidFill>
          <a:ln/>
        </p:spPr>
      </p:sp>
      <p:sp>
        <p:nvSpPr>
          <p:cNvPr id="35430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134AFE1-DE2A-C545-B661-EDBB1766D56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61474" name="Rectangle 2"/>
          <p:cNvSpPr>
            <a:spLocks noGrp="1" noRot="1" noChangeAspect="1" noChangeArrowheads="1"/>
          </p:cNvSpPr>
          <p:nvPr>
            <p:ph type="sldImg"/>
          </p:nvPr>
        </p:nvSpPr>
        <p:spPr>
          <a:solidFill>
            <a:srgbClr val="FFFFFF"/>
          </a:solidFill>
          <a:ln/>
        </p:spPr>
      </p:sp>
      <p:sp>
        <p:nvSpPr>
          <p:cNvPr id="3614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35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360518F-1F32-2C40-AB25-9216F62422DC}"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63522" name="Rectangle 2"/>
          <p:cNvSpPr>
            <a:spLocks noGrp="1" noRot="1" noChangeAspect="1" noChangeArrowheads="1"/>
          </p:cNvSpPr>
          <p:nvPr>
            <p:ph type="sldImg"/>
          </p:nvPr>
        </p:nvSpPr>
        <p:spPr>
          <a:solidFill>
            <a:srgbClr val="FFFFFF"/>
          </a:solidFill>
          <a:ln/>
        </p:spPr>
      </p:sp>
      <p:sp>
        <p:nvSpPr>
          <p:cNvPr id="3635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55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E1721CA-18C5-5B45-8754-32E0DBE2A95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65570" name="Rectangle 2"/>
          <p:cNvSpPr>
            <a:spLocks noGrp="1" noRot="1" noChangeAspect="1" noChangeArrowheads="1"/>
          </p:cNvSpPr>
          <p:nvPr>
            <p:ph type="sldImg"/>
          </p:nvPr>
        </p:nvSpPr>
        <p:spPr>
          <a:solidFill>
            <a:srgbClr val="FFFFFF"/>
          </a:solidFill>
          <a:ln/>
        </p:spPr>
      </p:sp>
      <p:sp>
        <p:nvSpPr>
          <p:cNvPr id="3655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64145CB-1738-FF44-AC90-116855D85CD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09250" name="Rectangle 2"/>
          <p:cNvSpPr>
            <a:spLocks noGrp="1" noRot="1" noChangeAspect="1" noChangeArrowheads="1"/>
          </p:cNvSpPr>
          <p:nvPr>
            <p:ph type="sldImg"/>
          </p:nvPr>
        </p:nvSpPr>
        <p:spPr>
          <a:solidFill>
            <a:srgbClr val="FFFFFF"/>
          </a:solidFill>
          <a:ln/>
        </p:spPr>
      </p:sp>
      <p:sp>
        <p:nvSpPr>
          <p:cNvPr id="30925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Helvetica" charset="0"/>
                <a:ea typeface="ＭＳ Ｐゴシック" charset="0"/>
                <a:cs typeface="ＭＳ Ｐゴシック" charset="0"/>
              </a:rPr>
              <a:t>It is the fifth in a new class of warship - designed for missions that include special operations against terrorists. It will carry a crew of 360 sailors and 700 combat-ready Marines to be delivered ashore by helicopters and assault craft.</a:t>
            </a:r>
          </a:p>
          <a:p>
            <a:pPr eaLnBrk="1" hangingPunct="1"/>
            <a:endParaRPr lang="en-US">
              <a:ea typeface="ＭＳ Ｐゴシック" charset="0"/>
              <a:cs typeface="ＭＳ Ｐゴシック" charset="0"/>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76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E696579-1893-254A-B7A8-F0B21CC6BF0C}"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67618" name="Rectangle 2"/>
          <p:cNvSpPr>
            <a:spLocks noGrp="1" noRot="1" noChangeAspect="1" noChangeArrowheads="1"/>
          </p:cNvSpPr>
          <p:nvPr>
            <p:ph type="sldImg"/>
          </p:nvPr>
        </p:nvSpPr>
        <p:spPr>
          <a:solidFill>
            <a:srgbClr val="FFFFFF"/>
          </a:solidFill>
          <a:ln/>
        </p:spPr>
      </p:sp>
      <p:sp>
        <p:nvSpPr>
          <p:cNvPr id="3676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660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89C3A84-31C3-F743-BECA-581C3718D3C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836610" name="Rectangle 2"/>
          <p:cNvSpPr>
            <a:spLocks noGrp="1" noRot="1" noChangeAspect="1" noChangeArrowheads="1"/>
          </p:cNvSpPr>
          <p:nvPr>
            <p:ph type="sldImg"/>
          </p:nvPr>
        </p:nvSpPr>
        <p:spPr>
          <a:solidFill>
            <a:srgbClr val="FFFFFF"/>
          </a:solidFill>
          <a:ln/>
        </p:spPr>
      </p:sp>
      <p:sp>
        <p:nvSpPr>
          <p:cNvPr id="8366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7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E507C1F-A93C-3A4E-8947-6BBD554A9BA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71714" name="Rectangle 2"/>
          <p:cNvSpPr>
            <a:spLocks noGrp="1" noRot="1" noChangeAspect="1" noChangeArrowheads="1"/>
          </p:cNvSpPr>
          <p:nvPr>
            <p:ph type="sldImg"/>
          </p:nvPr>
        </p:nvSpPr>
        <p:spPr>
          <a:solidFill>
            <a:srgbClr val="FFFFFF"/>
          </a:solidFill>
          <a:ln/>
        </p:spPr>
      </p:sp>
      <p:sp>
        <p:nvSpPr>
          <p:cNvPr id="3717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37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FFEB091-9EC8-FB47-A1D2-6BDA5DF04A3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73762" name="Rectangle 2"/>
          <p:cNvSpPr>
            <a:spLocks noGrp="1" noRot="1" noChangeAspect="1" noChangeArrowheads="1"/>
          </p:cNvSpPr>
          <p:nvPr>
            <p:ph type="sldImg"/>
          </p:nvPr>
        </p:nvSpPr>
        <p:spPr>
          <a:solidFill>
            <a:srgbClr val="FFFFFF"/>
          </a:solidFill>
          <a:ln/>
        </p:spPr>
      </p:sp>
      <p:sp>
        <p:nvSpPr>
          <p:cNvPr id="3737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FD6389D-8068-B448-9684-D228DF66425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75810" name="Rectangle 2"/>
          <p:cNvSpPr>
            <a:spLocks noGrp="1" noRot="1" noChangeAspect="1" noChangeArrowheads="1"/>
          </p:cNvSpPr>
          <p:nvPr>
            <p:ph type="sldImg"/>
          </p:nvPr>
        </p:nvSpPr>
        <p:spPr>
          <a:solidFill>
            <a:srgbClr val="FFFFFF"/>
          </a:solidFill>
          <a:ln/>
        </p:spPr>
      </p:sp>
      <p:sp>
        <p:nvSpPr>
          <p:cNvPr id="3758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1C1A1EF-AD49-0342-A337-4D902AA1ACC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D496B89-A7F9-224D-BD9D-0FB2CBC7415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79906" name="Rectangle 2"/>
          <p:cNvSpPr>
            <a:spLocks noGrp="1" noRot="1" noChangeAspect="1" noChangeArrowheads="1"/>
          </p:cNvSpPr>
          <p:nvPr>
            <p:ph type="sldImg"/>
          </p:nvPr>
        </p:nvSpPr>
        <p:spPr>
          <a:solidFill>
            <a:srgbClr val="FFFFFF"/>
          </a:solidFill>
          <a:ln/>
        </p:spPr>
      </p:sp>
      <p:sp>
        <p:nvSpPr>
          <p:cNvPr id="37990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134AFE1-DE2A-C545-B661-EDBB1766D56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61474" name="Rectangle 2"/>
          <p:cNvSpPr>
            <a:spLocks noGrp="1" noRot="1" noChangeAspect="1" noChangeArrowheads="1"/>
          </p:cNvSpPr>
          <p:nvPr>
            <p:ph type="sldImg"/>
          </p:nvPr>
        </p:nvSpPr>
        <p:spPr>
          <a:solidFill>
            <a:srgbClr val="FFFFFF"/>
          </a:solidFill>
          <a:ln/>
        </p:spPr>
      </p:sp>
      <p:sp>
        <p:nvSpPr>
          <p:cNvPr id="3614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9636058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50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7D9F8CB-88DF-974E-8046-D9284E97EF5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85026" name="Rectangle 2"/>
          <p:cNvSpPr>
            <a:spLocks noGrp="1" noRot="1" noChangeAspect="1" noChangeArrowheads="1"/>
          </p:cNvSpPr>
          <p:nvPr>
            <p:ph type="sldImg"/>
          </p:nvPr>
        </p:nvSpPr>
        <p:spPr>
          <a:solidFill>
            <a:srgbClr val="FFFFFF"/>
          </a:solidFill>
          <a:ln/>
        </p:spPr>
      </p:sp>
      <p:sp>
        <p:nvSpPr>
          <p:cNvPr id="3850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70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CD8E369-9877-234A-B9A0-938BD555436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87074" name="Rectangle 2"/>
          <p:cNvSpPr>
            <a:spLocks noGrp="1" noRot="1" noChangeAspect="1" noChangeArrowheads="1"/>
          </p:cNvSpPr>
          <p:nvPr>
            <p:ph type="sldImg"/>
          </p:nvPr>
        </p:nvSpPr>
        <p:spPr>
          <a:solidFill>
            <a:srgbClr val="FFFFFF"/>
          </a:solidFill>
          <a:ln/>
        </p:spPr>
      </p:sp>
      <p:sp>
        <p:nvSpPr>
          <p:cNvPr id="3870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65114C2-4B66-5241-989B-1B35FA7FE58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11298" name="Rectangle 2"/>
          <p:cNvSpPr>
            <a:spLocks noGrp="1" noRot="1" noChangeAspect="1" noChangeArrowheads="1"/>
          </p:cNvSpPr>
          <p:nvPr>
            <p:ph type="sldImg"/>
          </p:nvPr>
        </p:nvSpPr>
        <p:spPr>
          <a:solidFill>
            <a:srgbClr val="FFFFFF"/>
          </a:solidFill>
          <a:ln/>
        </p:spPr>
      </p:sp>
      <p:sp>
        <p:nvSpPr>
          <p:cNvPr id="311299" name="Rectangle 3"/>
          <p:cNvSpPr>
            <a:spLocks noGrp="1" noChangeArrowheads="1"/>
          </p:cNvSpPr>
          <p:nvPr>
            <p:ph type="body" idx="1"/>
          </p:nvPr>
        </p:nvSpPr>
        <p:spPr>
          <a:solidFill>
            <a:srgbClr val="FFFFFF"/>
          </a:solidFill>
          <a:ln>
            <a:solidFill>
              <a:srgbClr val="000000"/>
            </a:solidFill>
          </a:ln>
        </p:spPr>
        <p:txBody>
          <a:bodyPr/>
          <a:lstStyle/>
          <a:p>
            <a:pPr marL="228600" indent="-228600" eaLnBrk="1" hangingPunct="1"/>
            <a:r>
              <a:rPr lang="en-US">
                <a:latin typeface="Helvetica" charset="0"/>
                <a:ea typeface="ＭＳ Ｐゴシック" charset="0"/>
                <a:cs typeface="ＭＳ Ｐゴシック" charset="0"/>
              </a:rPr>
              <a:t>Definitely the most unique feature of this ship is that it is built entirely of scrap metal—and that metal comes directly from… yes, you guessed it—the Twin Towers in New York City!</a:t>
            </a:r>
          </a:p>
          <a:p>
            <a:pPr marL="1600200" lvl="3" indent="-228600" algn="just" eaLnBrk="1" hangingPunct="1">
              <a:spcBef>
                <a:spcPts val="1200"/>
              </a:spcBef>
              <a:spcAft>
                <a:spcPts val="300"/>
              </a:spcAft>
            </a:pPr>
            <a:endParaRPr lang="en-US" u="sng">
              <a:latin typeface="Helvetica" charset="0"/>
              <a:ea typeface="ＭＳ Ｐゴシック" charset="0"/>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BA2ECA1-4D40-EA4C-9619-655E42CD67E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89122" name="Rectangle 2"/>
          <p:cNvSpPr>
            <a:spLocks noGrp="1" noRot="1" noChangeAspect="1" noChangeArrowheads="1"/>
          </p:cNvSpPr>
          <p:nvPr>
            <p:ph type="sldImg"/>
          </p:nvPr>
        </p:nvSpPr>
        <p:spPr>
          <a:solidFill>
            <a:srgbClr val="FFFFFF"/>
          </a:solidFill>
          <a:ln/>
        </p:spPr>
      </p:sp>
      <p:sp>
        <p:nvSpPr>
          <p:cNvPr id="389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11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48CCA50-507C-704E-A6AF-A14293EAA1F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91170" name="Rectangle 2"/>
          <p:cNvSpPr>
            <a:spLocks noGrp="1" noRot="1" noChangeAspect="1" noChangeArrowheads="1"/>
          </p:cNvSpPr>
          <p:nvPr>
            <p:ph type="sldImg"/>
          </p:nvPr>
        </p:nvSpPr>
        <p:spPr>
          <a:solidFill>
            <a:srgbClr val="FFFFFF"/>
          </a:solidFill>
          <a:ln/>
        </p:spPr>
      </p:sp>
      <p:sp>
        <p:nvSpPr>
          <p:cNvPr id="3911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34559A1-56DC-EC48-A3C8-82F616D121C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93218" name="Rectangle 2"/>
          <p:cNvSpPr>
            <a:spLocks noGrp="1" noRot="1" noChangeAspect="1" noChangeArrowheads="1"/>
          </p:cNvSpPr>
          <p:nvPr>
            <p:ph type="sldImg"/>
          </p:nvPr>
        </p:nvSpPr>
        <p:spPr>
          <a:solidFill>
            <a:srgbClr val="FFFFFF"/>
          </a:solidFill>
          <a:ln/>
        </p:spPr>
      </p:sp>
      <p:sp>
        <p:nvSpPr>
          <p:cNvPr id="3932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52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63810CD-63C2-0F46-8ACA-016D0E7745C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95266" name="Rectangle 2"/>
          <p:cNvSpPr>
            <a:spLocks noGrp="1" noRot="1" noChangeAspect="1" noChangeArrowheads="1" noTextEdit="1"/>
          </p:cNvSpPr>
          <p:nvPr>
            <p:ph type="sldImg"/>
          </p:nvPr>
        </p:nvSpPr>
        <p:spPr>
          <a:ln/>
        </p:spPr>
      </p:sp>
      <p:sp>
        <p:nvSpPr>
          <p:cNvPr id="3952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B7820AA-B7EA-D240-A953-33393C43B72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97314" name="Rectangle 2"/>
          <p:cNvSpPr>
            <a:spLocks noGrp="1" noRot="1" noChangeAspect="1" noChangeArrowheads="1"/>
          </p:cNvSpPr>
          <p:nvPr>
            <p:ph type="sldImg"/>
          </p:nvPr>
        </p:nvSpPr>
        <p:spPr>
          <a:solidFill>
            <a:srgbClr val="FFFFFF"/>
          </a:solidFill>
          <a:ln/>
        </p:spPr>
      </p:sp>
      <p:sp>
        <p:nvSpPr>
          <p:cNvPr id="3973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0546" name="Slide Image Placeholder 1">
            <a:extLst>
              <a:ext uri="{FF2B5EF4-FFF2-40B4-BE49-F238E27FC236}">
                <a16:creationId xmlns:a16="http://schemas.microsoft.com/office/drawing/2014/main" id="{5A2562BC-889F-5B52-1F69-757C49BC3B25}"/>
              </a:ext>
            </a:extLst>
          </p:cNvPr>
          <p:cNvSpPr>
            <a:spLocks noGrp="1" noRot="1" noChangeAspect="1" noTextEdit="1"/>
          </p:cNvSpPr>
          <p:nvPr>
            <p:ph type="sldImg"/>
          </p:nvPr>
        </p:nvSpPr>
        <p:spPr>
          <a:ln/>
        </p:spPr>
      </p:sp>
      <p:sp>
        <p:nvSpPr>
          <p:cNvPr id="280578" name="Notes Placeholder 2">
            <a:extLst>
              <a:ext uri="{FF2B5EF4-FFF2-40B4-BE49-F238E27FC236}">
                <a16:creationId xmlns:a16="http://schemas.microsoft.com/office/drawing/2014/main" id="{44DA35C4-CBEB-9A9C-9719-31AC37723A4D}"/>
              </a:ext>
            </a:extLst>
          </p:cNvPr>
          <p:cNvSpPr>
            <a:spLocks noGrp="1"/>
          </p:cNvSpPr>
          <p:nvPr>
            <p:ph type="body" idx="1"/>
          </p:nvPr>
        </p:nvSpPr>
        <p:spPr>
          <a:ln/>
          <a:extLst>
            <a:ext uri="{909E8E84-426E-40dd-AFC4-6F175D3DCCD1}"/>
            <a:ext uri="{91240B29-F687-4f45-9708-019B960494DF}"/>
          </a:extLst>
        </p:spPr>
        <p:txBody>
          <a:bodyPr/>
          <a:lstStyle/>
          <a:p>
            <a:pPr>
              <a:defRPr/>
            </a:pPr>
            <a:r>
              <a:rPr lang="en-US" dirty="0">
                <a:latin typeface="+mn-lt"/>
                <a:ea typeface="+mn-ea"/>
                <a:cs typeface="+mn-cs"/>
              </a:rPr>
              <a:t>How can you mentor and get mentored? Life Transformation Groups are 2-3 people meeting weekly for accountability</a:t>
            </a:r>
            <a:r>
              <a:rPr lang="en-SG" dirty="0">
                <a:latin typeface="+mn-lt"/>
                <a:ea typeface="+mn-ea"/>
                <a:cs typeface="+mn-cs"/>
              </a:rPr>
              <a:t>.</a:t>
            </a:r>
            <a:endParaRPr lang="en-US" dirty="0">
              <a:latin typeface="+mn-lt"/>
              <a:ea typeface="+mn-ea"/>
              <a:cs typeface="+mn-cs"/>
            </a:endParaRPr>
          </a:p>
          <a:p>
            <a:pPr>
              <a:defRPr/>
            </a:pPr>
            <a:endParaRPr lang="en-US" dirty="0">
              <a:ea typeface="宋体" charset="0"/>
              <a:cs typeface="宋体" charset="0"/>
            </a:endParaRPr>
          </a:p>
          <a:p>
            <a:pPr>
              <a:defRPr/>
            </a:pPr>
            <a:r>
              <a:rPr lang="en-US" dirty="0">
                <a:ea typeface="宋体" charset="0"/>
                <a:cs typeface="宋体" charset="0"/>
              </a:rPr>
              <a:t>An LTG has 2-3 persons committed to growing spiritually.  They meet in a home, restaurant, church, business, or wherever they can have a 60-minute accountability session each week.  </a:t>
            </a:r>
          </a:p>
        </p:txBody>
      </p:sp>
      <p:sp>
        <p:nvSpPr>
          <p:cNvPr id="620548" name="Slide Number Placeholder 3">
            <a:extLst>
              <a:ext uri="{FF2B5EF4-FFF2-40B4-BE49-F238E27FC236}">
                <a16:creationId xmlns:a16="http://schemas.microsoft.com/office/drawing/2014/main" id="{DB8308B5-45AA-C5A1-D956-7A780EB73239}"/>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EE47D47-1429-984F-B9C2-1AE10B8EBD65}" type="slidenum">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rPr>
              <a:pPr marL="0" marR="0" lvl="0" indent="0" algn="r" defTabSz="914400" rtl="0" eaLnBrk="0" fontAlgn="base" latinLnBrk="0" hangingPunct="0">
                <a:lnSpc>
                  <a:spcPct val="100000"/>
                </a:lnSpc>
                <a:spcBef>
                  <a:spcPct val="0"/>
                </a:spcBef>
                <a:spcAft>
                  <a:spcPct val="0"/>
                </a:spcAft>
                <a:buClrTx/>
                <a:buSzTx/>
                <a:buFontTx/>
                <a:buNone/>
                <a:tabLst/>
                <a:defRPr/>
              </a:pPr>
              <a:t>51</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1570" name="Slide Image Placeholder 1">
            <a:extLst>
              <a:ext uri="{FF2B5EF4-FFF2-40B4-BE49-F238E27FC236}">
                <a16:creationId xmlns:a16="http://schemas.microsoft.com/office/drawing/2014/main" id="{3911665B-F3C0-F38B-D406-CEF7D5AB5A14}"/>
              </a:ext>
            </a:extLst>
          </p:cNvPr>
          <p:cNvSpPr>
            <a:spLocks noGrp="1" noRot="1" noChangeAspect="1" noTextEdit="1"/>
          </p:cNvSpPr>
          <p:nvPr>
            <p:ph type="sldImg"/>
          </p:nvPr>
        </p:nvSpPr>
        <p:spPr>
          <a:ln/>
        </p:spPr>
      </p:sp>
      <p:sp>
        <p:nvSpPr>
          <p:cNvPr id="621571" name="Notes Placeholder 2">
            <a:extLst>
              <a:ext uri="{FF2B5EF4-FFF2-40B4-BE49-F238E27FC236}">
                <a16:creationId xmlns:a16="http://schemas.microsoft.com/office/drawing/2014/main" id="{D5457A8A-BF48-A6FE-BDB2-6BC1E9971807}"/>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latin typeface="Arial" panose="020B0604020202020204" pitchFamily="34" charset="0"/>
              </a:rPr>
              <a:t>No LTG should be larger than 3 people.  Once a member invites a 4th person and it is shown that this 4th person will be committed to the LTG concept, the group of 4 multiplies into 2 groups of 2 persons.  The additional members can be believers or unbelievers, as long as they are committed to confession, Bible reading, and prayer.  </a:t>
            </a:r>
          </a:p>
        </p:txBody>
      </p:sp>
      <p:sp>
        <p:nvSpPr>
          <p:cNvPr id="621572" name="Slide Number Placeholder 3">
            <a:extLst>
              <a:ext uri="{FF2B5EF4-FFF2-40B4-BE49-F238E27FC236}">
                <a16:creationId xmlns:a16="http://schemas.microsoft.com/office/drawing/2014/main" id="{232B4650-C38E-372A-1C39-C7194AD958E4}"/>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5F6110F-5FD8-B54B-866F-25EB4EFC96AA}" type="slidenum">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rPr>
              <a:pPr marL="0" marR="0" lvl="0" indent="0" algn="r" defTabSz="914400" rtl="0" eaLnBrk="0" fontAlgn="base" latinLnBrk="0" hangingPunct="0">
                <a:lnSpc>
                  <a:spcPct val="100000"/>
                </a:lnSpc>
                <a:spcBef>
                  <a:spcPct val="0"/>
                </a:spcBef>
                <a:spcAft>
                  <a:spcPct val="0"/>
                </a:spcAft>
                <a:buClrTx/>
                <a:buSzTx/>
                <a:buFontTx/>
                <a:buNone/>
                <a:tabLst/>
                <a:defRPr/>
              </a:pPr>
              <a:t>52</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2594" name="Slide Image Placeholder 1">
            <a:extLst>
              <a:ext uri="{FF2B5EF4-FFF2-40B4-BE49-F238E27FC236}">
                <a16:creationId xmlns:a16="http://schemas.microsoft.com/office/drawing/2014/main" id="{51C2591D-BABC-CBD1-5B85-C9198465BF26}"/>
              </a:ext>
            </a:extLst>
          </p:cNvPr>
          <p:cNvSpPr>
            <a:spLocks noGrp="1" noRot="1" noChangeAspect="1" noTextEdit="1"/>
          </p:cNvSpPr>
          <p:nvPr>
            <p:ph type="sldImg"/>
          </p:nvPr>
        </p:nvSpPr>
        <p:spPr>
          <a:ln/>
        </p:spPr>
      </p:sp>
      <p:sp>
        <p:nvSpPr>
          <p:cNvPr id="622595" name="Notes Placeholder 2">
            <a:extLst>
              <a:ext uri="{FF2B5EF4-FFF2-40B4-BE49-F238E27FC236}">
                <a16:creationId xmlns:a16="http://schemas.microsoft.com/office/drawing/2014/main" id="{CCB64841-D0B1-194B-EAEC-26E2CDD2F5E0}"/>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latin typeface="Arial" panose="020B0604020202020204" pitchFamily="34" charset="0"/>
              </a:rPr>
              <a:t>Ideally, the church is then composed of many LTG groups at different stages, growing to multiply more groups so that accountability remains intact in a small group for each person.  </a:t>
            </a:r>
          </a:p>
        </p:txBody>
      </p:sp>
      <p:sp>
        <p:nvSpPr>
          <p:cNvPr id="622596" name="Slide Number Placeholder 3">
            <a:extLst>
              <a:ext uri="{FF2B5EF4-FFF2-40B4-BE49-F238E27FC236}">
                <a16:creationId xmlns:a16="http://schemas.microsoft.com/office/drawing/2014/main" id="{E190427D-C576-753E-C1FA-BDE0C1547863}"/>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C6105A0-B114-BF46-AF79-6D3819E4B33A}" type="slidenum">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rPr>
              <a:pPr marL="0" marR="0" lvl="0" indent="0" algn="r" defTabSz="914400" rtl="0" eaLnBrk="0" fontAlgn="base" latinLnBrk="0" hangingPunct="0">
                <a:lnSpc>
                  <a:spcPct val="100000"/>
                </a:lnSpc>
                <a:spcBef>
                  <a:spcPct val="0"/>
                </a:spcBef>
                <a:spcAft>
                  <a:spcPct val="0"/>
                </a:spcAft>
                <a:buClrTx/>
                <a:buSzTx/>
                <a:buFontTx/>
                <a:buNone/>
                <a:tabLst/>
                <a:defRPr/>
              </a:pPr>
              <a:t>53</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34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DAFD07C-FA4A-3F43-97CB-81AA34B30BA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03458" name="Rectangle 2"/>
          <p:cNvSpPr>
            <a:spLocks noGrp="1" noRot="1" noChangeAspect="1" noChangeArrowheads="1"/>
          </p:cNvSpPr>
          <p:nvPr>
            <p:ph type="sldImg"/>
          </p:nvPr>
        </p:nvSpPr>
        <p:spPr>
          <a:solidFill>
            <a:srgbClr val="FFFFFF"/>
          </a:solidFill>
          <a:ln/>
        </p:spPr>
      </p:sp>
      <p:sp>
        <p:nvSpPr>
          <p:cNvPr id="4034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55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9DF8E8C0-90F6-1442-AEC9-A1CBDCDB940B}" type="slidenum">
              <a:rPr lang="en-US" sz="1200">
                <a:solidFill>
                  <a:srgbClr val="000000"/>
                </a:solidFill>
              </a:rPr>
              <a:pPr/>
              <a:t>56</a:t>
            </a:fld>
            <a:endParaRPr lang="en-US" sz="1200">
              <a:solidFill>
                <a:srgbClr val="000000"/>
              </a:solidFill>
            </a:endParaRPr>
          </a:p>
        </p:txBody>
      </p:sp>
      <p:sp>
        <p:nvSpPr>
          <p:cNvPr id="405506" name="Rectangle 2"/>
          <p:cNvSpPr>
            <a:spLocks noGrp="1" noRot="1" noChangeAspect="1" noChangeArrowheads="1"/>
          </p:cNvSpPr>
          <p:nvPr>
            <p:ph type="sldImg"/>
          </p:nvPr>
        </p:nvSpPr>
        <p:spPr>
          <a:solidFill>
            <a:srgbClr val="FFFFFF"/>
          </a:solidFill>
          <a:ln/>
        </p:spPr>
      </p:sp>
      <p:sp>
        <p:nvSpPr>
          <p:cNvPr id="40550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EE370D0-67DA-C84C-B0B0-17035E2D555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13346" name="Rectangle 2"/>
          <p:cNvSpPr>
            <a:spLocks noGrp="1" noRot="1" noChangeAspect="1" noChangeArrowheads="1"/>
          </p:cNvSpPr>
          <p:nvPr>
            <p:ph type="sldImg"/>
          </p:nvPr>
        </p:nvSpPr>
        <p:spPr>
          <a:solidFill>
            <a:srgbClr val="FFFFFF"/>
          </a:solidFill>
          <a:ln/>
        </p:spPr>
      </p:sp>
      <p:sp>
        <p:nvSpPr>
          <p:cNvPr id="31334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Helvetica" charset="0"/>
                <a:ea typeface="ＭＳ Ｐゴシック" charset="0"/>
                <a:cs typeface="ＭＳ Ｐゴシック" charset="0"/>
              </a:rPr>
              <a:t>In fact, the ship is called the USS New York.</a:t>
            </a:r>
          </a:p>
          <a:p>
            <a:pPr eaLnBrk="1" hangingPunct="1"/>
            <a:r>
              <a:rPr lang="en-US" dirty="0">
                <a:latin typeface="Helvetica" charset="0"/>
                <a:ea typeface="ＭＳ Ｐゴシック" charset="0"/>
                <a:cs typeface="ＭＳ Ｐゴシック" charset="0"/>
              </a:rPr>
              <a:t>Of its 24 tons, 7.5 came from the World Trade Center and was melted down in a foundry in Avondale, LA to cast the ship</a:t>
            </a:r>
            <a:r>
              <a:rPr lang="uk-UA" dirty="0">
                <a:latin typeface="Helvetica" charset="0"/>
                <a:ea typeface="ＭＳ Ｐゴシック" charset="0"/>
                <a:cs typeface="ＭＳ Ｐゴシック" charset="0"/>
              </a:rPr>
              <a:t>'</a:t>
            </a:r>
            <a:r>
              <a:rPr lang="en-US" dirty="0">
                <a:latin typeface="Helvetica" charset="0"/>
                <a:ea typeface="ＭＳ Ｐゴシック" charset="0"/>
                <a:cs typeface="ＭＳ Ｐゴシック" charset="0"/>
              </a:rPr>
              <a:t>s bow section.</a:t>
            </a: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77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59D2A17-257C-8244-8760-516CB77713BC}" type="slidenum">
              <a:rPr lang="en-US" sz="1200"/>
              <a:pPr/>
              <a:t>57</a:t>
            </a:fld>
            <a:endParaRPr lang="en-US" sz="1200"/>
          </a:p>
        </p:txBody>
      </p:sp>
      <p:sp>
        <p:nvSpPr>
          <p:cNvPr id="45773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fld id="{4D8F3FEA-54DF-A649-9816-1FBE31B520C6}" type="slidenum">
              <a:rPr lang="en-US" sz="1200"/>
              <a:pPr algn="r"/>
              <a:t>57</a:t>
            </a:fld>
            <a:endParaRPr lang="en-US" sz="1200"/>
          </a:p>
        </p:txBody>
      </p:sp>
      <p:sp>
        <p:nvSpPr>
          <p:cNvPr id="457731" name="Rectangle 2"/>
          <p:cNvSpPr>
            <a:spLocks noGrp="1" noRot="1" noChangeAspect="1" noChangeArrowheads="1" noTextEdit="1"/>
          </p:cNvSpPr>
          <p:nvPr>
            <p:ph type="sldImg"/>
          </p:nvPr>
        </p:nvSpPr>
        <p:spPr>
          <a:solidFill>
            <a:srgbClr val="FFFFFF"/>
          </a:solidFill>
          <a:ln/>
        </p:spPr>
      </p:sp>
      <p:sp>
        <p:nvSpPr>
          <p:cNvPr id="45773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75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C484929-D88E-1A4F-BCB1-183657505667}"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0755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4483B82-0EF9-B14E-8A3A-4CCCCE6709B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07555" name="Rectangle 2"/>
          <p:cNvSpPr>
            <a:spLocks noGrp="1" noRot="1" noChangeAspect="1" noChangeArrowheads="1" noTextEdit="1"/>
          </p:cNvSpPr>
          <p:nvPr>
            <p:ph type="sldImg"/>
          </p:nvPr>
        </p:nvSpPr>
        <p:spPr>
          <a:solidFill>
            <a:srgbClr val="FFFFFF"/>
          </a:solidFill>
          <a:ln/>
        </p:spPr>
      </p:sp>
      <p:sp>
        <p:nvSpPr>
          <p:cNvPr id="40755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2F71AF1-D5EC-804E-8636-6DAB9045D0C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0960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A174D74-4F89-F140-9394-C5CF432D8D4C}"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09603" name="Rectangle 2"/>
          <p:cNvSpPr>
            <a:spLocks noGrp="1" noRot="1" noChangeAspect="1" noChangeArrowheads="1" noTextEdit="1"/>
          </p:cNvSpPr>
          <p:nvPr>
            <p:ph type="sldImg"/>
          </p:nvPr>
        </p:nvSpPr>
        <p:spPr>
          <a:solidFill>
            <a:srgbClr val="FFFFFF"/>
          </a:solidFill>
          <a:ln/>
        </p:spPr>
      </p:sp>
      <p:sp>
        <p:nvSpPr>
          <p:cNvPr id="40960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panose="020B0604020202020204" pitchFamily="34" charset="0"/>
              <a:cs typeface="Arial" panose="020B0604020202020204" pitchFamily="34" charset="0"/>
            </a:endParaRPr>
          </a:p>
          <a:p>
            <a:r>
              <a:rPr lang="en-US" dirty="0">
                <a:latin typeface="Arial" panose="020B0604020202020204" pitchFamily="34" charset="0"/>
                <a:cs typeface="Arial" panose="020B0604020202020204" pitchFamily="34" charset="0"/>
              </a:rPr>
              <a:t>The Church has only one head—Jesus Christ himself. </a:t>
            </a:r>
          </a:p>
          <a:p>
            <a:r>
              <a:rPr lang="en-US" dirty="0">
                <a:latin typeface="Arial" panose="020B0604020202020204" pitchFamily="34" charset="0"/>
                <a:cs typeface="Arial" panose="020B0604020202020204" pitchFamily="34" charset="0"/>
              </a:rPr>
              <a:t>This leads to unity in the body amidst </a:t>
            </a:r>
            <a:r>
              <a:rPr lang="en-US">
                <a:latin typeface="Arial" panose="020B0604020202020204" pitchFamily="34" charset="0"/>
                <a:cs typeface="Arial" panose="020B0604020202020204" pitchFamily="34" charset="0"/>
              </a:rPr>
              <a:t>its diversity.</a:t>
            </a: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60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2226343449"/>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36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70BBFB9-1B98-2644-811E-E64C33DE611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1369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C9E8780-1A60-5B4E-BD98-EB32D8B651E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13699" name="Rectangle 2"/>
          <p:cNvSpPr>
            <a:spLocks noGrp="1" noRot="1" noChangeAspect="1" noChangeArrowheads="1" noTextEdit="1"/>
          </p:cNvSpPr>
          <p:nvPr>
            <p:ph type="sldImg"/>
          </p:nvPr>
        </p:nvSpPr>
        <p:spPr>
          <a:solidFill>
            <a:srgbClr val="FFFFFF"/>
          </a:solidFill>
          <a:ln/>
        </p:spPr>
      </p:sp>
      <p:sp>
        <p:nvSpPr>
          <p:cNvPr id="41370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57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963DFE7-9520-1443-880F-94323FA6D80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1574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9097DC7-87B6-7645-AEC7-314F05496A6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15747" name="Rectangle 2"/>
          <p:cNvSpPr>
            <a:spLocks noGrp="1" noRot="1" noChangeAspect="1" noChangeArrowheads="1" noTextEdit="1"/>
          </p:cNvSpPr>
          <p:nvPr>
            <p:ph type="sldImg"/>
          </p:nvPr>
        </p:nvSpPr>
        <p:spPr>
          <a:solidFill>
            <a:srgbClr val="FFFFFF"/>
          </a:solidFill>
          <a:ln/>
        </p:spPr>
      </p:sp>
      <p:sp>
        <p:nvSpPr>
          <p:cNvPr id="41574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4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3DAFB0E-FA00-B046-9548-221F26F28EB8}"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19842" name="Rectangle 2"/>
          <p:cNvSpPr>
            <a:spLocks noGrp="1" noRot="1" noChangeAspect="1" noChangeArrowheads="1" noTextEdit="1"/>
          </p:cNvSpPr>
          <p:nvPr>
            <p:ph type="sldImg"/>
          </p:nvPr>
        </p:nvSpPr>
        <p:spPr>
          <a:xfrm>
            <a:off x="1143000" y="685800"/>
            <a:ext cx="4573588" cy="3429000"/>
          </a:xfrm>
          <a:ln/>
        </p:spPr>
      </p:sp>
      <p:sp>
        <p:nvSpPr>
          <p:cNvPr id="4198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188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63E6E63-D8E9-534C-8923-A5662C948BC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21890" name="Rectangle 2"/>
          <p:cNvSpPr>
            <a:spLocks noGrp="1" noRot="1" noChangeAspect="1" noChangeArrowheads="1" noTextEdit="1"/>
          </p:cNvSpPr>
          <p:nvPr>
            <p:ph type="sldImg"/>
          </p:nvPr>
        </p:nvSpPr>
        <p:spPr>
          <a:xfrm>
            <a:off x="1143000" y="685800"/>
            <a:ext cx="4573588" cy="3429000"/>
          </a:xfrm>
          <a:ln/>
        </p:spPr>
      </p:sp>
      <p:sp>
        <p:nvSpPr>
          <p:cNvPr id="4218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3937"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6164C51-CF15-1546-94BC-175F3C790410}" type="slidenum">
              <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rPr>
              <a:pPr marL="0" marR="0" lvl="0" indent="0" algn="r" defTabSz="914400" rtl="0" eaLnBrk="1" fontAlgn="base" latinLnBrk="0" hangingPunct="1">
                <a:lnSpc>
                  <a:spcPct val="100000"/>
                </a:lnSpc>
                <a:spcBef>
                  <a:spcPct val="0"/>
                </a:spcBef>
                <a:spcAft>
                  <a:spcPct val="0"/>
                </a:spcAft>
                <a:buClrTx/>
                <a:buSzTx/>
                <a:buFontTx/>
                <a:buNone/>
                <a:tabLst/>
                <a:defRPr/>
              </a:pPr>
              <a:t>67</a:t>
            </a:fld>
            <a:endParaRPr kumimoji="0" lang="en-US" sz="1200" b="0" i="0" u="none" strike="noStrike" kern="1200" cap="none" spc="0" normalizeH="0" baseline="0" noProof="0">
              <a:ln>
                <a:noFill/>
              </a:ln>
              <a:solidFill>
                <a:srgbClr val="1F497D"/>
              </a:solidFill>
              <a:effectLst/>
              <a:uLnTx/>
              <a:uFillTx/>
              <a:latin typeface="Times New Roman" charset="0"/>
              <a:ea typeface="Osaka" charset="0"/>
              <a:cs typeface="Osaka" charset="0"/>
            </a:endParaRPr>
          </a:p>
        </p:txBody>
      </p:sp>
      <p:sp>
        <p:nvSpPr>
          <p:cNvPr id="423938" name="Rectangle 2"/>
          <p:cNvSpPr>
            <a:spLocks noGrp="1" noRot="1" noChangeAspect="1" noChangeArrowheads="1" noTextEdit="1"/>
          </p:cNvSpPr>
          <p:nvPr>
            <p:ph type="sldImg"/>
          </p:nvPr>
        </p:nvSpPr>
        <p:spPr>
          <a:solidFill>
            <a:srgbClr val="FFFFFF"/>
          </a:solidFill>
          <a:ln/>
        </p:spPr>
      </p:sp>
      <p:sp>
        <p:nvSpPr>
          <p:cNvPr id="423939" name="Rectangle 3"/>
          <p:cNvSpPr>
            <a:spLocks noGrp="1" noChangeArrowheads="1"/>
          </p:cNvSpPr>
          <p:nvPr>
            <p:ph type="body" idx="1"/>
          </p:nvPr>
        </p:nvSpPr>
        <p:spPr>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598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0F624C9-9250-1843-9E1C-453BC7491B2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25986" name="Rectangle 2"/>
          <p:cNvSpPr>
            <a:spLocks noGrp="1" noRot="1" noChangeAspect="1" noChangeArrowheads="1" noTextEdit="1"/>
          </p:cNvSpPr>
          <p:nvPr>
            <p:ph type="sldImg"/>
          </p:nvPr>
        </p:nvSpPr>
        <p:spPr>
          <a:xfrm>
            <a:off x="1143000" y="685800"/>
            <a:ext cx="4573588" cy="3429000"/>
          </a:xfrm>
          <a:ln/>
        </p:spPr>
      </p:sp>
      <p:sp>
        <p:nvSpPr>
          <p:cNvPr id="4259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E6529DD-907E-D24A-9FB3-C85EC2839E9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15394" name="Rectangle 2"/>
          <p:cNvSpPr>
            <a:spLocks noGrp="1" noRot="1" noChangeAspect="1" noChangeArrowheads="1"/>
          </p:cNvSpPr>
          <p:nvPr>
            <p:ph type="sldImg"/>
          </p:nvPr>
        </p:nvSpPr>
        <p:spPr>
          <a:solidFill>
            <a:srgbClr val="FFFFFF"/>
          </a:solidFill>
          <a:ln/>
        </p:spPr>
      </p:sp>
      <p:sp>
        <p:nvSpPr>
          <p:cNvPr id="31539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Helvetica" charset="0"/>
                <a:ea typeface="ＭＳ Ｐゴシック" charset="0"/>
                <a:cs typeface="ＭＳ Ｐゴシック" charset="0"/>
              </a:rPr>
              <a:t>Junior </a:t>
            </a:r>
            <a:r>
              <a:rPr lang="en-US" dirty="0" err="1">
                <a:latin typeface="Helvetica" charset="0"/>
                <a:ea typeface="ＭＳ Ｐゴシック" charset="0"/>
                <a:cs typeface="ＭＳ Ｐゴシック" charset="0"/>
              </a:rPr>
              <a:t>Chavers</a:t>
            </a:r>
            <a:r>
              <a:rPr lang="en-US" dirty="0">
                <a:latin typeface="Helvetica" charset="0"/>
                <a:ea typeface="ＭＳ Ｐゴシック" charset="0"/>
                <a:cs typeface="ＭＳ Ｐゴシック" charset="0"/>
              </a:rPr>
              <a:t>, foundry operations manager, said that when the trade center steel first arrived, he touched it with his hand and the </a:t>
            </a:r>
            <a:r>
              <a:rPr lang="uk-UA" dirty="0">
                <a:latin typeface="Helvetica" charset="0"/>
                <a:ea typeface="ＭＳ Ｐゴシック" charset="0"/>
                <a:cs typeface="ＭＳ Ｐゴシック" charset="0"/>
              </a:rPr>
              <a:t>'</a:t>
            </a:r>
            <a:r>
              <a:rPr lang="en-US" dirty="0">
                <a:latin typeface="Helvetica" charset="0"/>
                <a:ea typeface="ＭＳ Ｐゴシック" charset="0"/>
                <a:cs typeface="ＭＳ Ｐゴシック" charset="0"/>
              </a:rPr>
              <a:t>hair on my neck stood up.</a:t>
            </a:r>
            <a:r>
              <a:rPr lang="uk-UA" dirty="0">
                <a:latin typeface="Helvetica" charset="0"/>
                <a:ea typeface="ＭＳ Ｐゴシック" charset="0"/>
                <a:cs typeface="ＭＳ Ｐゴシック" charset="0"/>
              </a:rPr>
              <a:t>'</a:t>
            </a:r>
            <a:r>
              <a:rPr lang="en-US" dirty="0">
                <a:latin typeface="Helvetica" charset="0"/>
                <a:ea typeface="ＭＳ Ｐゴシック" charset="0"/>
                <a:cs typeface="ＭＳ Ｐゴシック" charset="0"/>
              </a:rPr>
              <a:t> </a:t>
            </a:r>
            <a:r>
              <a:rPr lang="uk-UA" dirty="0">
                <a:latin typeface="Helvetica" charset="0"/>
                <a:ea typeface="ＭＳ Ｐゴシック" charset="0"/>
                <a:cs typeface="ＭＳ Ｐゴシック" charset="0"/>
              </a:rPr>
              <a:t>'</a:t>
            </a:r>
            <a:r>
              <a:rPr lang="en-US" dirty="0">
                <a:latin typeface="Helvetica" charset="0"/>
                <a:ea typeface="ＭＳ Ｐゴシック" charset="0"/>
                <a:cs typeface="ＭＳ Ｐゴシック" charset="0"/>
              </a:rPr>
              <a:t>It had a big meaning to it for all of us,</a:t>
            </a:r>
            <a:r>
              <a:rPr lang="uk-UA" dirty="0">
                <a:latin typeface="Helvetica" charset="0"/>
                <a:ea typeface="ＭＳ Ｐゴシック" charset="0"/>
                <a:cs typeface="ＭＳ Ｐゴシック" charset="0"/>
              </a:rPr>
              <a:t>'</a:t>
            </a:r>
            <a:r>
              <a:rPr lang="en-US" dirty="0">
                <a:latin typeface="Helvetica" charset="0"/>
                <a:ea typeface="ＭＳ Ｐゴシック" charset="0"/>
                <a:cs typeface="ＭＳ Ｐゴシック" charset="0"/>
              </a:rPr>
              <a:t> he said. </a:t>
            </a:r>
            <a:r>
              <a:rPr lang="uk-UA" dirty="0">
                <a:latin typeface="Helvetica" charset="0"/>
                <a:ea typeface="ＭＳ Ｐゴシック" charset="0"/>
                <a:cs typeface="ＭＳ Ｐゴシック" charset="0"/>
              </a:rPr>
              <a:t>'</a:t>
            </a:r>
            <a:r>
              <a:rPr lang="en-US" dirty="0">
                <a:latin typeface="Helvetica" charset="0"/>
                <a:ea typeface="ＭＳ Ｐゴシック" charset="0"/>
                <a:cs typeface="ＭＳ Ｐゴシック" charset="0"/>
              </a:rPr>
              <a:t>They knocked us down. They can</a:t>
            </a:r>
            <a:r>
              <a:rPr lang="uk-UA" dirty="0">
                <a:latin typeface="Helvetica" charset="0"/>
                <a:ea typeface="ＭＳ Ｐゴシック" charset="0"/>
                <a:cs typeface="ＭＳ Ｐゴシック" charset="0"/>
              </a:rPr>
              <a:t>'</a:t>
            </a:r>
            <a:r>
              <a:rPr lang="en-US" dirty="0">
                <a:latin typeface="Helvetica" charset="0"/>
                <a:ea typeface="ＭＳ Ｐゴシック" charset="0"/>
                <a:cs typeface="ＭＳ Ｐゴシック" charset="0"/>
              </a:rPr>
              <a:t>t keep us down. We</a:t>
            </a:r>
            <a:r>
              <a:rPr lang="uk-UA" dirty="0">
                <a:latin typeface="Helvetica" charset="0"/>
                <a:ea typeface="ＭＳ Ｐゴシック" charset="0"/>
                <a:cs typeface="ＭＳ Ｐゴシック" charset="0"/>
              </a:rPr>
              <a:t>'</a:t>
            </a:r>
            <a:r>
              <a:rPr lang="en-US" dirty="0">
                <a:latin typeface="Helvetica" charset="0"/>
                <a:ea typeface="ＭＳ Ｐゴシック" charset="0"/>
                <a:cs typeface="ＭＳ Ｐゴシック" charset="0"/>
              </a:rPr>
              <a:t>re going to be back.</a:t>
            </a:r>
            <a:r>
              <a:rPr lang="uk-UA" dirty="0">
                <a:latin typeface="Helvetica" charset="0"/>
                <a:ea typeface="ＭＳ Ｐゴシック" charset="0"/>
                <a:cs typeface="ＭＳ Ｐゴシック" charset="0"/>
              </a:rPr>
              <a:t>'</a:t>
            </a:r>
            <a:endParaRPr lang="en-US" dirty="0">
              <a:latin typeface="Helvetica" charset="0"/>
              <a:ea typeface="ＭＳ Ｐゴシック" charset="0"/>
              <a:cs typeface="ＭＳ Ｐゴシック" charset="0"/>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636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D433D29-76C2-2C47-8BBD-110292789F6C}"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826370" name="Rectangle 2"/>
          <p:cNvSpPr>
            <a:spLocks noGrp="1" noRot="1" noChangeAspect="1" noChangeArrowheads="1" noTextEdit="1"/>
          </p:cNvSpPr>
          <p:nvPr>
            <p:ph type="sldImg"/>
          </p:nvPr>
        </p:nvSpPr>
        <p:spPr>
          <a:xfrm>
            <a:off x="1143000" y="685800"/>
            <a:ext cx="4573588" cy="3429000"/>
          </a:xfrm>
          <a:solidFill>
            <a:srgbClr val="FFFFFF"/>
          </a:solidFill>
          <a:ln/>
        </p:spPr>
      </p:sp>
      <p:sp>
        <p:nvSpPr>
          <p:cNvPr id="8263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34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DAFD07C-FA4A-3F43-97CB-81AA34B30BA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03458" name="Rectangle 2"/>
          <p:cNvSpPr>
            <a:spLocks noGrp="1" noRot="1" noChangeAspect="1" noChangeArrowheads="1"/>
          </p:cNvSpPr>
          <p:nvPr>
            <p:ph type="sldImg"/>
          </p:nvPr>
        </p:nvSpPr>
        <p:spPr>
          <a:solidFill>
            <a:srgbClr val="FFFFFF"/>
          </a:solidFill>
          <a:ln/>
        </p:spPr>
      </p:sp>
      <p:sp>
        <p:nvSpPr>
          <p:cNvPr id="4034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4015777762"/>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636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D433D29-76C2-2C47-8BBD-110292789F6C}"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826370" name="Rectangle 2"/>
          <p:cNvSpPr>
            <a:spLocks noGrp="1" noRot="1" noChangeAspect="1" noChangeArrowheads="1" noTextEdit="1"/>
          </p:cNvSpPr>
          <p:nvPr>
            <p:ph type="sldImg"/>
          </p:nvPr>
        </p:nvSpPr>
        <p:spPr>
          <a:xfrm>
            <a:off x="1143000" y="685800"/>
            <a:ext cx="4573588" cy="3429000"/>
          </a:xfrm>
          <a:solidFill>
            <a:srgbClr val="FFFFFF"/>
          </a:solidFill>
          <a:ln/>
        </p:spPr>
      </p:sp>
      <p:sp>
        <p:nvSpPr>
          <p:cNvPr id="8263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595501641"/>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D313DF3-0C6C-1B40-80D2-C97316E6AEF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3417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ABD5C6A-8FC9-AF4E-9559-AF2451A29AB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34179" name="Rectangle 2"/>
          <p:cNvSpPr>
            <a:spLocks noGrp="1" noRot="1" noChangeAspect="1" noChangeArrowheads="1" noTextEdit="1"/>
          </p:cNvSpPr>
          <p:nvPr>
            <p:ph type="sldImg"/>
          </p:nvPr>
        </p:nvSpPr>
        <p:spPr>
          <a:solidFill>
            <a:srgbClr val="FFFFFF"/>
          </a:solidFill>
          <a:ln/>
        </p:spPr>
      </p:sp>
      <p:sp>
        <p:nvSpPr>
          <p:cNvPr id="43418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62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A9C6387-52D9-4941-9D11-9AADA09A7AA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3622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93D6BF7-EEBB-2B40-A76C-E82F423EC9B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36227" name="Rectangle 2"/>
          <p:cNvSpPr>
            <a:spLocks noGrp="1" noRot="1" noChangeAspect="1" noChangeArrowheads="1" noTextEdit="1"/>
          </p:cNvSpPr>
          <p:nvPr>
            <p:ph type="sldImg"/>
          </p:nvPr>
        </p:nvSpPr>
        <p:spPr>
          <a:solidFill>
            <a:srgbClr val="FFFFFF"/>
          </a:solidFill>
          <a:ln/>
        </p:spPr>
      </p:sp>
      <p:sp>
        <p:nvSpPr>
          <p:cNvPr id="43622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82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D3D071B-45CF-2F4E-BD0A-8AF6DC83A05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3827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01A0675-0B6A-3545-8BD6-FF76093AED7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38275" name="Rectangle 2"/>
          <p:cNvSpPr>
            <a:spLocks noGrp="1" noRot="1" noChangeAspect="1" noChangeArrowheads="1" noTextEdit="1"/>
          </p:cNvSpPr>
          <p:nvPr>
            <p:ph type="sldImg"/>
          </p:nvPr>
        </p:nvSpPr>
        <p:spPr>
          <a:solidFill>
            <a:srgbClr val="FFFFFF"/>
          </a:solidFill>
          <a:ln/>
        </p:spPr>
      </p:sp>
      <p:sp>
        <p:nvSpPr>
          <p:cNvPr id="43827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E09CBED-7275-CF4A-8F6B-0BE43CC4D1BC}"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4032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1F8643F-1335-0C42-ABB4-DA3647FFFA3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40323" name="Rectangle 2"/>
          <p:cNvSpPr>
            <a:spLocks noGrp="1" noRot="1" noChangeAspect="1" noChangeArrowheads="1" noTextEdit="1"/>
          </p:cNvSpPr>
          <p:nvPr>
            <p:ph type="sldImg"/>
          </p:nvPr>
        </p:nvSpPr>
        <p:spPr>
          <a:solidFill>
            <a:srgbClr val="FFFFFF"/>
          </a:solidFill>
          <a:ln/>
        </p:spPr>
      </p:sp>
      <p:sp>
        <p:nvSpPr>
          <p:cNvPr id="44032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2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1DFAD47-DADA-0445-A678-BEF5212C445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4237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018F1FD-2089-8941-9330-1B490493990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42371" name="Rectangle 2"/>
          <p:cNvSpPr>
            <a:spLocks noGrp="1" noRot="1" noChangeAspect="1" noChangeArrowheads="1" noTextEdit="1"/>
          </p:cNvSpPr>
          <p:nvPr>
            <p:ph type="sldImg"/>
          </p:nvPr>
        </p:nvSpPr>
        <p:spPr>
          <a:solidFill>
            <a:srgbClr val="FFFFFF"/>
          </a:solidFill>
          <a:ln/>
        </p:spPr>
      </p:sp>
      <p:sp>
        <p:nvSpPr>
          <p:cNvPr id="44237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44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577D591-6F5E-BE4B-B90C-6938079814C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4441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21566CE-CC55-5A41-A0DB-09253C389F2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44419" name="Rectangle 2"/>
          <p:cNvSpPr>
            <a:spLocks noGrp="1" noRot="1" noChangeAspect="1" noChangeArrowheads="1" noTextEdit="1"/>
          </p:cNvSpPr>
          <p:nvPr>
            <p:ph type="sldImg"/>
          </p:nvPr>
        </p:nvSpPr>
        <p:spPr>
          <a:solidFill>
            <a:srgbClr val="FFFFFF"/>
          </a:solidFill>
          <a:ln/>
        </p:spPr>
      </p:sp>
      <p:sp>
        <p:nvSpPr>
          <p:cNvPr id="44442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F3C8579-50BA-2348-9EB2-223F7B62B05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4646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B936787-8DC0-E341-9031-4FCB3F39796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46467" name="Rectangle 2"/>
          <p:cNvSpPr>
            <a:spLocks noGrp="1" noRot="1" noChangeAspect="1" noChangeArrowheads="1" noTextEdit="1"/>
          </p:cNvSpPr>
          <p:nvPr>
            <p:ph type="sldImg"/>
          </p:nvPr>
        </p:nvSpPr>
        <p:spPr>
          <a:solidFill>
            <a:srgbClr val="FFFFFF"/>
          </a:solidFill>
          <a:ln/>
        </p:spPr>
      </p:sp>
      <p:sp>
        <p:nvSpPr>
          <p:cNvPr id="44646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0B3F1CB-189B-9848-AED0-8CF45E472C88}"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17442" name="Rectangle 2"/>
          <p:cNvSpPr>
            <a:spLocks noGrp="1" noRot="1" noChangeAspect="1" noChangeArrowheads="1"/>
          </p:cNvSpPr>
          <p:nvPr>
            <p:ph type="sldImg"/>
          </p:nvPr>
        </p:nvSpPr>
        <p:spPr>
          <a:solidFill>
            <a:srgbClr val="FFFFFF"/>
          </a:solidFill>
          <a:ln/>
        </p:spPr>
      </p:sp>
      <p:sp>
        <p:nvSpPr>
          <p:cNvPr id="31744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Helvetica" charset="0"/>
                <a:ea typeface="ＭＳ Ｐゴシック" charset="0"/>
                <a:cs typeface="ＭＳ Ｐゴシック" charset="0"/>
              </a:rPr>
              <a:t>When it was poured into the molds on Sept 9, 2003, </a:t>
            </a:r>
            <a:r>
              <a:rPr lang="uk-UA" dirty="0">
                <a:latin typeface="Helvetica" charset="0"/>
                <a:ea typeface="ＭＳ Ｐゴシック" charset="0"/>
                <a:cs typeface="ＭＳ Ｐゴシック" charset="0"/>
              </a:rPr>
              <a:t>'</a:t>
            </a:r>
            <a:r>
              <a:rPr lang="en-US" dirty="0">
                <a:latin typeface="Helvetica" charset="0"/>
                <a:ea typeface="ＭＳ Ｐゴシック" charset="0"/>
                <a:cs typeface="ＭＳ Ｐゴシック" charset="0"/>
              </a:rPr>
              <a:t>those big rough steelworkers treated it with total reverence,</a:t>
            </a:r>
            <a:r>
              <a:rPr lang="uk-UA" dirty="0">
                <a:latin typeface="Helvetica" charset="0"/>
                <a:ea typeface="ＭＳ Ｐゴシック" charset="0"/>
                <a:cs typeface="ＭＳ Ｐゴシック" charset="0"/>
              </a:rPr>
              <a:t>'</a:t>
            </a:r>
            <a:r>
              <a:rPr lang="en-US" dirty="0">
                <a:latin typeface="Helvetica" charset="0"/>
                <a:ea typeface="ＭＳ Ｐゴシック" charset="0"/>
                <a:cs typeface="ＭＳ Ｐゴシック" charset="0"/>
              </a:rPr>
              <a:t> recalled Navy Capt. Kevin </a:t>
            </a:r>
            <a:r>
              <a:rPr lang="en-US" dirty="0" err="1">
                <a:latin typeface="Helvetica" charset="0"/>
                <a:ea typeface="ＭＳ Ｐゴシック" charset="0"/>
                <a:cs typeface="ＭＳ Ｐゴシック" charset="0"/>
              </a:rPr>
              <a:t>Wensing</a:t>
            </a:r>
            <a:r>
              <a:rPr lang="en-US" dirty="0">
                <a:latin typeface="Helvetica" charset="0"/>
                <a:ea typeface="ＭＳ Ｐゴシック" charset="0"/>
                <a:cs typeface="ＭＳ Ｐゴシック" charset="0"/>
              </a:rPr>
              <a:t>, who was there. </a:t>
            </a:r>
            <a:r>
              <a:rPr lang="uk-UA" dirty="0">
                <a:latin typeface="Helvetica" charset="0"/>
                <a:ea typeface="ＭＳ Ｐゴシック" charset="0"/>
                <a:cs typeface="ＭＳ Ｐゴシック" charset="0"/>
              </a:rPr>
              <a:t>'</a:t>
            </a:r>
            <a:r>
              <a:rPr lang="en-US" dirty="0">
                <a:latin typeface="Helvetica" charset="0"/>
                <a:ea typeface="ＭＳ Ｐゴシック" charset="0"/>
                <a:cs typeface="ＭＳ Ｐゴシック" charset="0"/>
              </a:rPr>
              <a:t>It was a spiritual moment for everybody there.</a:t>
            </a:r>
            <a:r>
              <a:rPr lang="uk-UA" dirty="0">
                <a:latin typeface="Helvetica" charset="0"/>
                <a:ea typeface="ＭＳ Ｐゴシック" charset="0"/>
                <a:cs typeface="ＭＳ Ｐゴシック" charset="0"/>
              </a:rPr>
              <a:t>'</a:t>
            </a:r>
            <a:r>
              <a:rPr lang="en-US" dirty="0">
                <a:latin typeface="Helvetica" charset="0"/>
                <a:ea typeface="ＭＳ Ｐゴシック" charset="0"/>
                <a:cs typeface="ＭＳ Ｐゴシック" charset="0"/>
              </a:rPr>
              <a:t> Here three veteran employees of Amite Foundry open the ladle containing tons of molten steel from the World Trade Center.</a:t>
            </a: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8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9518FF9-9811-5242-90A7-1A7F633FC9C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4851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552953F-05E3-5045-9070-5BC0FB53752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48515" name="Rectangle 2"/>
          <p:cNvSpPr>
            <a:spLocks noGrp="1" noRot="1" noChangeAspect="1" noChangeArrowheads="1" noTextEdit="1"/>
          </p:cNvSpPr>
          <p:nvPr>
            <p:ph type="sldImg"/>
          </p:nvPr>
        </p:nvSpPr>
        <p:spPr>
          <a:solidFill>
            <a:srgbClr val="FFFFFF"/>
          </a:solidFill>
          <a:ln/>
        </p:spPr>
      </p:sp>
      <p:sp>
        <p:nvSpPr>
          <p:cNvPr id="44851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47637F6-A1FB-464A-8AAA-3C999D4EBCF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50562" name="Rectangle 2"/>
          <p:cNvSpPr>
            <a:spLocks noGrp="1" noRot="1" noChangeAspect="1" noChangeArrowheads="1"/>
          </p:cNvSpPr>
          <p:nvPr>
            <p:ph type="sldImg"/>
          </p:nvPr>
        </p:nvSpPr>
        <p:spPr>
          <a:solidFill>
            <a:srgbClr val="FFFFFF"/>
          </a:solidFill>
          <a:ln/>
        </p:spPr>
      </p:sp>
      <p:sp>
        <p:nvSpPr>
          <p:cNvPr id="4505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26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6002C68-ACAB-EB44-AD1B-0F31A2CC935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52610" name="Rectangle 2"/>
          <p:cNvSpPr>
            <a:spLocks noGrp="1" noRot="1" noChangeAspect="1" noChangeArrowheads="1"/>
          </p:cNvSpPr>
          <p:nvPr>
            <p:ph type="sldImg"/>
          </p:nvPr>
        </p:nvSpPr>
        <p:spPr>
          <a:solidFill>
            <a:srgbClr val="FFFFFF"/>
          </a:solidFill>
          <a:ln/>
        </p:spPr>
      </p:sp>
      <p:sp>
        <p:nvSpPr>
          <p:cNvPr id="4526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46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9190EA7-BA20-2C43-9DC8-C8F3D5FB72F7}"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5465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E28B8B8-DCBF-7843-99A0-24715DDF66C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54659" name="Rectangle 2"/>
          <p:cNvSpPr>
            <a:spLocks noGrp="1" noRot="1" noChangeAspect="1" noChangeArrowheads="1" noTextEdit="1"/>
          </p:cNvSpPr>
          <p:nvPr>
            <p:ph type="sldImg"/>
          </p:nvPr>
        </p:nvSpPr>
        <p:spPr>
          <a:solidFill>
            <a:srgbClr val="FFFFFF"/>
          </a:solidFill>
          <a:ln/>
        </p:spPr>
      </p:sp>
      <p:sp>
        <p:nvSpPr>
          <p:cNvPr id="45466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67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84F3ED9-89A8-1744-B6AC-8A6D375C04A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5670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EFCD050-0420-1346-8C63-CAF53F07D1E7}"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56707" name="Rectangle 2"/>
          <p:cNvSpPr>
            <a:spLocks noGrp="1" noRot="1" noChangeAspect="1" noChangeArrowheads="1" noTextEdit="1"/>
          </p:cNvSpPr>
          <p:nvPr>
            <p:ph type="sldImg"/>
          </p:nvPr>
        </p:nvSpPr>
        <p:spPr>
          <a:solidFill>
            <a:srgbClr val="FFFFFF"/>
          </a:solidFill>
          <a:ln/>
        </p:spPr>
      </p:sp>
      <p:sp>
        <p:nvSpPr>
          <p:cNvPr id="45670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87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1457CAA-2F8C-1243-AAB6-2A8F4A3AEB87}"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58754" name="Rectangle 2"/>
          <p:cNvSpPr>
            <a:spLocks noGrp="1" noRot="1" noChangeAspect="1" noChangeArrowheads="1"/>
          </p:cNvSpPr>
          <p:nvPr>
            <p:ph type="sldImg"/>
          </p:nvPr>
        </p:nvSpPr>
        <p:spPr>
          <a:solidFill>
            <a:srgbClr val="FFFFFF"/>
          </a:solidFill>
          <a:ln/>
        </p:spPr>
      </p:sp>
      <p:sp>
        <p:nvSpPr>
          <p:cNvPr id="4587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CB1F8A3-1BAA-194D-BA3A-550F8818F1D8}"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6080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0215AA4-B97F-E844-A43E-0A62BE03E34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60803" name="Rectangle 2"/>
          <p:cNvSpPr>
            <a:spLocks noGrp="1" noRot="1" noChangeAspect="1" noChangeArrowheads="1" noTextEdit="1"/>
          </p:cNvSpPr>
          <p:nvPr>
            <p:ph type="sldImg"/>
          </p:nvPr>
        </p:nvSpPr>
        <p:spPr>
          <a:solidFill>
            <a:srgbClr val="FFFFFF"/>
          </a:solidFill>
          <a:ln/>
        </p:spPr>
      </p:sp>
      <p:sp>
        <p:nvSpPr>
          <p:cNvPr id="46080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28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51DCC21-343D-2D4C-B7D8-BDF6CB9BFC88}"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6285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92FF5BC-FF8C-D64E-877F-E2F1199D262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62851" name="Rectangle 2"/>
          <p:cNvSpPr>
            <a:spLocks noGrp="1" noRot="1" noChangeAspect="1" noChangeArrowheads="1" noTextEdit="1"/>
          </p:cNvSpPr>
          <p:nvPr>
            <p:ph type="sldImg"/>
          </p:nvPr>
        </p:nvSpPr>
        <p:spPr>
          <a:solidFill>
            <a:srgbClr val="FFFFFF"/>
          </a:solidFill>
          <a:ln/>
        </p:spPr>
      </p:sp>
      <p:sp>
        <p:nvSpPr>
          <p:cNvPr id="46285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4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9DF913B-8BC6-AD47-BFE5-1E4E99103A8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6489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D02F5C0-615C-4148-A87E-56A3B957E15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64899" name="Rectangle 2"/>
          <p:cNvSpPr>
            <a:spLocks noGrp="1" noRot="1" noChangeAspect="1" noChangeArrowheads="1" noTextEdit="1"/>
          </p:cNvSpPr>
          <p:nvPr>
            <p:ph type="sldImg"/>
          </p:nvPr>
        </p:nvSpPr>
        <p:spPr>
          <a:solidFill>
            <a:srgbClr val="FFFFFF"/>
          </a:solidFill>
          <a:ln/>
        </p:spPr>
      </p:sp>
      <p:sp>
        <p:nvSpPr>
          <p:cNvPr id="46490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6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7BFF78B-0C51-A84B-97F6-A82C3222F9B7}"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66946" name="Rectangle 2"/>
          <p:cNvSpPr>
            <a:spLocks noGrp="1" noRot="1" noChangeAspect="1" noChangeArrowheads="1"/>
          </p:cNvSpPr>
          <p:nvPr>
            <p:ph type="sldImg"/>
          </p:nvPr>
        </p:nvSpPr>
        <p:spPr>
          <a:solidFill>
            <a:srgbClr val="FFFFFF"/>
          </a:solidFill>
          <a:ln/>
        </p:spPr>
      </p:sp>
      <p:sp>
        <p:nvSpPr>
          <p:cNvPr id="4669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55FF6B5-6636-4D4D-9C21-96DD3007521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19490" name="Rectangle 2"/>
          <p:cNvSpPr>
            <a:spLocks noGrp="1" noRot="1" noChangeAspect="1" noChangeArrowheads="1"/>
          </p:cNvSpPr>
          <p:nvPr>
            <p:ph type="sldImg"/>
          </p:nvPr>
        </p:nvSpPr>
        <p:spPr>
          <a:solidFill>
            <a:srgbClr val="FFFFFF"/>
          </a:solidFill>
          <a:ln/>
        </p:spPr>
      </p:sp>
      <p:sp>
        <p:nvSpPr>
          <p:cNvPr id="31949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Helvetica" charset="0"/>
                <a:ea typeface="ＭＳ Ｐゴシック" charset="0"/>
                <a:cs typeface="ＭＳ Ｐゴシック" charset="0"/>
              </a:rPr>
              <a:t>The ship</a:t>
            </a:r>
            <a:r>
              <a:rPr lang="uk-UA" altLang="ja-JP" dirty="0">
                <a:latin typeface="Helvetica" charset="0"/>
                <a:ea typeface="ＭＳ Ｐゴシック" charset="0"/>
                <a:cs typeface="ＭＳ Ｐゴシック" charset="0"/>
              </a:rPr>
              <a:t>'</a:t>
            </a:r>
            <a:r>
              <a:rPr lang="en-US" dirty="0">
                <a:latin typeface="Helvetica" charset="0"/>
                <a:ea typeface="ＭＳ Ｐゴシック" charset="0"/>
                <a:cs typeface="ＭＳ Ｐゴシック" charset="0"/>
              </a:rPr>
              <a:t>s motto is blazoned on the side: </a:t>
            </a:r>
            <a:r>
              <a:rPr lang="ru-RU" altLang="ja-JP" dirty="0">
                <a:latin typeface="Helvetica" charset="0"/>
                <a:ea typeface="ＭＳ Ｐゴシック" charset="0"/>
                <a:cs typeface="ＭＳ Ｐゴシック" charset="0"/>
              </a:rPr>
              <a:t>"</a:t>
            </a:r>
            <a:r>
              <a:rPr lang="en-US" altLang="ja-JP" dirty="0">
                <a:latin typeface="Helvetica" charset="0"/>
                <a:ea typeface="ＭＳ Ｐゴシック" charset="0"/>
                <a:cs typeface="ＭＳ Ｐゴシック" charset="0"/>
              </a:rPr>
              <a:t>Never Forget</a:t>
            </a:r>
            <a:r>
              <a:rPr lang="uk-UA" altLang="ja-JP" dirty="0">
                <a:latin typeface="Helvetica" charset="0"/>
                <a:ea typeface="ＭＳ Ｐゴシック" charset="0"/>
                <a:cs typeface="ＭＳ Ｐゴシック" charset="0"/>
              </a:rPr>
              <a:t>'</a:t>
            </a:r>
            <a:r>
              <a:rPr lang="en-US" altLang="ja-JP" dirty="0">
                <a:latin typeface="Helvetica" charset="0"/>
                <a:ea typeface="ＭＳ Ｐゴシック" charset="0"/>
                <a:cs typeface="ＭＳ Ｐゴシック" charset="0"/>
              </a:rPr>
              <a:t>!</a:t>
            </a:r>
            <a:r>
              <a:rPr lang="ru-RU" altLang="ja-JP" dirty="0">
                <a:latin typeface="Helvetica" charset="0"/>
                <a:ea typeface="ＭＳ Ｐゴシック" charset="0"/>
                <a:cs typeface="ＭＳ Ｐゴシック" charset="0"/>
              </a:rPr>
              <a:t>"</a:t>
            </a:r>
            <a:r>
              <a:rPr lang="en-US" altLang="ja-JP" dirty="0">
                <a:latin typeface="Helvetica" charset="0"/>
                <a:ea typeface="ＭＳ Ｐゴシック" charset="0"/>
                <a:cs typeface="ＭＳ Ｐゴシック" charset="0"/>
              </a:rPr>
              <a:t>  It was officially commissioned in NYC in Fall 2009.</a:t>
            </a:r>
            <a:endParaRPr lang="en-US" dirty="0">
              <a:latin typeface="Helvetica" charset="0"/>
              <a:ea typeface="ＭＳ Ｐゴシック" charset="0"/>
              <a:cs typeface="ＭＳ Ｐゴシック" charset="0"/>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89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EC4A569-99E5-EC4E-BAD0-56B4A214345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68994" name="Rectangle 2"/>
          <p:cNvSpPr>
            <a:spLocks noGrp="1" noRot="1" noChangeAspect="1" noChangeArrowheads="1"/>
          </p:cNvSpPr>
          <p:nvPr>
            <p:ph type="sldImg"/>
          </p:nvPr>
        </p:nvSpPr>
        <p:spPr>
          <a:solidFill>
            <a:srgbClr val="FFFFFF"/>
          </a:solidFill>
          <a:ln/>
        </p:spPr>
      </p:sp>
      <p:sp>
        <p:nvSpPr>
          <p:cNvPr id="4689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B241C1F-D8EE-7C43-B829-14846916518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90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71042" name="Rectangle 2"/>
          <p:cNvSpPr>
            <a:spLocks noGrp="1" noRot="1" noChangeAspect="1" noChangeArrowheads="1"/>
          </p:cNvSpPr>
          <p:nvPr>
            <p:ph type="sldImg"/>
          </p:nvPr>
        </p:nvSpPr>
        <p:spPr>
          <a:solidFill>
            <a:srgbClr val="FFFFFF"/>
          </a:solidFill>
          <a:ln/>
        </p:spPr>
      </p:sp>
      <p:sp>
        <p:nvSpPr>
          <p:cNvPr id="471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30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F477563-CB7F-9B47-9FCE-BC992B2FB10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91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73090" name="Rectangle 2"/>
          <p:cNvSpPr>
            <a:spLocks noGrp="1" noRot="1" noChangeAspect="1" noChangeArrowheads="1"/>
          </p:cNvSpPr>
          <p:nvPr>
            <p:ph type="sldImg"/>
          </p:nvPr>
        </p:nvSpPr>
        <p:spPr>
          <a:solidFill>
            <a:srgbClr val="FFFFFF"/>
          </a:solidFill>
          <a:ln/>
        </p:spPr>
      </p:sp>
      <p:sp>
        <p:nvSpPr>
          <p:cNvPr id="4730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51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D5191D1-0053-6A4E-91B8-7D3E99DBF95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92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7513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00E2BF7-E309-E34F-B6C9-3EB13B0A29C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92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75139" name="Rectangle 2"/>
          <p:cNvSpPr>
            <a:spLocks noGrp="1" noRot="1" noChangeAspect="1" noChangeArrowheads="1" noTextEdit="1"/>
          </p:cNvSpPr>
          <p:nvPr>
            <p:ph type="sldImg"/>
          </p:nvPr>
        </p:nvSpPr>
        <p:spPr>
          <a:solidFill>
            <a:srgbClr val="FFFFFF"/>
          </a:solidFill>
          <a:ln/>
        </p:spPr>
      </p:sp>
      <p:sp>
        <p:nvSpPr>
          <p:cNvPr id="47514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71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83F960D-F2F7-F046-8014-BA160910D13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93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7718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9121198-AC41-D248-AF65-C1F7E0CC3F8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93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77187" name="Rectangle 2"/>
          <p:cNvSpPr>
            <a:spLocks noGrp="1" noRot="1" noChangeAspect="1" noChangeArrowheads="1" noTextEdit="1"/>
          </p:cNvSpPr>
          <p:nvPr>
            <p:ph type="sldImg"/>
          </p:nvPr>
        </p:nvSpPr>
        <p:spPr>
          <a:solidFill>
            <a:srgbClr val="FFFFFF"/>
          </a:solidFill>
          <a:ln/>
        </p:spPr>
      </p:sp>
      <p:sp>
        <p:nvSpPr>
          <p:cNvPr id="47718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9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03A3DD3-4800-8E45-89F6-3063BEF7C9E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94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79234" name="Rectangle 2"/>
          <p:cNvSpPr>
            <a:spLocks noGrp="1" noRot="1" noChangeAspect="1" noChangeArrowheads="1"/>
          </p:cNvSpPr>
          <p:nvPr>
            <p:ph type="sldImg"/>
          </p:nvPr>
        </p:nvSpPr>
        <p:spPr>
          <a:solidFill>
            <a:srgbClr val="FFFFFF"/>
          </a:solidFill>
          <a:ln/>
        </p:spPr>
      </p:sp>
      <p:sp>
        <p:nvSpPr>
          <p:cNvPr id="4792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6AD3DD6-E4C1-1D4D-9B6F-BAD6C04114B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95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8128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1D61E22-49C4-FA41-BAB5-8450654F668C}"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95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81283" name="Rectangle 2"/>
          <p:cNvSpPr>
            <a:spLocks noGrp="1" noRot="1" noChangeAspect="1" noChangeArrowheads="1" noTextEdit="1"/>
          </p:cNvSpPr>
          <p:nvPr>
            <p:ph type="sldImg"/>
          </p:nvPr>
        </p:nvSpPr>
        <p:spPr>
          <a:solidFill>
            <a:srgbClr val="FFFFFF"/>
          </a:solidFill>
          <a:ln/>
        </p:spPr>
      </p:sp>
      <p:sp>
        <p:nvSpPr>
          <p:cNvPr id="48128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3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6019A74-56EA-FB4F-ADC3-A0C73627C61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97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84354" name="Rectangle 2"/>
          <p:cNvSpPr>
            <a:spLocks noGrp="1" noRot="1" noChangeAspect="1" noChangeArrowheads="1"/>
          </p:cNvSpPr>
          <p:nvPr>
            <p:ph type="sldImg"/>
          </p:nvPr>
        </p:nvSpPr>
        <p:spPr>
          <a:solidFill>
            <a:srgbClr val="FFFFFF"/>
          </a:solidFill>
          <a:ln/>
        </p:spPr>
      </p:sp>
      <p:sp>
        <p:nvSpPr>
          <p:cNvPr id="484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86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9A492CBC-D407-7649-89A0-E43C9DE8FC7C}" type="slidenum">
              <a:rPr lang="en-US" sz="1200"/>
              <a:pPr/>
              <a:t>98</a:t>
            </a:fld>
            <a:endParaRPr lang="en-US" sz="1200"/>
          </a:p>
        </p:txBody>
      </p:sp>
      <p:sp>
        <p:nvSpPr>
          <p:cNvPr id="538626" name="Rectangle 2"/>
          <p:cNvSpPr>
            <a:spLocks noGrp="1" noRot="1" noChangeAspect="1" noChangeArrowheads="1"/>
          </p:cNvSpPr>
          <p:nvPr>
            <p:ph type="sldImg"/>
          </p:nvPr>
        </p:nvSpPr>
        <p:spPr>
          <a:solidFill>
            <a:srgbClr val="FFFFFF"/>
          </a:solidFill>
          <a:ln/>
        </p:spPr>
      </p:sp>
      <p:sp>
        <p:nvSpPr>
          <p:cNvPr id="5386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06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E88EEDCA-ECA6-B046-AC7F-9128817111B5}" type="slidenum">
              <a:rPr lang="en-US" sz="1200"/>
              <a:pPr/>
              <a:t>99</a:t>
            </a:fld>
            <a:endParaRPr lang="en-US" sz="1200"/>
          </a:p>
        </p:txBody>
      </p:sp>
      <p:sp>
        <p:nvSpPr>
          <p:cNvPr id="54067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fld id="{FF8644B6-DCC7-9546-8280-70CCC7AF1B29}" type="slidenum">
              <a:rPr lang="en-US" sz="1200"/>
              <a:pPr algn="r"/>
              <a:t>99</a:t>
            </a:fld>
            <a:endParaRPr lang="en-US" sz="1200"/>
          </a:p>
        </p:txBody>
      </p:sp>
      <p:sp>
        <p:nvSpPr>
          <p:cNvPr id="540675" name="Rectangle 2"/>
          <p:cNvSpPr>
            <a:spLocks noGrp="1" noRot="1" noChangeAspect="1" noChangeArrowheads="1" noTextEdit="1"/>
          </p:cNvSpPr>
          <p:nvPr>
            <p:ph type="sldImg"/>
          </p:nvPr>
        </p:nvSpPr>
        <p:spPr>
          <a:solidFill>
            <a:srgbClr val="FFFFFF"/>
          </a:solidFill>
          <a:ln/>
        </p:spPr>
      </p:sp>
      <p:sp>
        <p:nvSpPr>
          <p:cNvPr id="54067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E9C7717-A31B-544E-83CC-E796E3D4400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1538" name="Rectangle 2"/>
          <p:cNvSpPr>
            <a:spLocks noGrp="1" noRot="1" noChangeAspect="1" noChangeArrowheads="1"/>
          </p:cNvSpPr>
          <p:nvPr>
            <p:ph type="sldImg"/>
          </p:nvPr>
        </p:nvSpPr>
        <p:spPr>
          <a:solidFill>
            <a:srgbClr val="FFFFFF"/>
          </a:solidFill>
          <a:ln/>
        </p:spPr>
      </p:sp>
      <p:sp>
        <p:nvSpPr>
          <p:cNvPr id="321539" name="Rectangle 3"/>
          <p:cNvSpPr>
            <a:spLocks noGrp="1" noChangeArrowheads="1"/>
          </p:cNvSpPr>
          <p:nvPr>
            <p:ph type="body" idx="1"/>
          </p:nvPr>
        </p:nvSpPr>
        <p:spPr>
          <a:solidFill>
            <a:srgbClr val="FFFFFF"/>
          </a:solidFill>
          <a:ln>
            <a:solidFill>
              <a:srgbClr val="000000"/>
            </a:solidFill>
          </a:ln>
        </p:spPr>
        <p:txBody>
          <a:bodyPr/>
          <a:lstStyle/>
          <a:p>
            <a:pPr lvl="2" algn="just" eaLnBrk="1" hangingPunct="1">
              <a:spcBef>
                <a:spcPts val="1200"/>
              </a:spcBef>
              <a:spcAft>
                <a:spcPts val="300"/>
              </a:spcAft>
            </a:pPr>
            <a:r>
              <a:rPr noProof="1">
                <a:latin typeface="Times" charset="0"/>
                <a:ea typeface="ＭＳ Ｐゴシック" charset="0"/>
                <a:cs typeface="Times New Roman" charset="0"/>
              </a:rPr>
              <a:t>1.	</a:t>
            </a:r>
            <a:r>
              <a:rPr lang="en-US">
                <a:latin typeface="Helvetica" charset="0"/>
                <a:ea typeface="ＭＳ Ｐゴシック" charset="0"/>
              </a:rPr>
              <a:t>As I thought about the upcoming seventh commemoration of 9/11 and this ship made from remnants of destruction, the parallel to our lives as Christians really hit me.</a:t>
            </a:r>
          </a:p>
          <a:p>
            <a:pPr lvl="3" algn="just" eaLnBrk="1" hangingPunct="1">
              <a:spcBef>
                <a:spcPts val="1200"/>
              </a:spcBef>
              <a:spcAft>
                <a:spcPts val="300"/>
              </a:spcAft>
            </a:pPr>
            <a:r>
              <a:rPr lang="en-US">
                <a:latin typeface="Times" charset="0"/>
                <a:ea typeface="ＭＳ Ｐゴシック" charset="0"/>
                <a:cs typeface="Times New Roman" charset="0"/>
              </a:rPr>
              <a:t>a)	</a:t>
            </a:r>
            <a:r>
              <a:rPr lang="en-US">
                <a:latin typeface="Helvetica" charset="0"/>
                <a:ea typeface="ＭＳ Ｐゴシック" charset="0"/>
              </a:rPr>
              <a:t>Like the Twin Towers, we also were made beautiful for a grand purpose in Eden.</a:t>
            </a:r>
          </a:p>
          <a:p>
            <a:pPr lvl="3" algn="just" eaLnBrk="1" hangingPunct="1">
              <a:spcBef>
                <a:spcPts val="1200"/>
              </a:spcBef>
              <a:spcAft>
                <a:spcPts val="300"/>
              </a:spcAft>
            </a:pPr>
            <a:r>
              <a:rPr lang="en-US">
                <a:latin typeface="Times" charset="0"/>
                <a:ea typeface="ＭＳ Ｐゴシック" charset="0"/>
                <a:cs typeface="Times New Roman" charset="0"/>
              </a:rPr>
              <a:t>b)	</a:t>
            </a:r>
            <a:r>
              <a:rPr lang="en-US">
                <a:latin typeface="Helvetica" charset="0"/>
                <a:ea typeface="ＭＳ Ｐゴシック" charset="0"/>
              </a:rPr>
              <a:t>Like those Twin Towers, we also became remnants of destruction back in Eden.</a:t>
            </a:r>
          </a:p>
          <a:p>
            <a:pPr lvl="3" algn="just" eaLnBrk="1" hangingPunct="1">
              <a:spcBef>
                <a:spcPts val="1200"/>
              </a:spcBef>
              <a:spcAft>
                <a:spcPts val="300"/>
              </a:spcAft>
            </a:pPr>
            <a:r>
              <a:rPr lang="en-US">
                <a:latin typeface="Times" charset="0"/>
                <a:ea typeface="ＭＳ Ｐゴシック" charset="0"/>
                <a:cs typeface="Times New Roman" charset="0"/>
              </a:rPr>
              <a:t>c)	</a:t>
            </a:r>
            <a:r>
              <a:rPr lang="en-US">
                <a:latin typeface="Helvetica" charset="0"/>
                <a:ea typeface="ＭＳ Ｐゴシック" charset="0"/>
              </a:rPr>
              <a:t>Like the World Trade Center recycled into a useful vessel against aggressors, so as believers in Christ, He has made us a new body in Christ to battle the enemy.</a:t>
            </a:r>
          </a:p>
          <a:p>
            <a:pPr algn="just" eaLnBrk="1" hangingPunct="1"/>
            <a:r>
              <a:rPr lang="en-US">
                <a:latin typeface="Helvetica" charset="0"/>
                <a:ea typeface="ＭＳ Ｐゴシック" charset="0"/>
                <a:cs typeface="ＭＳ Ｐゴシック" charset="0"/>
              </a:rPr>
              <a:t>Each part of that ship has a specific purpose; likewise, because we are in Christ, the Holy Spirit has assigned each of us a new role to play in the body of Christ.</a:t>
            </a: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1F17296A-93EB-DF4C-A251-B0C2CC8D5515}" type="slidenum">
              <a:rPr lang="en-US" sz="1200"/>
              <a:pPr/>
              <a:t>100</a:t>
            </a:fld>
            <a:endParaRPr lang="en-US" sz="1200"/>
          </a:p>
        </p:txBody>
      </p:sp>
      <p:sp>
        <p:nvSpPr>
          <p:cNvPr id="54272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fld id="{89B36F71-0FF5-A242-AB00-7CE100DF4E1C}" type="slidenum">
              <a:rPr lang="en-US" sz="1200"/>
              <a:pPr algn="r"/>
              <a:t>100</a:t>
            </a:fld>
            <a:endParaRPr lang="en-US" sz="1200"/>
          </a:p>
        </p:txBody>
      </p:sp>
      <p:sp>
        <p:nvSpPr>
          <p:cNvPr id="542723" name="Rectangle 2"/>
          <p:cNvSpPr>
            <a:spLocks noGrp="1" noRot="1" noChangeAspect="1" noChangeArrowheads="1" noTextEdit="1"/>
          </p:cNvSpPr>
          <p:nvPr>
            <p:ph type="sldImg"/>
          </p:nvPr>
        </p:nvSpPr>
        <p:spPr>
          <a:solidFill>
            <a:srgbClr val="FFFFFF"/>
          </a:solidFill>
          <a:ln/>
        </p:spPr>
      </p:sp>
      <p:sp>
        <p:nvSpPr>
          <p:cNvPr id="54272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636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D433D29-76C2-2C47-8BBD-110292789F6C}"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826370" name="Rectangle 2"/>
          <p:cNvSpPr>
            <a:spLocks noGrp="1" noRot="1" noChangeAspect="1" noChangeArrowheads="1" noTextEdit="1"/>
          </p:cNvSpPr>
          <p:nvPr>
            <p:ph type="sldImg"/>
          </p:nvPr>
        </p:nvSpPr>
        <p:spPr>
          <a:xfrm>
            <a:off x="1143000" y="685800"/>
            <a:ext cx="4573588" cy="3429000"/>
          </a:xfrm>
          <a:solidFill>
            <a:srgbClr val="FFFFFF"/>
          </a:solidFill>
          <a:ln/>
        </p:spPr>
      </p:sp>
      <p:sp>
        <p:nvSpPr>
          <p:cNvPr id="8263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45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F1060CF-E612-8E49-8E43-387F94AA5CF7}"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9459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5EE6F56-1F0F-6D4A-8205-DF70560AA0E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94595" name="Rectangle 2"/>
          <p:cNvSpPr>
            <a:spLocks noGrp="1" noRot="1" noChangeAspect="1" noChangeArrowheads="1" noTextEdit="1"/>
          </p:cNvSpPr>
          <p:nvPr>
            <p:ph type="sldImg"/>
          </p:nvPr>
        </p:nvSpPr>
        <p:spPr>
          <a:solidFill>
            <a:srgbClr val="FFFFFF"/>
          </a:solidFill>
          <a:ln/>
        </p:spPr>
      </p:sp>
      <p:sp>
        <p:nvSpPr>
          <p:cNvPr id="49459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88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36BC2A2A-14D2-F842-96BF-85774A06AA3D}" type="slidenum">
              <a:rPr lang="en-US" sz="1200">
                <a:solidFill>
                  <a:srgbClr val="000000"/>
                </a:solidFill>
              </a:rPr>
              <a:pPr/>
              <a:t>103</a:t>
            </a:fld>
            <a:endParaRPr lang="en-US" sz="1200">
              <a:solidFill>
                <a:srgbClr val="000000"/>
              </a:solidFill>
            </a:endParaRPr>
          </a:p>
        </p:txBody>
      </p:sp>
      <p:sp>
        <p:nvSpPr>
          <p:cNvPr id="54886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fld id="{8924B1D7-C000-D644-9816-A8F82CF6464B}" type="slidenum">
              <a:rPr lang="en-US" sz="1200">
                <a:solidFill>
                  <a:srgbClr val="000000"/>
                </a:solidFill>
              </a:rPr>
              <a:pPr algn="r"/>
              <a:t>103</a:t>
            </a:fld>
            <a:endParaRPr lang="en-US" sz="1200">
              <a:solidFill>
                <a:srgbClr val="000000"/>
              </a:solidFill>
            </a:endParaRPr>
          </a:p>
        </p:txBody>
      </p:sp>
      <p:sp>
        <p:nvSpPr>
          <p:cNvPr id="548867" name="Rectangle 2"/>
          <p:cNvSpPr>
            <a:spLocks noGrp="1" noRot="1" noChangeAspect="1" noChangeArrowheads="1" noTextEdit="1"/>
          </p:cNvSpPr>
          <p:nvPr>
            <p:ph type="sldImg"/>
          </p:nvPr>
        </p:nvSpPr>
        <p:spPr>
          <a:solidFill>
            <a:srgbClr val="FFFFFF"/>
          </a:solidFill>
          <a:ln/>
        </p:spPr>
      </p:sp>
      <p:sp>
        <p:nvSpPr>
          <p:cNvPr id="54886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66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6C49C38-D388-5D42-8169-768B1F2DBAA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9664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3CBCF7E-519D-9F4F-8A8C-636EECECD15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96643" name="Rectangle 2"/>
          <p:cNvSpPr>
            <a:spLocks noGrp="1" noRot="1" noChangeAspect="1" noChangeArrowheads="1"/>
          </p:cNvSpPr>
          <p:nvPr>
            <p:ph type="sldImg"/>
          </p:nvPr>
        </p:nvSpPr>
        <p:spPr>
          <a:solidFill>
            <a:srgbClr val="FFFFFF"/>
          </a:solidFill>
          <a:ln/>
        </p:spPr>
      </p:sp>
      <p:sp>
        <p:nvSpPr>
          <p:cNvPr id="49664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49C8197-558F-6745-880A-2AD19F0B57D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37250" name="Rectangle 2"/>
          <p:cNvSpPr>
            <a:spLocks noGrp="1" noRot="1" noChangeAspect="1" noChangeArrowheads="1"/>
          </p:cNvSpPr>
          <p:nvPr>
            <p:ph type="sldImg"/>
          </p:nvPr>
        </p:nvSpPr>
        <p:spPr>
          <a:solidFill>
            <a:srgbClr val="FFFFFF"/>
          </a:solidFill>
          <a:ln/>
        </p:spPr>
      </p:sp>
      <p:sp>
        <p:nvSpPr>
          <p:cNvPr id="111619"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5"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568E8E8-ABC8-6F4C-9866-6ACB2539F4C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39298" name="Rectangle 2"/>
          <p:cNvSpPr>
            <a:spLocks noGrp="1" noRot="1" noChangeAspect="1" noChangeArrowheads="1"/>
          </p:cNvSpPr>
          <p:nvPr>
            <p:ph type="sldImg"/>
          </p:nvPr>
        </p:nvSpPr>
        <p:spPr>
          <a:solidFill>
            <a:srgbClr val="FFFFFF"/>
          </a:solidFill>
          <a:ln/>
        </p:spPr>
      </p:sp>
      <p:sp>
        <p:nvSpPr>
          <p:cNvPr id="113667"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5"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94DAA4B-6FD8-1D42-9C15-07794E1001E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47490" name="Rectangle 2"/>
          <p:cNvSpPr>
            <a:spLocks noGrp="1" noRot="1" noChangeAspect="1" noChangeArrowheads="1" noTextEdit="1"/>
          </p:cNvSpPr>
          <p:nvPr>
            <p:ph type="sldImg"/>
          </p:nvPr>
        </p:nvSpPr>
        <p:spPr>
          <a:ln/>
        </p:spPr>
      </p:sp>
      <p:sp>
        <p:nvSpPr>
          <p:cNvPr id="123907" name="Rectangle 3"/>
          <p:cNvSpPr>
            <a:spLocks noGrp="1" noChangeArrowheads="1"/>
          </p:cNvSpPr>
          <p:nvPr>
            <p:ph type="body" idx="1"/>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AE2E98E-9933-BF4D-98BA-728749830A6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49538" name="Rectangle 2"/>
          <p:cNvSpPr>
            <a:spLocks noGrp="1" noRot="1" noChangeAspect="1" noChangeArrowheads="1"/>
          </p:cNvSpPr>
          <p:nvPr>
            <p:ph type="sldImg"/>
          </p:nvPr>
        </p:nvSpPr>
        <p:spPr>
          <a:solidFill>
            <a:srgbClr val="FFFFFF"/>
          </a:solidFill>
          <a:ln/>
        </p:spPr>
      </p:sp>
      <p:sp>
        <p:nvSpPr>
          <p:cNvPr id="125955"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5E3A597-C38A-2B43-BC04-A1D95172718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51586" name="Rectangle 2"/>
          <p:cNvSpPr>
            <a:spLocks noGrp="1" noRot="1" noChangeAspect="1" noChangeArrowheads="1"/>
          </p:cNvSpPr>
          <p:nvPr>
            <p:ph type="sldImg"/>
          </p:nvPr>
        </p:nvSpPr>
        <p:spPr>
          <a:solidFill>
            <a:srgbClr val="FFFFFF"/>
          </a:solidFill>
          <a:ln/>
        </p:spPr>
      </p:sp>
      <p:sp>
        <p:nvSpPr>
          <p:cNvPr id="128003"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4.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8.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1.png"/><Relationship Id="rId1" Type="http://schemas.openxmlformats.org/officeDocument/2006/relationships/slideMaster" Target="../slideMasters/slideMaster19.xml"/><Relationship Id="rId5" Type="http://schemas.openxmlformats.org/officeDocument/2006/relationships/image" Target="../media/image14.png"/><Relationship Id="rId4" Type="http://schemas.openxmlformats.org/officeDocument/2006/relationships/image" Target="../media/image12.png"/></Relationships>
</file>

<file path=ppt/slideLayouts/_rels/slideLayout19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19.xml"/><Relationship Id="rId5" Type="http://schemas.openxmlformats.org/officeDocument/2006/relationships/image" Target="../media/image14.png"/><Relationship Id="rId4" Type="http://schemas.openxmlformats.org/officeDocument/2006/relationships/image" Target="../media/image13.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1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1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19.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9.xml"/></Relationships>
</file>

<file path=ppt/slideLayouts/_rels/slideLayout22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9.xml"/></Relationships>
</file>

<file path=ppt/slideLayouts/_rels/slideLayout22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9.xml"/></Relationships>
</file>

<file path=ppt/slideLayouts/_rels/slideLayout22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9.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9.xml"/></Relationships>
</file>

<file path=ppt/slideLayouts/_rels/slideLayout23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9.xml"/></Relationships>
</file>

<file path=ppt/slideLayouts/_rels/slideLayout23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9.xml"/></Relationships>
</file>

<file path=ppt/slideLayouts/_rels/slideLayout23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9.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3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19.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3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19.xml"/><Relationship Id="rId4" Type="http://schemas.openxmlformats.org/officeDocument/2006/relationships/image" Target="../media/image14.png"/></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5.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19.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9.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19.xml"/><Relationship Id="rId4" Type="http://schemas.openxmlformats.org/officeDocument/2006/relationships/image" Target="../media/image4.jpeg"/></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6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19.xml"/><Relationship Id="rId4" Type="http://schemas.openxmlformats.org/officeDocument/2006/relationships/image" Target="../media/image20.png"/></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0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9.xml"/></Relationships>
</file>

<file path=ppt/slideLayouts/_rels/slideLayout30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9.xml"/></Relationships>
</file>

<file path=ppt/slideLayouts/_rels/slideLayout30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9.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9.xml"/></Relationships>
</file>

<file path=ppt/slideLayouts/_rels/slideLayout31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9.xml"/></Relationships>
</file>

<file path=ppt/slideLayouts/_rels/slideLayout31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9.xml"/></Relationships>
</file>

<file path=ppt/slideLayouts/_rels/slideLayout31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9.xml"/></Relationships>
</file>

<file path=ppt/slideLayouts/_rels/slideLayout31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9.xml"/></Relationships>
</file>

<file path=ppt/slideLayouts/_rels/slideLayout31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9.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34.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1.png"/><Relationship Id="rId1" Type="http://schemas.openxmlformats.org/officeDocument/2006/relationships/slideMaster" Target="../slideMasters/slideMaster19.xml"/><Relationship Id="rId5" Type="http://schemas.openxmlformats.org/officeDocument/2006/relationships/image" Target="../media/image14.png"/><Relationship Id="rId4" Type="http://schemas.openxmlformats.org/officeDocument/2006/relationships/image" Target="../media/image12.png"/></Relationships>
</file>

<file path=ppt/slideLayouts/_rels/slideLayout335.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19.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37.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19.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19.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42.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9.xml"/></Relationships>
</file>

<file path=ppt/slideLayouts/_rels/slideLayout343.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9.xml"/></Relationships>
</file>

<file path=ppt/slideLayouts/_rels/slideLayout344.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9.xml"/></Relationships>
</file>

<file path=ppt/slideLayouts/_rels/slideLayout345.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9.xml"/></Relationships>
</file>

<file path=ppt/slideLayouts/_rels/slideLayout346.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9.xml"/></Relationships>
</file>

<file path=ppt/slideLayouts/_rels/slideLayout347.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9.xml"/></Relationships>
</file>

<file path=ppt/slideLayouts/_rels/slideLayout348.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9.xml"/></Relationships>
</file>

<file path=ppt/slideLayouts/_rels/slideLayout349.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9.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9.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69.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19.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19.xml"/></Relationships>
</file>

<file path=ppt/slideLayouts/_rels/slideLayout371.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19.xml"/></Relationships>
</file>

<file path=ppt/slideLayouts/_rels/slideLayout372.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19.xml"/></Relationships>
</file>

<file path=ppt/slideLayouts/_rels/slideLayout373.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19.xml"/></Relationships>
</file>

<file path=ppt/slideLayouts/_rels/slideLayout374.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19.xml"/></Relationships>
</file>

<file path=ppt/slideLayouts/_rels/slideLayout375.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19.xml"/></Relationships>
</file>

<file path=ppt/slideLayouts/_rels/slideLayout376.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19.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86.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1.png"/><Relationship Id="rId1" Type="http://schemas.openxmlformats.org/officeDocument/2006/relationships/slideMaster" Target="../slideMasters/slideMaster19.xml"/><Relationship Id="rId5" Type="http://schemas.openxmlformats.org/officeDocument/2006/relationships/image" Target="../media/image14.png"/><Relationship Id="rId4" Type="http://schemas.openxmlformats.org/officeDocument/2006/relationships/image" Target="../media/image12.png"/></Relationships>
</file>

<file path=ppt/slideLayouts/_rels/slideLayout387.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19.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8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19.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9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19.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37.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9.xml"/></Relationships>
</file>

<file path=ppt/slideLayouts/_rels/slideLayout438.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9.xml"/></Relationships>
</file>

<file path=ppt/slideLayouts/_rels/slideLayout439.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9.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9.xml"/></Relationships>
</file>

<file path=ppt/slideLayouts/_rels/slideLayout441.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9.xml"/></Relationships>
</file>

<file path=ppt/slideLayouts/_rels/slideLayout442.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9.xml"/></Relationships>
</file>

<file path=ppt/slideLayouts/_rels/slideLayout443.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9.xml"/></Relationships>
</file>

<file path=ppt/slideLayouts/_rels/slideLayout444.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9.xml"/></Relationships>
</file>

<file path=ppt/slideLayouts/_rels/slideLayout445.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9.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54.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9.xml"/></Relationships>
</file>

<file path=ppt/slideLayouts/_rels/slideLayout455.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9.xml"/></Relationships>
</file>

<file path=ppt/slideLayouts/_rels/slideLayout456.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9.xml"/></Relationships>
</file>

<file path=ppt/slideLayouts/_rels/slideLayout457.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9.xml"/></Relationships>
</file>

<file path=ppt/slideLayouts/_rels/slideLayout458.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9.xml"/></Relationships>
</file>

<file path=ppt/slideLayouts/_rels/slideLayout459.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9.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9.xml"/></Relationships>
</file>

<file path=ppt/slideLayouts/_rels/slideLayout461.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9.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19.xml"/></Relationships>
</file>

<file path=ppt/slideLayouts/_rels/slideLayout471.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19.xml"/></Relationships>
</file>

<file path=ppt/slideLayouts/_rels/slideLayout472.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19.xml"/></Relationships>
</file>

<file path=ppt/slideLayouts/_rels/slideLayout473.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19.xml"/></Relationships>
</file>

<file path=ppt/slideLayouts/_rels/slideLayout474.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19.xml"/></Relationships>
</file>

<file path=ppt/slideLayouts/_rels/slideLayout475.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19.xml"/></Relationships>
</file>

<file path=ppt/slideLayouts/_rels/slideLayout476.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19.xml"/></Relationships>
</file>

<file path=ppt/slideLayouts/_rels/slideLayout477.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19.xml"/></Relationships>
</file>

<file path=ppt/slideLayouts/_rels/slideLayout478.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19.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97.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1.png"/><Relationship Id="rId1" Type="http://schemas.openxmlformats.org/officeDocument/2006/relationships/slideMaster" Target="../slideMasters/slideMaster19.xml"/><Relationship Id="rId5" Type="http://schemas.openxmlformats.org/officeDocument/2006/relationships/image" Target="../media/image14.png"/><Relationship Id="rId4" Type="http://schemas.openxmlformats.org/officeDocument/2006/relationships/image" Target="../media/image12.png"/></Relationships>
</file>

<file path=ppt/slideLayouts/_rels/slideLayout49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19.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19.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0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19.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06.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4.png"/><Relationship Id="rId1" Type="http://schemas.openxmlformats.org/officeDocument/2006/relationships/slideMaster" Target="../slideMasters/slideMaster19.xml"/><Relationship Id="rId5" Type="http://schemas.openxmlformats.org/officeDocument/2006/relationships/image" Target="../media/image12.png"/><Relationship Id="rId4" Type="http://schemas.openxmlformats.org/officeDocument/2006/relationships/image" Target="../media/image15.png"/></Relationships>
</file>

<file path=ppt/slideLayouts/_rels/slideLayout507.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19.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0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19.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1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19.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34.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19.xml"/></Relationships>
</file>

<file path=ppt/slideLayouts/_rels/slideLayout535.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19.xml"/></Relationships>
</file>

<file path=ppt/slideLayouts/_rels/slideLayout536.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19.xml"/></Relationships>
</file>

<file path=ppt/slideLayouts/_rels/slideLayout537.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19.xml"/></Relationships>
</file>

<file path=ppt/slideLayouts/_rels/slideLayout538.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19.xml"/></Relationships>
</file>

<file path=ppt/slideLayouts/_rels/slideLayout539.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19.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19.xml"/></Relationships>
</file>

<file path=ppt/slideLayouts/_rels/slideLayout541.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19.xml"/></Relationships>
</file>

<file path=ppt/slideLayouts/_rels/slideLayout542.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19.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7.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9.xml"/></Relationships>
</file>

<file path=ppt/slideLayouts/_rels/slideLayout608.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9.xml"/></Relationships>
</file>

<file path=ppt/slideLayouts/_rels/slideLayout609.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9.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9.xml"/></Relationships>
</file>

<file path=ppt/slideLayouts/_rels/slideLayout611.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9.xml"/></Relationships>
</file>

<file path=ppt/slideLayouts/_rels/slideLayout612.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9.xml"/></Relationships>
</file>

<file path=ppt/slideLayouts/_rels/slideLayout613.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9.xml"/></Relationships>
</file>

<file path=ppt/slideLayouts/_rels/slideLayout614.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9.xml"/></Relationships>
</file>

<file path=ppt/slideLayouts/_rels/slideLayout615.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9.xml"/></Relationships>
</file>

<file path=ppt/slideLayouts/_rels/slideLayout61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9.xml"/></Relationships>
</file>

<file path=ppt/slideLayouts/_rels/slideLayout61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9.xml"/></Relationships>
</file>

<file path=ppt/slideLayouts/_rels/slideLayout61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9.xml"/></Relationships>
</file>

<file path=ppt/slideLayouts/_rels/slideLayout61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9.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9.xml"/></Relationships>
</file>

<file path=ppt/slideLayouts/_rels/slideLayout62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9.xml"/></Relationships>
</file>

<file path=ppt/slideLayouts/_rels/slideLayout62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9.xml"/></Relationships>
</file>

<file path=ppt/slideLayouts/_rels/slideLayout62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9.xml"/></Relationships>
</file>

<file path=ppt/slideLayouts/_rels/slideLayout62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9.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9.xml"/></Relationships>
</file>

<file path=ppt/slideLayouts/_rels/slideLayout64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9.xml"/></Relationships>
</file>

<file path=ppt/slideLayouts/_rels/slideLayout64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9.xml"/></Relationships>
</file>

<file path=ppt/slideLayouts/_rels/slideLayout64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9.xml"/></Relationships>
</file>

<file path=ppt/slideLayouts/_rels/slideLayout64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9.xml"/></Relationships>
</file>

<file path=ppt/slideLayouts/_rels/slideLayout64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9.xml"/></Relationships>
</file>

<file path=ppt/slideLayouts/_rels/slideLayout64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9.xml"/></Relationships>
</file>

<file path=ppt/slideLayouts/_rels/slideLayout64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9.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9.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1.png"/><Relationship Id="rId1" Type="http://schemas.openxmlformats.org/officeDocument/2006/relationships/slideMaster" Target="../slideMasters/slideMaster19.xml"/><Relationship Id="rId5" Type="http://schemas.openxmlformats.org/officeDocument/2006/relationships/image" Target="../media/image14.png"/><Relationship Id="rId4" Type="http://schemas.openxmlformats.org/officeDocument/2006/relationships/image" Target="../media/image12.png"/></Relationships>
</file>

<file path=ppt/slideLayouts/_rels/slideLayout66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19.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19.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7.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19.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7.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4.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26.jpeg"/><Relationship Id="rId1" Type="http://schemas.openxmlformats.org/officeDocument/2006/relationships/slideMaster" Target="../slideMasters/slideMaster19.xml"/><Relationship Id="rId4" Type="http://schemas.openxmlformats.org/officeDocument/2006/relationships/image" Target="../media/image3.jpeg"/></Relationships>
</file>

<file path=ppt/slideLayouts/_rels/slideLayout715.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19.xml"/><Relationship Id="rId4" Type="http://schemas.openxmlformats.org/officeDocument/2006/relationships/image" Target="../media/image4.jpeg"/></Relationships>
</file>

<file path=ppt/slideLayouts/_rels/slideLayout71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717.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19.xml"/><Relationship Id="rId4" Type="http://schemas.openxmlformats.org/officeDocument/2006/relationships/image" Target="../media/image4.jpeg"/></Relationships>
</file>

<file path=ppt/slideLayouts/_rels/slideLayout71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71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72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19.xml"/><Relationship Id="rId4" Type="http://schemas.openxmlformats.org/officeDocument/2006/relationships/image" Target="../media/image4.jpeg"/></Relationships>
</file>

<file path=ppt/slideLayouts/_rels/slideLayout72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8.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1.png"/><Relationship Id="rId1" Type="http://schemas.openxmlformats.org/officeDocument/2006/relationships/slideMaster" Target="../slideMasters/slideMaster19.xml"/><Relationship Id="rId5" Type="http://schemas.openxmlformats.org/officeDocument/2006/relationships/image" Target="../media/image14.png"/><Relationship Id="rId4" Type="http://schemas.openxmlformats.org/officeDocument/2006/relationships/image" Target="../media/image12.png"/></Relationships>
</file>

<file path=ppt/slideLayouts/_rels/slideLayout76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19.xml"/><Relationship Id="rId5" Type="http://schemas.openxmlformats.org/officeDocument/2006/relationships/image" Target="../media/image14.png"/><Relationship Id="rId4" Type="http://schemas.openxmlformats.org/officeDocument/2006/relationships/image" Target="../media/image13.png"/></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19.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5.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19.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9.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1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0.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19.xml"/></Relationships>
</file>

<file path=ppt/slideLayouts/_rels/slideLayout811.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19.xml"/></Relationships>
</file>

<file path=ppt/slideLayouts/_rels/slideLayout812.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19.xml"/></Relationships>
</file>

<file path=ppt/slideLayouts/_rels/slideLayout813.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19.xml"/></Relationships>
</file>

<file path=ppt/slideLayouts/_rels/slideLayout814.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19.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6.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19.xml"/></Relationships>
</file>

<file path=ppt/slideLayouts/_rels/slideLayout817.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19.xml"/></Relationships>
</file>

<file path=ppt/slideLayouts/_rels/slideLayout818.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19.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52.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19.xml"/></Relationships>
</file>

<file path=ppt/slideLayouts/_rels/slideLayout853.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19.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74.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19.xml"/></Relationships>
</file>

<file path=ppt/slideLayouts/_rels/slideLayout875.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Master" Target="../slideMasters/slideMaster19.xml"/></Relationships>
</file>

<file path=ppt/slideLayouts/_rels/slideLayout876.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Master" Target="../slideMasters/slideMaster19.xml"/></Relationships>
</file>

<file path=ppt/slideLayouts/_rels/slideLayout877.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Master" Target="../slideMasters/slideMaster19.xml"/></Relationships>
</file>

<file path=ppt/slideLayouts/_rels/slideLayout878.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Master" Target="../slideMasters/slideMaster19.xml"/></Relationships>
</file>

<file path=ppt/slideLayouts/_rels/slideLayout879.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Master" Target="../slideMasters/slideMaster19.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0.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Master" Target="../slideMasters/slideMaster19.xml"/></Relationships>
</file>

<file path=ppt/slideLayouts/_rels/slideLayout881.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Master" Target="../slideMasters/slideMaster19.xml"/></Relationships>
</file>

<file path=ppt/slideLayouts/_rels/slideLayout882.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Master" Target="../slideMasters/slideMaster19.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914.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Master" Target="../slideMasters/slideMaster22.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936.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24.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p>
        </p:txBody>
      </p:sp>
      <p:sp>
        <p:nvSpPr>
          <p:cNvPr id="5" name="Rectangle 26"/>
          <p:cNvSpPr>
            <a:spLocks noGrp="1" noChangeArrowheads="1"/>
          </p:cNvSpPr>
          <p:nvPr>
            <p:ph type="ftr" sz="quarter" idx="11"/>
          </p:nvPr>
        </p:nvSpPr>
        <p:spPr>
          <a:ln/>
        </p:spPr>
        <p:txBody>
          <a:bodyPr/>
          <a:lstStyle>
            <a:lvl1pPr>
              <a:defRPr/>
            </a:lvl1pPr>
          </a:lstStyle>
          <a:p>
            <a:pPr>
              <a:defRPr/>
            </a:pPr>
            <a:endParaRPr lang="en-US"/>
          </a:p>
        </p:txBody>
      </p:sp>
      <p:sp>
        <p:nvSpPr>
          <p:cNvPr id="6" name="Rectangle 27"/>
          <p:cNvSpPr>
            <a:spLocks noGrp="1" noChangeArrowheads="1"/>
          </p:cNvSpPr>
          <p:nvPr>
            <p:ph type="sldNum" sz="quarter" idx="12"/>
          </p:nvPr>
        </p:nvSpPr>
        <p:spPr>
          <a:ln/>
        </p:spPr>
        <p:txBody>
          <a:bodyPr/>
          <a:lstStyle>
            <a:lvl1pPr>
              <a:defRPr/>
            </a:lvl1pPr>
          </a:lstStyle>
          <a:p>
            <a:pPr>
              <a:defRPr/>
            </a:pPr>
            <a:fld id="{F3E4A3B8-6153-544C-A080-51A3D68B86B2}" type="slidenum">
              <a:rPr lang="en-US"/>
              <a:pPr>
                <a:defRPr/>
              </a:pPr>
              <a:t>‹#›</a:t>
            </a:fld>
            <a:endParaRPr lang="en-US"/>
          </a:p>
        </p:txBody>
      </p:sp>
    </p:spTree>
    <p:extLst>
      <p:ext uri="{BB962C8B-B14F-4D97-AF65-F5344CB8AC3E}">
        <p14:creationId xmlns:p14="http://schemas.microsoft.com/office/powerpoint/2010/main" val="3523675761"/>
      </p:ext>
    </p:extLst>
  </p:cSld>
  <p:clrMapOvr>
    <a:masterClrMapping/>
  </p:clrMapOv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p>
        </p:txBody>
      </p:sp>
      <p:sp>
        <p:nvSpPr>
          <p:cNvPr id="5" name="Rectangle 26"/>
          <p:cNvSpPr>
            <a:spLocks noGrp="1" noChangeArrowheads="1"/>
          </p:cNvSpPr>
          <p:nvPr>
            <p:ph type="ftr" sz="quarter" idx="11"/>
          </p:nvPr>
        </p:nvSpPr>
        <p:spPr>
          <a:ln/>
        </p:spPr>
        <p:txBody>
          <a:bodyPr/>
          <a:lstStyle>
            <a:lvl1pPr>
              <a:defRPr/>
            </a:lvl1pPr>
          </a:lstStyle>
          <a:p>
            <a:pPr>
              <a:defRPr/>
            </a:pPr>
            <a:endParaRPr lang="en-US"/>
          </a:p>
        </p:txBody>
      </p:sp>
      <p:sp>
        <p:nvSpPr>
          <p:cNvPr id="6" name="Rectangle 27"/>
          <p:cNvSpPr>
            <a:spLocks noGrp="1" noChangeArrowheads="1"/>
          </p:cNvSpPr>
          <p:nvPr>
            <p:ph type="sldNum" sz="quarter" idx="12"/>
          </p:nvPr>
        </p:nvSpPr>
        <p:spPr>
          <a:ln/>
        </p:spPr>
        <p:txBody>
          <a:bodyPr/>
          <a:lstStyle>
            <a:lvl1pPr>
              <a:defRPr/>
            </a:lvl1pPr>
          </a:lstStyle>
          <a:p>
            <a:pPr>
              <a:defRPr/>
            </a:pPr>
            <a:fld id="{98241BD1-449C-764A-BB78-840BBA3DFEA7}" type="slidenum">
              <a:rPr lang="en-US"/>
              <a:pPr>
                <a:defRPr/>
              </a:pPr>
              <a:t>‹#›</a:t>
            </a:fld>
            <a:endParaRPr lang="en-US"/>
          </a:p>
        </p:txBody>
      </p:sp>
    </p:spTree>
    <p:extLst>
      <p:ext uri="{BB962C8B-B14F-4D97-AF65-F5344CB8AC3E}">
        <p14:creationId xmlns:p14="http://schemas.microsoft.com/office/powerpoint/2010/main" val="1360751135"/>
      </p:ext>
    </p:extLst>
  </p:cSld>
  <p:clrMapOvr>
    <a:masterClrMapping/>
  </p:clrMapOvr>
  <p:transition/>
</p:sldLayout>
</file>

<file path=ppt/slideLayouts/slideLayout1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C6F2F07-F875-0E4F-92FA-829E9500AA26}" type="slidenum">
              <a:rPr lang="en-US"/>
              <a:pPr>
                <a:defRPr/>
              </a:pPr>
              <a:t>‹#›</a:t>
            </a:fld>
            <a:endParaRPr lang="en-US"/>
          </a:p>
        </p:txBody>
      </p:sp>
    </p:spTree>
    <p:extLst>
      <p:ext uri="{BB962C8B-B14F-4D97-AF65-F5344CB8AC3E}">
        <p14:creationId xmlns:p14="http://schemas.microsoft.com/office/powerpoint/2010/main" val="3906297229"/>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F2AD87ED-A510-CB49-949B-38DA939F422F}" type="slidenum">
              <a:rPr lang="en-US"/>
              <a:pPr>
                <a:defRPr/>
              </a:pPr>
              <a:t>‹#›</a:t>
            </a:fld>
            <a:endParaRPr lang="en-US"/>
          </a:p>
        </p:txBody>
      </p:sp>
    </p:spTree>
    <p:extLst>
      <p:ext uri="{BB962C8B-B14F-4D97-AF65-F5344CB8AC3E}">
        <p14:creationId xmlns:p14="http://schemas.microsoft.com/office/powerpoint/2010/main" val="930146716"/>
      </p:ext>
    </p:extLst>
  </p:cSld>
  <p:clrMapOvr>
    <a:masterClrMapping/>
  </p:clrMapOvr>
</p:sldLayout>
</file>

<file path=ppt/slideLayouts/slideLayout10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6374F9C-494D-6A49-B64C-9620425AD9DB}" type="slidenum">
              <a:rPr lang="en-US"/>
              <a:pPr>
                <a:defRPr/>
              </a:pPr>
              <a:t>‹#›</a:t>
            </a:fld>
            <a:endParaRPr lang="en-US"/>
          </a:p>
        </p:txBody>
      </p:sp>
    </p:spTree>
    <p:extLst>
      <p:ext uri="{BB962C8B-B14F-4D97-AF65-F5344CB8AC3E}">
        <p14:creationId xmlns:p14="http://schemas.microsoft.com/office/powerpoint/2010/main" val="1025217718"/>
      </p:ext>
    </p:extLst>
  </p:cSld>
  <p:clrMapOvr>
    <a:masterClrMapping/>
  </p:clrMapOvr>
</p:sldLayout>
</file>

<file path=ppt/slideLayouts/slideLayout10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7EFA7B03-1185-1A49-B089-A72535FD1B79}" type="slidenum">
              <a:rPr lang="en-US"/>
              <a:pPr>
                <a:defRPr/>
              </a:pPr>
              <a:t>‹#›</a:t>
            </a:fld>
            <a:endParaRPr lang="en-US"/>
          </a:p>
        </p:txBody>
      </p:sp>
    </p:spTree>
    <p:extLst>
      <p:ext uri="{BB962C8B-B14F-4D97-AF65-F5344CB8AC3E}">
        <p14:creationId xmlns:p14="http://schemas.microsoft.com/office/powerpoint/2010/main" val="245899755"/>
      </p:ext>
    </p:extLst>
  </p:cSld>
  <p:clrMapOvr>
    <a:masterClrMapping/>
  </p:clrMapOvr>
</p:sldLayout>
</file>

<file path=ppt/slideLayouts/slideLayout100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DCB0A20-41B1-514A-B65E-951EC2EFF16C}" type="slidenum">
              <a:rPr lang="en-US"/>
              <a:pPr>
                <a:defRPr/>
              </a:pPr>
              <a:t>‹#›</a:t>
            </a:fld>
            <a:endParaRPr lang="en-US"/>
          </a:p>
        </p:txBody>
      </p:sp>
    </p:spTree>
    <p:extLst>
      <p:ext uri="{BB962C8B-B14F-4D97-AF65-F5344CB8AC3E}">
        <p14:creationId xmlns:p14="http://schemas.microsoft.com/office/powerpoint/2010/main" val="395091076"/>
      </p:ext>
    </p:extLst>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50"/>
          <p:cNvSpPr>
            <a:spLocks noGrp="1" noChangeArrowheads="1"/>
          </p:cNvSpPr>
          <p:nvPr>
            <p:ph type="dt" sz="half" idx="10"/>
          </p:nvPr>
        </p:nvSpPr>
        <p:spPr>
          <a:ln/>
        </p:spPr>
        <p:txBody>
          <a:bodyPr/>
          <a:lstStyle>
            <a:lvl1pPr>
              <a:defRPr/>
            </a:lvl1pPr>
          </a:lstStyle>
          <a:p>
            <a:pPr>
              <a:defRPr/>
            </a:pPr>
            <a:endParaRPr lang="en-US"/>
          </a:p>
        </p:txBody>
      </p:sp>
      <p:sp>
        <p:nvSpPr>
          <p:cNvPr id="5" name="Rectangle 51"/>
          <p:cNvSpPr>
            <a:spLocks noGrp="1" noChangeArrowheads="1"/>
          </p:cNvSpPr>
          <p:nvPr>
            <p:ph type="ftr" sz="quarter" idx="11"/>
          </p:nvPr>
        </p:nvSpPr>
        <p:spPr>
          <a:ln/>
        </p:spPr>
        <p:txBody>
          <a:bodyPr/>
          <a:lstStyle>
            <a:lvl1pPr>
              <a:defRPr/>
            </a:lvl1pPr>
          </a:lstStyle>
          <a:p>
            <a:pPr>
              <a:defRPr/>
            </a:pPr>
            <a:endParaRPr lang="en-US"/>
          </a:p>
        </p:txBody>
      </p:sp>
      <p:sp>
        <p:nvSpPr>
          <p:cNvPr id="6" name="Rectangle 52"/>
          <p:cNvSpPr>
            <a:spLocks noGrp="1" noChangeArrowheads="1"/>
          </p:cNvSpPr>
          <p:nvPr>
            <p:ph type="sldNum" sz="quarter" idx="12"/>
          </p:nvPr>
        </p:nvSpPr>
        <p:spPr>
          <a:ln/>
        </p:spPr>
        <p:txBody>
          <a:bodyPr/>
          <a:lstStyle>
            <a:lvl1pPr>
              <a:defRPr/>
            </a:lvl1pPr>
          </a:lstStyle>
          <a:p>
            <a:pPr>
              <a:defRPr/>
            </a:pPr>
            <a:fld id="{4B286267-EB21-664F-92CA-DF73549F6E62}" type="slidenum">
              <a:rPr lang="en-US"/>
              <a:pPr>
                <a:defRPr/>
              </a:pPr>
              <a:t>‹#›</a:t>
            </a:fld>
            <a:endParaRPr lang="en-US"/>
          </a:p>
        </p:txBody>
      </p:sp>
    </p:spTree>
    <p:extLst>
      <p:ext uri="{BB962C8B-B14F-4D97-AF65-F5344CB8AC3E}">
        <p14:creationId xmlns:p14="http://schemas.microsoft.com/office/powerpoint/2010/main" val="172228311"/>
      </p:ext>
    </p:extLst>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0"/>
          <p:cNvSpPr>
            <a:spLocks noGrp="1" noChangeArrowheads="1"/>
          </p:cNvSpPr>
          <p:nvPr>
            <p:ph type="dt" sz="half" idx="10"/>
          </p:nvPr>
        </p:nvSpPr>
        <p:spPr>
          <a:ln/>
        </p:spPr>
        <p:txBody>
          <a:bodyPr/>
          <a:lstStyle>
            <a:lvl1pPr>
              <a:defRPr/>
            </a:lvl1pPr>
          </a:lstStyle>
          <a:p>
            <a:pPr>
              <a:defRPr/>
            </a:pPr>
            <a:endParaRPr lang="en-US"/>
          </a:p>
        </p:txBody>
      </p:sp>
      <p:sp>
        <p:nvSpPr>
          <p:cNvPr id="5" name="Rectangle 51"/>
          <p:cNvSpPr>
            <a:spLocks noGrp="1" noChangeArrowheads="1"/>
          </p:cNvSpPr>
          <p:nvPr>
            <p:ph type="ftr" sz="quarter" idx="11"/>
          </p:nvPr>
        </p:nvSpPr>
        <p:spPr>
          <a:ln/>
        </p:spPr>
        <p:txBody>
          <a:bodyPr/>
          <a:lstStyle>
            <a:lvl1pPr>
              <a:defRPr/>
            </a:lvl1pPr>
          </a:lstStyle>
          <a:p>
            <a:pPr>
              <a:defRPr/>
            </a:pPr>
            <a:endParaRPr lang="en-US"/>
          </a:p>
        </p:txBody>
      </p:sp>
      <p:sp>
        <p:nvSpPr>
          <p:cNvPr id="6" name="Rectangle 52"/>
          <p:cNvSpPr>
            <a:spLocks noGrp="1" noChangeArrowheads="1"/>
          </p:cNvSpPr>
          <p:nvPr>
            <p:ph type="sldNum" sz="quarter" idx="12"/>
          </p:nvPr>
        </p:nvSpPr>
        <p:spPr>
          <a:ln/>
        </p:spPr>
        <p:txBody>
          <a:bodyPr/>
          <a:lstStyle>
            <a:lvl1pPr>
              <a:defRPr/>
            </a:lvl1pPr>
          </a:lstStyle>
          <a:p>
            <a:pPr>
              <a:defRPr/>
            </a:pPr>
            <a:fld id="{C59D5E2E-B209-C24B-B880-2407B950CD74}" type="slidenum">
              <a:rPr lang="en-US"/>
              <a:pPr>
                <a:defRPr/>
              </a:pPr>
              <a:t>‹#›</a:t>
            </a:fld>
            <a:endParaRPr lang="en-US"/>
          </a:p>
        </p:txBody>
      </p:sp>
    </p:spTree>
    <p:extLst>
      <p:ext uri="{BB962C8B-B14F-4D97-AF65-F5344CB8AC3E}">
        <p14:creationId xmlns:p14="http://schemas.microsoft.com/office/powerpoint/2010/main" val="4018401275"/>
      </p:ext>
    </p:extLst>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0"/>
          <p:cNvSpPr>
            <a:spLocks noGrp="1" noChangeArrowheads="1"/>
          </p:cNvSpPr>
          <p:nvPr>
            <p:ph type="dt" sz="half" idx="10"/>
          </p:nvPr>
        </p:nvSpPr>
        <p:spPr>
          <a:ln/>
        </p:spPr>
        <p:txBody>
          <a:bodyPr/>
          <a:lstStyle>
            <a:lvl1pPr>
              <a:defRPr/>
            </a:lvl1pPr>
          </a:lstStyle>
          <a:p>
            <a:pPr>
              <a:defRPr/>
            </a:pPr>
            <a:endParaRPr lang="en-US"/>
          </a:p>
        </p:txBody>
      </p:sp>
      <p:sp>
        <p:nvSpPr>
          <p:cNvPr id="5" name="Rectangle 51"/>
          <p:cNvSpPr>
            <a:spLocks noGrp="1" noChangeArrowheads="1"/>
          </p:cNvSpPr>
          <p:nvPr>
            <p:ph type="ftr" sz="quarter" idx="11"/>
          </p:nvPr>
        </p:nvSpPr>
        <p:spPr>
          <a:ln/>
        </p:spPr>
        <p:txBody>
          <a:bodyPr/>
          <a:lstStyle>
            <a:lvl1pPr>
              <a:defRPr/>
            </a:lvl1pPr>
          </a:lstStyle>
          <a:p>
            <a:pPr>
              <a:defRPr/>
            </a:pPr>
            <a:endParaRPr lang="en-US"/>
          </a:p>
        </p:txBody>
      </p:sp>
      <p:sp>
        <p:nvSpPr>
          <p:cNvPr id="6" name="Rectangle 52"/>
          <p:cNvSpPr>
            <a:spLocks noGrp="1" noChangeArrowheads="1"/>
          </p:cNvSpPr>
          <p:nvPr>
            <p:ph type="sldNum" sz="quarter" idx="12"/>
          </p:nvPr>
        </p:nvSpPr>
        <p:spPr>
          <a:ln/>
        </p:spPr>
        <p:txBody>
          <a:bodyPr/>
          <a:lstStyle>
            <a:lvl1pPr>
              <a:defRPr/>
            </a:lvl1pPr>
          </a:lstStyle>
          <a:p>
            <a:pPr>
              <a:defRPr/>
            </a:pPr>
            <a:fld id="{6062C4D0-6729-2D43-B2EB-F9D879771CB1}" type="slidenum">
              <a:rPr lang="en-US"/>
              <a:pPr>
                <a:defRPr/>
              </a:pPr>
              <a:t>‹#›</a:t>
            </a:fld>
            <a:endParaRPr lang="en-US"/>
          </a:p>
        </p:txBody>
      </p:sp>
    </p:spTree>
    <p:extLst>
      <p:ext uri="{BB962C8B-B14F-4D97-AF65-F5344CB8AC3E}">
        <p14:creationId xmlns:p14="http://schemas.microsoft.com/office/powerpoint/2010/main" val="1885406133"/>
      </p:ext>
    </p:extLst>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0"/>
          <p:cNvSpPr>
            <a:spLocks noGrp="1" noChangeArrowheads="1"/>
          </p:cNvSpPr>
          <p:nvPr>
            <p:ph type="dt" sz="half" idx="10"/>
          </p:nvPr>
        </p:nvSpPr>
        <p:spPr>
          <a:ln/>
        </p:spPr>
        <p:txBody>
          <a:bodyPr/>
          <a:lstStyle>
            <a:lvl1pPr>
              <a:defRPr/>
            </a:lvl1pPr>
          </a:lstStyle>
          <a:p>
            <a:pPr>
              <a:defRPr/>
            </a:pPr>
            <a:endParaRPr lang="en-US"/>
          </a:p>
        </p:txBody>
      </p:sp>
      <p:sp>
        <p:nvSpPr>
          <p:cNvPr id="6" name="Rectangle 51"/>
          <p:cNvSpPr>
            <a:spLocks noGrp="1" noChangeArrowheads="1"/>
          </p:cNvSpPr>
          <p:nvPr>
            <p:ph type="ftr" sz="quarter" idx="11"/>
          </p:nvPr>
        </p:nvSpPr>
        <p:spPr>
          <a:ln/>
        </p:spPr>
        <p:txBody>
          <a:bodyPr/>
          <a:lstStyle>
            <a:lvl1pPr>
              <a:defRPr/>
            </a:lvl1pPr>
          </a:lstStyle>
          <a:p>
            <a:pPr>
              <a:defRPr/>
            </a:pPr>
            <a:endParaRPr lang="en-US"/>
          </a:p>
        </p:txBody>
      </p:sp>
      <p:sp>
        <p:nvSpPr>
          <p:cNvPr id="7" name="Rectangle 52"/>
          <p:cNvSpPr>
            <a:spLocks noGrp="1" noChangeArrowheads="1"/>
          </p:cNvSpPr>
          <p:nvPr>
            <p:ph type="sldNum" sz="quarter" idx="12"/>
          </p:nvPr>
        </p:nvSpPr>
        <p:spPr>
          <a:ln/>
        </p:spPr>
        <p:txBody>
          <a:bodyPr/>
          <a:lstStyle>
            <a:lvl1pPr>
              <a:defRPr/>
            </a:lvl1pPr>
          </a:lstStyle>
          <a:p>
            <a:pPr>
              <a:defRPr/>
            </a:pPr>
            <a:fld id="{49A9D70E-BCB6-F84B-B744-F3E8FC6465EA}" type="slidenum">
              <a:rPr lang="en-US"/>
              <a:pPr>
                <a:defRPr/>
              </a:pPr>
              <a:t>‹#›</a:t>
            </a:fld>
            <a:endParaRPr lang="en-US"/>
          </a:p>
        </p:txBody>
      </p:sp>
    </p:spTree>
    <p:extLst>
      <p:ext uri="{BB962C8B-B14F-4D97-AF65-F5344CB8AC3E}">
        <p14:creationId xmlns:p14="http://schemas.microsoft.com/office/powerpoint/2010/main" val="223568334"/>
      </p:ext>
    </p:extLst>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0"/>
          <p:cNvSpPr>
            <a:spLocks noGrp="1" noChangeArrowheads="1"/>
          </p:cNvSpPr>
          <p:nvPr>
            <p:ph type="dt" sz="half" idx="10"/>
          </p:nvPr>
        </p:nvSpPr>
        <p:spPr>
          <a:ln/>
        </p:spPr>
        <p:txBody>
          <a:bodyPr/>
          <a:lstStyle>
            <a:lvl1pPr>
              <a:defRPr/>
            </a:lvl1pPr>
          </a:lstStyle>
          <a:p>
            <a:pPr>
              <a:defRPr/>
            </a:pPr>
            <a:endParaRPr lang="en-US"/>
          </a:p>
        </p:txBody>
      </p:sp>
      <p:sp>
        <p:nvSpPr>
          <p:cNvPr id="8" name="Rectangle 51"/>
          <p:cNvSpPr>
            <a:spLocks noGrp="1" noChangeArrowheads="1"/>
          </p:cNvSpPr>
          <p:nvPr>
            <p:ph type="ftr" sz="quarter" idx="11"/>
          </p:nvPr>
        </p:nvSpPr>
        <p:spPr>
          <a:ln/>
        </p:spPr>
        <p:txBody>
          <a:bodyPr/>
          <a:lstStyle>
            <a:lvl1pPr>
              <a:defRPr/>
            </a:lvl1pPr>
          </a:lstStyle>
          <a:p>
            <a:pPr>
              <a:defRPr/>
            </a:pPr>
            <a:endParaRPr lang="en-US"/>
          </a:p>
        </p:txBody>
      </p:sp>
      <p:sp>
        <p:nvSpPr>
          <p:cNvPr id="9" name="Rectangle 52"/>
          <p:cNvSpPr>
            <a:spLocks noGrp="1" noChangeArrowheads="1"/>
          </p:cNvSpPr>
          <p:nvPr>
            <p:ph type="sldNum" sz="quarter" idx="12"/>
          </p:nvPr>
        </p:nvSpPr>
        <p:spPr>
          <a:ln/>
        </p:spPr>
        <p:txBody>
          <a:bodyPr/>
          <a:lstStyle>
            <a:lvl1pPr>
              <a:defRPr/>
            </a:lvl1pPr>
          </a:lstStyle>
          <a:p>
            <a:pPr>
              <a:defRPr/>
            </a:pPr>
            <a:fld id="{2FB63765-6E57-A54C-BE31-FBE6A019E42A}" type="slidenum">
              <a:rPr lang="en-US"/>
              <a:pPr>
                <a:defRPr/>
              </a:pPr>
              <a:t>‹#›</a:t>
            </a:fld>
            <a:endParaRPr lang="en-US"/>
          </a:p>
        </p:txBody>
      </p:sp>
    </p:spTree>
    <p:extLst>
      <p:ext uri="{BB962C8B-B14F-4D97-AF65-F5344CB8AC3E}">
        <p14:creationId xmlns:p14="http://schemas.microsoft.com/office/powerpoint/2010/main" val="3663193586"/>
      </p:ext>
    </p:extLst>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0"/>
          <p:cNvSpPr>
            <a:spLocks noGrp="1" noChangeArrowheads="1"/>
          </p:cNvSpPr>
          <p:nvPr>
            <p:ph type="dt" sz="half" idx="10"/>
          </p:nvPr>
        </p:nvSpPr>
        <p:spPr>
          <a:ln/>
        </p:spPr>
        <p:txBody>
          <a:bodyPr/>
          <a:lstStyle>
            <a:lvl1pPr>
              <a:defRPr/>
            </a:lvl1pPr>
          </a:lstStyle>
          <a:p>
            <a:pPr>
              <a:defRPr/>
            </a:pPr>
            <a:endParaRPr lang="en-US"/>
          </a:p>
        </p:txBody>
      </p:sp>
      <p:sp>
        <p:nvSpPr>
          <p:cNvPr id="4" name="Rectangle 51"/>
          <p:cNvSpPr>
            <a:spLocks noGrp="1" noChangeArrowheads="1"/>
          </p:cNvSpPr>
          <p:nvPr>
            <p:ph type="ftr" sz="quarter" idx="11"/>
          </p:nvPr>
        </p:nvSpPr>
        <p:spPr>
          <a:ln/>
        </p:spPr>
        <p:txBody>
          <a:bodyPr/>
          <a:lstStyle>
            <a:lvl1pPr>
              <a:defRPr/>
            </a:lvl1pPr>
          </a:lstStyle>
          <a:p>
            <a:pPr>
              <a:defRPr/>
            </a:pPr>
            <a:endParaRPr lang="en-US"/>
          </a:p>
        </p:txBody>
      </p:sp>
      <p:sp>
        <p:nvSpPr>
          <p:cNvPr id="5" name="Rectangle 52"/>
          <p:cNvSpPr>
            <a:spLocks noGrp="1" noChangeArrowheads="1"/>
          </p:cNvSpPr>
          <p:nvPr>
            <p:ph type="sldNum" sz="quarter" idx="12"/>
          </p:nvPr>
        </p:nvSpPr>
        <p:spPr>
          <a:ln/>
        </p:spPr>
        <p:txBody>
          <a:bodyPr/>
          <a:lstStyle>
            <a:lvl1pPr>
              <a:defRPr/>
            </a:lvl1pPr>
          </a:lstStyle>
          <a:p>
            <a:pPr>
              <a:defRPr/>
            </a:pPr>
            <a:fld id="{966A3B02-FFAD-5B4A-9E6B-5558D2FF083A}" type="slidenum">
              <a:rPr lang="en-US"/>
              <a:pPr>
                <a:defRPr/>
              </a:pPr>
              <a:t>‹#›</a:t>
            </a:fld>
            <a:endParaRPr lang="en-US"/>
          </a:p>
        </p:txBody>
      </p:sp>
    </p:spTree>
    <p:extLst>
      <p:ext uri="{BB962C8B-B14F-4D97-AF65-F5344CB8AC3E}">
        <p14:creationId xmlns:p14="http://schemas.microsoft.com/office/powerpoint/2010/main" val="3650870126"/>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BF24A35-1885-C442-97A5-C7FC77FC8A53}" type="slidenum">
              <a:rPr lang="en-US"/>
              <a:pPr>
                <a:defRPr/>
              </a:pPr>
              <a:t>‹#›</a:t>
            </a:fld>
            <a:endParaRPr lang="en-US"/>
          </a:p>
        </p:txBody>
      </p:sp>
    </p:spTree>
    <p:extLst>
      <p:ext uri="{BB962C8B-B14F-4D97-AF65-F5344CB8AC3E}">
        <p14:creationId xmlns:p14="http://schemas.microsoft.com/office/powerpoint/2010/main" val="387464071"/>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0"/>
          <p:cNvSpPr>
            <a:spLocks noGrp="1" noChangeArrowheads="1"/>
          </p:cNvSpPr>
          <p:nvPr>
            <p:ph type="dt" sz="half" idx="10"/>
          </p:nvPr>
        </p:nvSpPr>
        <p:spPr>
          <a:ln/>
        </p:spPr>
        <p:txBody>
          <a:bodyPr/>
          <a:lstStyle>
            <a:lvl1pPr>
              <a:defRPr/>
            </a:lvl1pPr>
          </a:lstStyle>
          <a:p>
            <a:pPr>
              <a:defRPr/>
            </a:pPr>
            <a:endParaRPr lang="en-US"/>
          </a:p>
        </p:txBody>
      </p:sp>
      <p:sp>
        <p:nvSpPr>
          <p:cNvPr id="3" name="Rectangle 51"/>
          <p:cNvSpPr>
            <a:spLocks noGrp="1" noChangeArrowheads="1"/>
          </p:cNvSpPr>
          <p:nvPr>
            <p:ph type="ftr" sz="quarter" idx="11"/>
          </p:nvPr>
        </p:nvSpPr>
        <p:spPr>
          <a:ln/>
        </p:spPr>
        <p:txBody>
          <a:bodyPr/>
          <a:lstStyle>
            <a:lvl1pPr>
              <a:defRPr/>
            </a:lvl1pPr>
          </a:lstStyle>
          <a:p>
            <a:pPr>
              <a:defRPr/>
            </a:pPr>
            <a:endParaRPr lang="en-US"/>
          </a:p>
        </p:txBody>
      </p:sp>
      <p:sp>
        <p:nvSpPr>
          <p:cNvPr id="4" name="Rectangle 52"/>
          <p:cNvSpPr>
            <a:spLocks noGrp="1" noChangeArrowheads="1"/>
          </p:cNvSpPr>
          <p:nvPr>
            <p:ph type="sldNum" sz="quarter" idx="12"/>
          </p:nvPr>
        </p:nvSpPr>
        <p:spPr>
          <a:ln/>
        </p:spPr>
        <p:txBody>
          <a:bodyPr/>
          <a:lstStyle>
            <a:lvl1pPr>
              <a:defRPr/>
            </a:lvl1pPr>
          </a:lstStyle>
          <a:p>
            <a:pPr>
              <a:defRPr/>
            </a:pPr>
            <a:fld id="{9AA6ECA5-66BF-3841-9A41-8800B86D8086}" type="slidenum">
              <a:rPr lang="en-US"/>
              <a:pPr>
                <a:defRPr/>
              </a:pPr>
              <a:t>‹#›</a:t>
            </a:fld>
            <a:endParaRPr lang="en-US"/>
          </a:p>
        </p:txBody>
      </p:sp>
    </p:spTree>
    <p:extLst>
      <p:ext uri="{BB962C8B-B14F-4D97-AF65-F5344CB8AC3E}">
        <p14:creationId xmlns:p14="http://schemas.microsoft.com/office/powerpoint/2010/main" val="2524416054"/>
      </p:ext>
    </p:extLst>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0"/>
          <p:cNvSpPr>
            <a:spLocks noGrp="1" noChangeArrowheads="1"/>
          </p:cNvSpPr>
          <p:nvPr>
            <p:ph type="dt" sz="half" idx="10"/>
          </p:nvPr>
        </p:nvSpPr>
        <p:spPr>
          <a:ln/>
        </p:spPr>
        <p:txBody>
          <a:bodyPr/>
          <a:lstStyle>
            <a:lvl1pPr>
              <a:defRPr/>
            </a:lvl1pPr>
          </a:lstStyle>
          <a:p>
            <a:pPr>
              <a:defRPr/>
            </a:pPr>
            <a:endParaRPr lang="en-US"/>
          </a:p>
        </p:txBody>
      </p:sp>
      <p:sp>
        <p:nvSpPr>
          <p:cNvPr id="6" name="Rectangle 51"/>
          <p:cNvSpPr>
            <a:spLocks noGrp="1" noChangeArrowheads="1"/>
          </p:cNvSpPr>
          <p:nvPr>
            <p:ph type="ftr" sz="quarter" idx="11"/>
          </p:nvPr>
        </p:nvSpPr>
        <p:spPr>
          <a:ln/>
        </p:spPr>
        <p:txBody>
          <a:bodyPr/>
          <a:lstStyle>
            <a:lvl1pPr>
              <a:defRPr/>
            </a:lvl1pPr>
          </a:lstStyle>
          <a:p>
            <a:pPr>
              <a:defRPr/>
            </a:pPr>
            <a:endParaRPr lang="en-US"/>
          </a:p>
        </p:txBody>
      </p:sp>
      <p:sp>
        <p:nvSpPr>
          <p:cNvPr id="7" name="Rectangle 52"/>
          <p:cNvSpPr>
            <a:spLocks noGrp="1" noChangeArrowheads="1"/>
          </p:cNvSpPr>
          <p:nvPr>
            <p:ph type="sldNum" sz="quarter" idx="12"/>
          </p:nvPr>
        </p:nvSpPr>
        <p:spPr>
          <a:ln/>
        </p:spPr>
        <p:txBody>
          <a:bodyPr/>
          <a:lstStyle>
            <a:lvl1pPr>
              <a:defRPr/>
            </a:lvl1pPr>
          </a:lstStyle>
          <a:p>
            <a:pPr>
              <a:defRPr/>
            </a:pPr>
            <a:fld id="{9D7C7508-C29A-9748-A7F5-C2E66DF6BB10}" type="slidenum">
              <a:rPr lang="en-US"/>
              <a:pPr>
                <a:defRPr/>
              </a:pPr>
              <a:t>‹#›</a:t>
            </a:fld>
            <a:endParaRPr lang="en-US"/>
          </a:p>
        </p:txBody>
      </p:sp>
    </p:spTree>
    <p:extLst>
      <p:ext uri="{BB962C8B-B14F-4D97-AF65-F5344CB8AC3E}">
        <p14:creationId xmlns:p14="http://schemas.microsoft.com/office/powerpoint/2010/main" val="2049467243"/>
      </p:ext>
    </p:extLst>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0"/>
          <p:cNvSpPr>
            <a:spLocks noGrp="1" noChangeArrowheads="1"/>
          </p:cNvSpPr>
          <p:nvPr>
            <p:ph type="dt" sz="half" idx="10"/>
          </p:nvPr>
        </p:nvSpPr>
        <p:spPr>
          <a:ln/>
        </p:spPr>
        <p:txBody>
          <a:bodyPr/>
          <a:lstStyle>
            <a:lvl1pPr>
              <a:defRPr/>
            </a:lvl1pPr>
          </a:lstStyle>
          <a:p>
            <a:pPr>
              <a:defRPr/>
            </a:pPr>
            <a:endParaRPr lang="en-US"/>
          </a:p>
        </p:txBody>
      </p:sp>
      <p:sp>
        <p:nvSpPr>
          <p:cNvPr id="6" name="Rectangle 51"/>
          <p:cNvSpPr>
            <a:spLocks noGrp="1" noChangeArrowheads="1"/>
          </p:cNvSpPr>
          <p:nvPr>
            <p:ph type="ftr" sz="quarter" idx="11"/>
          </p:nvPr>
        </p:nvSpPr>
        <p:spPr>
          <a:ln/>
        </p:spPr>
        <p:txBody>
          <a:bodyPr/>
          <a:lstStyle>
            <a:lvl1pPr>
              <a:defRPr/>
            </a:lvl1pPr>
          </a:lstStyle>
          <a:p>
            <a:pPr>
              <a:defRPr/>
            </a:pPr>
            <a:endParaRPr lang="en-US"/>
          </a:p>
        </p:txBody>
      </p:sp>
      <p:sp>
        <p:nvSpPr>
          <p:cNvPr id="7" name="Rectangle 52"/>
          <p:cNvSpPr>
            <a:spLocks noGrp="1" noChangeArrowheads="1"/>
          </p:cNvSpPr>
          <p:nvPr>
            <p:ph type="sldNum" sz="quarter" idx="12"/>
          </p:nvPr>
        </p:nvSpPr>
        <p:spPr>
          <a:ln/>
        </p:spPr>
        <p:txBody>
          <a:bodyPr/>
          <a:lstStyle>
            <a:lvl1pPr>
              <a:defRPr/>
            </a:lvl1pPr>
          </a:lstStyle>
          <a:p>
            <a:pPr>
              <a:defRPr/>
            </a:pPr>
            <a:fld id="{261B745C-B386-C74C-908A-E6C82AF8C87C}" type="slidenum">
              <a:rPr lang="en-US"/>
              <a:pPr>
                <a:defRPr/>
              </a:pPr>
              <a:t>‹#›</a:t>
            </a:fld>
            <a:endParaRPr lang="en-US"/>
          </a:p>
        </p:txBody>
      </p:sp>
    </p:spTree>
    <p:extLst>
      <p:ext uri="{BB962C8B-B14F-4D97-AF65-F5344CB8AC3E}">
        <p14:creationId xmlns:p14="http://schemas.microsoft.com/office/powerpoint/2010/main" val="1174107603"/>
      </p:ext>
    </p:extLst>
  </p:cSld>
  <p:clrMapOvr>
    <a:masterClrMapping/>
  </p:clrMapOvr>
</p:sldLayout>
</file>

<file path=ppt/slideLayouts/slideLayout10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0"/>
          <p:cNvSpPr>
            <a:spLocks noGrp="1" noChangeArrowheads="1"/>
          </p:cNvSpPr>
          <p:nvPr>
            <p:ph type="dt" sz="half" idx="10"/>
          </p:nvPr>
        </p:nvSpPr>
        <p:spPr>
          <a:ln/>
        </p:spPr>
        <p:txBody>
          <a:bodyPr/>
          <a:lstStyle>
            <a:lvl1pPr>
              <a:defRPr/>
            </a:lvl1pPr>
          </a:lstStyle>
          <a:p>
            <a:pPr>
              <a:defRPr/>
            </a:pPr>
            <a:endParaRPr lang="en-US"/>
          </a:p>
        </p:txBody>
      </p:sp>
      <p:sp>
        <p:nvSpPr>
          <p:cNvPr id="5" name="Rectangle 51"/>
          <p:cNvSpPr>
            <a:spLocks noGrp="1" noChangeArrowheads="1"/>
          </p:cNvSpPr>
          <p:nvPr>
            <p:ph type="ftr" sz="quarter" idx="11"/>
          </p:nvPr>
        </p:nvSpPr>
        <p:spPr>
          <a:ln/>
        </p:spPr>
        <p:txBody>
          <a:bodyPr/>
          <a:lstStyle>
            <a:lvl1pPr>
              <a:defRPr/>
            </a:lvl1pPr>
          </a:lstStyle>
          <a:p>
            <a:pPr>
              <a:defRPr/>
            </a:pPr>
            <a:endParaRPr lang="en-US"/>
          </a:p>
        </p:txBody>
      </p:sp>
      <p:sp>
        <p:nvSpPr>
          <p:cNvPr id="6" name="Rectangle 52"/>
          <p:cNvSpPr>
            <a:spLocks noGrp="1" noChangeArrowheads="1"/>
          </p:cNvSpPr>
          <p:nvPr>
            <p:ph type="sldNum" sz="quarter" idx="12"/>
          </p:nvPr>
        </p:nvSpPr>
        <p:spPr>
          <a:ln/>
        </p:spPr>
        <p:txBody>
          <a:bodyPr/>
          <a:lstStyle>
            <a:lvl1pPr>
              <a:defRPr/>
            </a:lvl1pPr>
          </a:lstStyle>
          <a:p>
            <a:pPr>
              <a:defRPr/>
            </a:pPr>
            <a:fld id="{9A9796CA-665C-FF4F-8BC1-70FDCA078C08}" type="slidenum">
              <a:rPr lang="en-US"/>
              <a:pPr>
                <a:defRPr/>
              </a:pPr>
              <a:t>‹#›</a:t>
            </a:fld>
            <a:endParaRPr lang="en-US"/>
          </a:p>
        </p:txBody>
      </p:sp>
    </p:spTree>
    <p:extLst>
      <p:ext uri="{BB962C8B-B14F-4D97-AF65-F5344CB8AC3E}">
        <p14:creationId xmlns:p14="http://schemas.microsoft.com/office/powerpoint/2010/main" val="3801735685"/>
      </p:ext>
    </p:extLst>
  </p:cSld>
  <p:clrMapOvr>
    <a:masterClrMapping/>
  </p:clrMapOvr>
</p:sldLayout>
</file>

<file path=ppt/slideLayouts/slideLayout10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0"/>
          <p:cNvSpPr>
            <a:spLocks noGrp="1" noChangeArrowheads="1"/>
          </p:cNvSpPr>
          <p:nvPr>
            <p:ph type="dt" sz="half" idx="10"/>
          </p:nvPr>
        </p:nvSpPr>
        <p:spPr>
          <a:ln/>
        </p:spPr>
        <p:txBody>
          <a:bodyPr/>
          <a:lstStyle>
            <a:lvl1pPr>
              <a:defRPr/>
            </a:lvl1pPr>
          </a:lstStyle>
          <a:p>
            <a:pPr>
              <a:defRPr/>
            </a:pPr>
            <a:endParaRPr lang="en-US"/>
          </a:p>
        </p:txBody>
      </p:sp>
      <p:sp>
        <p:nvSpPr>
          <p:cNvPr id="5" name="Rectangle 51"/>
          <p:cNvSpPr>
            <a:spLocks noGrp="1" noChangeArrowheads="1"/>
          </p:cNvSpPr>
          <p:nvPr>
            <p:ph type="ftr" sz="quarter" idx="11"/>
          </p:nvPr>
        </p:nvSpPr>
        <p:spPr>
          <a:ln/>
        </p:spPr>
        <p:txBody>
          <a:bodyPr/>
          <a:lstStyle>
            <a:lvl1pPr>
              <a:defRPr/>
            </a:lvl1pPr>
          </a:lstStyle>
          <a:p>
            <a:pPr>
              <a:defRPr/>
            </a:pPr>
            <a:endParaRPr lang="en-US"/>
          </a:p>
        </p:txBody>
      </p:sp>
      <p:sp>
        <p:nvSpPr>
          <p:cNvPr id="6" name="Rectangle 52"/>
          <p:cNvSpPr>
            <a:spLocks noGrp="1" noChangeArrowheads="1"/>
          </p:cNvSpPr>
          <p:nvPr>
            <p:ph type="sldNum" sz="quarter" idx="12"/>
          </p:nvPr>
        </p:nvSpPr>
        <p:spPr>
          <a:ln/>
        </p:spPr>
        <p:txBody>
          <a:bodyPr/>
          <a:lstStyle>
            <a:lvl1pPr>
              <a:defRPr/>
            </a:lvl1pPr>
          </a:lstStyle>
          <a:p>
            <a:pPr>
              <a:defRPr/>
            </a:pPr>
            <a:fld id="{D65037A8-338E-D249-B59C-D79F1D044762}" type="slidenum">
              <a:rPr lang="en-US"/>
              <a:pPr>
                <a:defRPr/>
              </a:pPr>
              <a:t>‹#›</a:t>
            </a:fld>
            <a:endParaRPr lang="en-US"/>
          </a:p>
        </p:txBody>
      </p:sp>
    </p:spTree>
    <p:extLst>
      <p:ext uri="{BB962C8B-B14F-4D97-AF65-F5344CB8AC3E}">
        <p14:creationId xmlns:p14="http://schemas.microsoft.com/office/powerpoint/2010/main" val="3331845185"/>
      </p:ext>
    </p:extLst>
  </p:cSld>
  <p:clrMapOvr>
    <a:masterClrMapping/>
  </p:clrMapOvr>
</p:sldLayout>
</file>

<file path=ppt/slideLayouts/slideLayout10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090ADC6-E281-1E42-ADA2-8FC7B3124EAC}" type="slidenum">
              <a:rPr lang="en-US"/>
              <a:pPr>
                <a:defRPr/>
              </a:pPr>
              <a:t>‹#›</a:t>
            </a:fld>
            <a:endParaRPr lang="en-US"/>
          </a:p>
        </p:txBody>
      </p:sp>
    </p:spTree>
    <p:extLst>
      <p:ext uri="{BB962C8B-B14F-4D97-AF65-F5344CB8AC3E}">
        <p14:creationId xmlns:p14="http://schemas.microsoft.com/office/powerpoint/2010/main" val="3191520561"/>
      </p:ext>
    </p:extLst>
  </p:cSld>
  <p:clrMapOvr>
    <a:masterClrMapping/>
  </p:clrMapOvr>
</p:sldLayout>
</file>

<file path=ppt/slideLayouts/slideLayout10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0BC2ADD-A1FD-4F4D-8206-04FA35EEFA57}" type="slidenum">
              <a:rPr lang="en-US"/>
              <a:pPr>
                <a:defRPr/>
              </a:pPr>
              <a:t>‹#›</a:t>
            </a:fld>
            <a:endParaRPr lang="en-US"/>
          </a:p>
        </p:txBody>
      </p:sp>
    </p:spTree>
    <p:extLst>
      <p:ext uri="{BB962C8B-B14F-4D97-AF65-F5344CB8AC3E}">
        <p14:creationId xmlns:p14="http://schemas.microsoft.com/office/powerpoint/2010/main" val="3371420393"/>
      </p:ext>
    </p:extLst>
  </p:cSld>
  <p:clrMapOvr>
    <a:masterClrMapping/>
  </p:clrMapOvr>
</p:sldLayout>
</file>

<file path=ppt/slideLayouts/slideLayout10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38A1B47-E70F-9D47-8DAE-F3B72F4DAB94}" type="slidenum">
              <a:rPr lang="en-US"/>
              <a:pPr>
                <a:defRPr/>
              </a:pPr>
              <a:t>‹#›</a:t>
            </a:fld>
            <a:endParaRPr lang="en-US"/>
          </a:p>
        </p:txBody>
      </p:sp>
    </p:spTree>
    <p:extLst>
      <p:ext uri="{BB962C8B-B14F-4D97-AF65-F5344CB8AC3E}">
        <p14:creationId xmlns:p14="http://schemas.microsoft.com/office/powerpoint/2010/main" val="2128816895"/>
      </p:ext>
    </p:extLst>
  </p:cSld>
  <p:clrMapOvr>
    <a:masterClrMapping/>
  </p:clrMapOvr>
</p:sldLayout>
</file>

<file path=ppt/slideLayouts/slideLayout10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4800" y="1981200"/>
            <a:ext cx="36957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152900" y="1981200"/>
            <a:ext cx="36957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B0C0772-3AAA-114F-9B2F-405A1B96E572}" type="slidenum">
              <a:rPr lang="en-US"/>
              <a:pPr>
                <a:defRPr/>
              </a:pPr>
              <a:t>‹#›</a:t>
            </a:fld>
            <a:endParaRPr lang="en-US"/>
          </a:p>
        </p:txBody>
      </p:sp>
    </p:spTree>
    <p:extLst>
      <p:ext uri="{BB962C8B-B14F-4D97-AF65-F5344CB8AC3E}">
        <p14:creationId xmlns:p14="http://schemas.microsoft.com/office/powerpoint/2010/main" val="651999009"/>
      </p:ext>
    </p:extLst>
  </p:cSld>
  <p:clrMapOvr>
    <a:masterClrMapping/>
  </p:clrMapOvr>
</p:sldLayout>
</file>

<file path=ppt/slideLayouts/slideLayout10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6EBCCEBF-1961-7D4C-B2C1-F8AAF8BC53F1}" type="slidenum">
              <a:rPr lang="en-US"/>
              <a:pPr>
                <a:defRPr/>
              </a:pPr>
              <a:t>‹#›</a:t>
            </a:fld>
            <a:endParaRPr lang="en-US"/>
          </a:p>
        </p:txBody>
      </p:sp>
    </p:spTree>
    <p:extLst>
      <p:ext uri="{BB962C8B-B14F-4D97-AF65-F5344CB8AC3E}">
        <p14:creationId xmlns:p14="http://schemas.microsoft.com/office/powerpoint/2010/main" val="2946002743"/>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433D971-8F19-D841-BD55-D50695EEAB41}" type="slidenum">
              <a:rPr lang="en-US"/>
              <a:pPr>
                <a:defRPr/>
              </a:pPr>
              <a:t>‹#›</a:t>
            </a:fld>
            <a:endParaRPr lang="en-US"/>
          </a:p>
        </p:txBody>
      </p:sp>
    </p:spTree>
    <p:extLst>
      <p:ext uri="{BB962C8B-B14F-4D97-AF65-F5344CB8AC3E}">
        <p14:creationId xmlns:p14="http://schemas.microsoft.com/office/powerpoint/2010/main" val="3111620012"/>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CFC9A036-9437-214F-BDF3-5957E9804750}" type="slidenum">
              <a:rPr lang="en-US"/>
              <a:pPr>
                <a:defRPr/>
              </a:pPr>
              <a:t>‹#›</a:t>
            </a:fld>
            <a:endParaRPr lang="en-US"/>
          </a:p>
        </p:txBody>
      </p:sp>
    </p:spTree>
    <p:extLst>
      <p:ext uri="{BB962C8B-B14F-4D97-AF65-F5344CB8AC3E}">
        <p14:creationId xmlns:p14="http://schemas.microsoft.com/office/powerpoint/2010/main" val="211321250"/>
      </p:ext>
    </p:extLst>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FE7087DC-35AE-B442-9399-4B822F0A9272}" type="slidenum">
              <a:rPr lang="en-US"/>
              <a:pPr>
                <a:defRPr/>
              </a:pPr>
              <a:t>‹#›</a:t>
            </a:fld>
            <a:endParaRPr lang="en-US"/>
          </a:p>
        </p:txBody>
      </p:sp>
    </p:spTree>
    <p:extLst>
      <p:ext uri="{BB962C8B-B14F-4D97-AF65-F5344CB8AC3E}">
        <p14:creationId xmlns:p14="http://schemas.microsoft.com/office/powerpoint/2010/main" val="3788743682"/>
      </p:ext>
    </p:extLst>
  </p:cSld>
  <p:clrMapOvr>
    <a:masterClrMapping/>
  </p:clrMapOvr>
</p:sldLayout>
</file>

<file path=ppt/slideLayouts/slideLayout10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84DA493-7129-B440-8436-1880AC95184C}" type="slidenum">
              <a:rPr lang="en-US"/>
              <a:pPr>
                <a:defRPr/>
              </a:pPr>
              <a:t>‹#›</a:t>
            </a:fld>
            <a:endParaRPr lang="en-US"/>
          </a:p>
        </p:txBody>
      </p:sp>
    </p:spTree>
    <p:extLst>
      <p:ext uri="{BB962C8B-B14F-4D97-AF65-F5344CB8AC3E}">
        <p14:creationId xmlns:p14="http://schemas.microsoft.com/office/powerpoint/2010/main" val="2698515752"/>
      </p:ext>
    </p:extLst>
  </p:cSld>
  <p:clrMapOvr>
    <a:masterClrMapping/>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4018B1E-0F70-C944-819D-5546F654387D}" type="slidenum">
              <a:rPr lang="en-US"/>
              <a:pPr>
                <a:defRPr/>
              </a:pPr>
              <a:t>‹#›</a:t>
            </a:fld>
            <a:endParaRPr lang="en-US"/>
          </a:p>
        </p:txBody>
      </p:sp>
    </p:spTree>
    <p:extLst>
      <p:ext uri="{BB962C8B-B14F-4D97-AF65-F5344CB8AC3E}">
        <p14:creationId xmlns:p14="http://schemas.microsoft.com/office/powerpoint/2010/main" val="2836415962"/>
      </p:ext>
    </p:extLst>
  </p:cSld>
  <p:clrMapOvr>
    <a:masterClrMapping/>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43463D4-0C33-C447-ABA0-6B8C7D6DAE8C}" type="slidenum">
              <a:rPr lang="en-US"/>
              <a:pPr>
                <a:defRPr/>
              </a:pPr>
              <a:t>‹#›</a:t>
            </a:fld>
            <a:endParaRPr lang="en-US"/>
          </a:p>
        </p:txBody>
      </p:sp>
    </p:spTree>
    <p:extLst>
      <p:ext uri="{BB962C8B-B14F-4D97-AF65-F5344CB8AC3E}">
        <p14:creationId xmlns:p14="http://schemas.microsoft.com/office/powerpoint/2010/main" val="1063366425"/>
      </p:ext>
    </p:extLst>
  </p:cSld>
  <p:clrMapOvr>
    <a:masterClrMapping/>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962650" y="609600"/>
            <a:ext cx="188595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4800" y="609600"/>
            <a:ext cx="550545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0BA6863-AD75-8D41-8721-71C4A213C3BE}" type="slidenum">
              <a:rPr lang="en-US"/>
              <a:pPr>
                <a:defRPr/>
              </a:pPr>
              <a:t>‹#›</a:t>
            </a:fld>
            <a:endParaRPr lang="en-US"/>
          </a:p>
        </p:txBody>
      </p:sp>
    </p:spTree>
    <p:extLst>
      <p:ext uri="{BB962C8B-B14F-4D97-AF65-F5344CB8AC3E}">
        <p14:creationId xmlns:p14="http://schemas.microsoft.com/office/powerpoint/2010/main" val="936846490"/>
      </p:ext>
    </p:extLst>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9EA8837B-798B-A649-BF8F-26C5F9761940}" type="slidenum">
              <a:rPr lang="en-US"/>
              <a:pPr>
                <a:defRPr/>
              </a:pPr>
              <a:t>‹#›</a:t>
            </a:fld>
            <a:endParaRPr lang="en-US"/>
          </a:p>
        </p:txBody>
      </p:sp>
    </p:spTree>
    <p:extLst>
      <p:ext uri="{BB962C8B-B14F-4D97-AF65-F5344CB8AC3E}">
        <p14:creationId xmlns:p14="http://schemas.microsoft.com/office/powerpoint/2010/main" val="3202058058"/>
      </p:ext>
    </p:extLst>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52F75252-EB6F-8A47-BCEC-42AB7B233A72}" type="slidenum">
              <a:rPr lang="en-US"/>
              <a:pPr>
                <a:defRPr/>
              </a:pPr>
              <a:t>‹#›</a:t>
            </a:fld>
            <a:endParaRPr lang="en-US"/>
          </a:p>
        </p:txBody>
      </p:sp>
    </p:spTree>
    <p:extLst>
      <p:ext uri="{BB962C8B-B14F-4D97-AF65-F5344CB8AC3E}">
        <p14:creationId xmlns:p14="http://schemas.microsoft.com/office/powerpoint/2010/main" val="3554026707"/>
      </p:ext>
    </p:extLst>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AE2712FA-5889-5B4E-BDD9-56C4B3B788E3}" type="slidenum">
              <a:rPr lang="en-US"/>
              <a:pPr>
                <a:defRPr/>
              </a:pPr>
              <a:t>‹#›</a:t>
            </a:fld>
            <a:endParaRPr lang="en-US"/>
          </a:p>
        </p:txBody>
      </p:sp>
    </p:spTree>
    <p:extLst>
      <p:ext uri="{BB962C8B-B14F-4D97-AF65-F5344CB8AC3E}">
        <p14:creationId xmlns:p14="http://schemas.microsoft.com/office/powerpoint/2010/main" val="2973314851"/>
      </p:ext>
    </p:extLst>
  </p:cSld>
  <p:clrMapOvr>
    <a:masterClrMapping/>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DB0E6EB6-A823-2946-A932-6FA264106CAC}" type="slidenum">
              <a:rPr lang="en-US"/>
              <a:pPr>
                <a:defRPr/>
              </a:pPr>
              <a:t>‹#›</a:t>
            </a:fld>
            <a:endParaRPr lang="en-US"/>
          </a:p>
        </p:txBody>
      </p:sp>
    </p:spTree>
    <p:extLst>
      <p:ext uri="{BB962C8B-B14F-4D97-AF65-F5344CB8AC3E}">
        <p14:creationId xmlns:p14="http://schemas.microsoft.com/office/powerpoint/2010/main" val="1944849023"/>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A54973E-5910-E04C-B4FC-DD808277E606}" type="slidenum">
              <a:rPr lang="en-US"/>
              <a:pPr>
                <a:defRPr/>
              </a:pPr>
              <a:t>‹#›</a:t>
            </a:fld>
            <a:endParaRPr lang="en-US"/>
          </a:p>
        </p:txBody>
      </p:sp>
    </p:spTree>
    <p:extLst>
      <p:ext uri="{BB962C8B-B14F-4D97-AF65-F5344CB8AC3E}">
        <p14:creationId xmlns:p14="http://schemas.microsoft.com/office/powerpoint/2010/main" val="1438475305"/>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ftr" sz="quarter" idx="11"/>
          </p:nvPr>
        </p:nvSpPr>
        <p:spPr>
          <a:ln/>
        </p:spPr>
        <p:txBody>
          <a:bodyPr/>
          <a:lstStyle>
            <a:lvl1pPr>
              <a:defRPr/>
            </a:lvl1pPr>
          </a:lstStyle>
          <a:p>
            <a:pPr>
              <a:defRPr/>
            </a:pPr>
            <a:endParaRPr lang="en-US"/>
          </a:p>
        </p:txBody>
      </p:sp>
      <p:sp>
        <p:nvSpPr>
          <p:cNvPr id="9" name="Rectangle 7"/>
          <p:cNvSpPr>
            <a:spLocks noGrp="1" noChangeArrowheads="1"/>
          </p:cNvSpPr>
          <p:nvPr>
            <p:ph type="sldNum" sz="quarter" idx="12"/>
          </p:nvPr>
        </p:nvSpPr>
        <p:spPr>
          <a:ln/>
        </p:spPr>
        <p:txBody>
          <a:bodyPr/>
          <a:lstStyle>
            <a:lvl1pPr>
              <a:defRPr/>
            </a:lvl1pPr>
          </a:lstStyle>
          <a:p>
            <a:pPr>
              <a:defRPr/>
            </a:pPr>
            <a:fld id="{858C47ED-0201-4D4F-80AA-1D502A0747E8}" type="slidenum">
              <a:rPr lang="en-US"/>
              <a:pPr>
                <a:defRPr/>
              </a:pPr>
              <a:t>‹#›</a:t>
            </a:fld>
            <a:endParaRPr lang="en-US"/>
          </a:p>
        </p:txBody>
      </p:sp>
    </p:spTree>
    <p:extLst>
      <p:ext uri="{BB962C8B-B14F-4D97-AF65-F5344CB8AC3E}">
        <p14:creationId xmlns:p14="http://schemas.microsoft.com/office/powerpoint/2010/main" val="1877561654"/>
      </p:ext>
    </p:extLst>
  </p:cSld>
  <p:clrMapOvr>
    <a:masterClrMapping/>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2FAE60F1-7DBE-7C48-A38B-8E860848138C}" type="slidenum">
              <a:rPr lang="en-US"/>
              <a:pPr>
                <a:defRPr/>
              </a:pPr>
              <a:t>‹#›</a:t>
            </a:fld>
            <a:endParaRPr lang="en-US"/>
          </a:p>
        </p:txBody>
      </p:sp>
    </p:spTree>
    <p:extLst>
      <p:ext uri="{BB962C8B-B14F-4D97-AF65-F5344CB8AC3E}">
        <p14:creationId xmlns:p14="http://schemas.microsoft.com/office/powerpoint/2010/main" val="3227362524"/>
      </p:ext>
    </p:extLst>
  </p:cSld>
  <p:clrMapOvr>
    <a:masterClrMapping/>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ftr" sz="quarter" idx="11"/>
          </p:nvPr>
        </p:nvSpPr>
        <p:spPr>
          <a:ln/>
        </p:spPr>
        <p:txBody>
          <a:bodyPr/>
          <a:lstStyle>
            <a:lvl1pPr>
              <a:defRPr/>
            </a:lvl1pPr>
          </a:lstStyle>
          <a:p>
            <a:pPr>
              <a:defRPr/>
            </a:pPr>
            <a:endParaRPr lang="en-US"/>
          </a:p>
        </p:txBody>
      </p:sp>
      <p:sp>
        <p:nvSpPr>
          <p:cNvPr id="4" name="Rectangle 7"/>
          <p:cNvSpPr>
            <a:spLocks noGrp="1" noChangeArrowheads="1"/>
          </p:cNvSpPr>
          <p:nvPr>
            <p:ph type="sldNum" sz="quarter" idx="12"/>
          </p:nvPr>
        </p:nvSpPr>
        <p:spPr>
          <a:ln/>
        </p:spPr>
        <p:txBody>
          <a:bodyPr/>
          <a:lstStyle>
            <a:lvl1pPr>
              <a:defRPr/>
            </a:lvl1pPr>
          </a:lstStyle>
          <a:p>
            <a:pPr>
              <a:defRPr/>
            </a:pPr>
            <a:fld id="{6A9DD543-4839-CD48-B743-1548B245D480}" type="slidenum">
              <a:rPr lang="en-US"/>
              <a:pPr>
                <a:defRPr/>
              </a:pPr>
              <a:t>‹#›</a:t>
            </a:fld>
            <a:endParaRPr lang="en-US"/>
          </a:p>
        </p:txBody>
      </p:sp>
    </p:spTree>
    <p:extLst>
      <p:ext uri="{BB962C8B-B14F-4D97-AF65-F5344CB8AC3E}">
        <p14:creationId xmlns:p14="http://schemas.microsoft.com/office/powerpoint/2010/main" val="3330005620"/>
      </p:ext>
    </p:extLst>
  </p:cSld>
  <p:clrMapOvr>
    <a:masterClrMapping/>
  </p:clrMapOvr>
</p:sldLayout>
</file>

<file path=ppt/slideLayouts/slideLayout10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011680AA-95D8-AD47-B4B2-DF46A903052B}" type="slidenum">
              <a:rPr lang="en-US"/>
              <a:pPr>
                <a:defRPr/>
              </a:pPr>
              <a:t>‹#›</a:t>
            </a:fld>
            <a:endParaRPr lang="en-US"/>
          </a:p>
        </p:txBody>
      </p:sp>
    </p:spTree>
    <p:extLst>
      <p:ext uri="{BB962C8B-B14F-4D97-AF65-F5344CB8AC3E}">
        <p14:creationId xmlns:p14="http://schemas.microsoft.com/office/powerpoint/2010/main" val="1801493487"/>
      </p:ext>
    </p:extLst>
  </p:cSld>
  <p:clrMapOvr>
    <a:masterClrMapping/>
  </p:clrMapOvr>
</p:sldLayout>
</file>

<file path=ppt/slideLayouts/slideLayout10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9720B2FE-3FDD-9149-95A8-19A1671C8B32}" type="slidenum">
              <a:rPr lang="en-US"/>
              <a:pPr>
                <a:defRPr/>
              </a:pPr>
              <a:t>‹#›</a:t>
            </a:fld>
            <a:endParaRPr lang="en-US"/>
          </a:p>
        </p:txBody>
      </p:sp>
    </p:spTree>
    <p:extLst>
      <p:ext uri="{BB962C8B-B14F-4D97-AF65-F5344CB8AC3E}">
        <p14:creationId xmlns:p14="http://schemas.microsoft.com/office/powerpoint/2010/main" val="3688011082"/>
      </p:ext>
    </p:extLst>
  </p:cSld>
  <p:clrMapOvr>
    <a:masterClrMapping/>
  </p:clrMapOvr>
</p:sldLayout>
</file>

<file path=ppt/slideLayouts/slideLayout10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06792602-9D93-FD41-9E82-3184AC560CA0}" type="slidenum">
              <a:rPr lang="en-US"/>
              <a:pPr>
                <a:defRPr/>
              </a:pPr>
              <a:t>‹#›</a:t>
            </a:fld>
            <a:endParaRPr lang="en-US"/>
          </a:p>
        </p:txBody>
      </p:sp>
    </p:spTree>
    <p:extLst>
      <p:ext uri="{BB962C8B-B14F-4D97-AF65-F5344CB8AC3E}">
        <p14:creationId xmlns:p14="http://schemas.microsoft.com/office/powerpoint/2010/main" val="3336443583"/>
      </p:ext>
    </p:extLst>
  </p:cSld>
  <p:clrMapOvr>
    <a:masterClrMapping/>
  </p:clrMapOvr>
</p:sldLayout>
</file>

<file path=ppt/slideLayouts/slideLayout10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0F342EA0-37A4-EF49-B414-FB260F4BEB03}" type="slidenum">
              <a:rPr lang="en-US"/>
              <a:pPr>
                <a:defRPr/>
              </a:pPr>
              <a:t>‹#›</a:t>
            </a:fld>
            <a:endParaRPr lang="en-US"/>
          </a:p>
        </p:txBody>
      </p:sp>
    </p:spTree>
    <p:extLst>
      <p:ext uri="{BB962C8B-B14F-4D97-AF65-F5344CB8AC3E}">
        <p14:creationId xmlns:p14="http://schemas.microsoft.com/office/powerpoint/2010/main" val="2469647112"/>
      </p:ext>
    </p:extLst>
  </p:cSld>
  <p:clrMapOvr>
    <a:masterClrMapping/>
  </p:clrMapOvr>
</p:sldLayout>
</file>

<file path=ppt/slideLayouts/slideLayout10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3615515474"/>
      </p:ext>
    </p:extLst>
  </p:cSld>
  <p:clrMapOvr>
    <a:masterClrMapping/>
  </p:clrMapOvr>
  <p:transition/>
</p:sldLayout>
</file>

<file path=ppt/slideLayouts/slideLayout10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150" indent="0">
              <a:buNone/>
              <a:defRPr sz="1800"/>
            </a:lvl2pPr>
            <a:lvl3pPr marL="914300" indent="0">
              <a:buNone/>
              <a:defRPr sz="1600"/>
            </a:lvl3pPr>
            <a:lvl4pPr marL="1371450" indent="0">
              <a:buNone/>
              <a:defRPr sz="1400"/>
            </a:lvl4pPr>
            <a:lvl5pPr marL="1828600" indent="0">
              <a:buNone/>
              <a:defRPr sz="1400"/>
            </a:lvl5pPr>
            <a:lvl6pPr marL="2285750" indent="0">
              <a:buNone/>
              <a:defRPr sz="1400"/>
            </a:lvl6pPr>
            <a:lvl7pPr marL="2742899" indent="0">
              <a:buNone/>
              <a:defRPr sz="1400"/>
            </a:lvl7pPr>
            <a:lvl8pPr marL="3200047" indent="0">
              <a:buNone/>
              <a:defRPr sz="1400"/>
            </a:lvl8pPr>
            <a:lvl9pPr marL="3657199"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2506457311"/>
      </p:ext>
    </p:extLst>
  </p:cSld>
  <p:clrMapOvr>
    <a:masterClrMapping/>
  </p:clrMapOvr>
  <p:transition/>
</p:sldLayout>
</file>

<file path=ppt/slideLayouts/slideLayout10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5"/>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5"/>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1456863655"/>
      </p:ext>
    </p:extLst>
  </p:cSld>
  <p:clrMapOvr>
    <a:masterClrMapping/>
  </p:clrMapOvr>
  <p:transition/>
</p:sldLayout>
</file>

<file path=ppt/slideLayouts/slideLayout1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1C34AD97-73BC-2742-8A65-4A35D2706279}" type="slidenum">
              <a:rPr lang="en-US"/>
              <a:pPr>
                <a:defRPr/>
              </a:pPr>
              <a:t>‹#›</a:t>
            </a:fld>
            <a:endParaRPr lang="en-US"/>
          </a:p>
        </p:txBody>
      </p:sp>
    </p:spTree>
    <p:extLst>
      <p:ext uri="{BB962C8B-B14F-4D97-AF65-F5344CB8AC3E}">
        <p14:creationId xmlns:p14="http://schemas.microsoft.com/office/powerpoint/2010/main" val="206734836"/>
      </p:ext>
    </p:extLst>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50" indent="0">
              <a:buNone/>
              <a:defRPr sz="2000" b="1"/>
            </a:lvl2pPr>
            <a:lvl3pPr marL="914300" indent="0">
              <a:buNone/>
              <a:defRPr sz="1800" b="1"/>
            </a:lvl3pPr>
            <a:lvl4pPr marL="1371450" indent="0">
              <a:buNone/>
              <a:defRPr sz="1600" b="1"/>
            </a:lvl4pPr>
            <a:lvl5pPr marL="1828600" indent="0">
              <a:buNone/>
              <a:defRPr sz="1600" b="1"/>
            </a:lvl5pPr>
            <a:lvl6pPr marL="2285750" indent="0">
              <a:buNone/>
              <a:defRPr sz="1600" b="1"/>
            </a:lvl6pPr>
            <a:lvl7pPr marL="2742899" indent="0">
              <a:buNone/>
              <a:defRPr sz="1600" b="1"/>
            </a:lvl7pPr>
            <a:lvl8pPr marL="3200047" indent="0">
              <a:buNone/>
              <a:defRPr sz="1600" b="1"/>
            </a:lvl8pPr>
            <a:lvl9pPr marL="365719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0" y="1535113"/>
            <a:ext cx="4041775" cy="639762"/>
          </a:xfrm>
        </p:spPr>
        <p:txBody>
          <a:bodyPr anchor="b"/>
          <a:lstStyle>
            <a:lvl1pPr marL="0" indent="0">
              <a:buNone/>
              <a:defRPr sz="2400" b="1"/>
            </a:lvl1pPr>
            <a:lvl2pPr marL="457150" indent="0">
              <a:buNone/>
              <a:defRPr sz="2000" b="1"/>
            </a:lvl2pPr>
            <a:lvl3pPr marL="914300" indent="0">
              <a:buNone/>
              <a:defRPr sz="1800" b="1"/>
            </a:lvl3pPr>
            <a:lvl4pPr marL="1371450" indent="0">
              <a:buNone/>
              <a:defRPr sz="1600" b="1"/>
            </a:lvl4pPr>
            <a:lvl5pPr marL="1828600" indent="0">
              <a:buNone/>
              <a:defRPr sz="1600" b="1"/>
            </a:lvl5pPr>
            <a:lvl6pPr marL="2285750" indent="0">
              <a:buNone/>
              <a:defRPr sz="1600" b="1"/>
            </a:lvl6pPr>
            <a:lvl7pPr marL="2742899" indent="0">
              <a:buNone/>
              <a:defRPr sz="1600" b="1"/>
            </a:lvl7pPr>
            <a:lvl8pPr marL="3200047" indent="0">
              <a:buNone/>
              <a:defRPr sz="1600" b="1"/>
            </a:lvl8pPr>
            <a:lvl9pPr marL="365719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0"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1447010581"/>
      </p:ext>
    </p:extLst>
  </p:cSld>
  <p:clrMapOvr>
    <a:masterClrMapping/>
  </p:clrMapOvr>
  <p:transition/>
</p:sldLayout>
</file>

<file path=ppt/slideLayouts/slideLayout10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733170548"/>
      </p:ext>
    </p:extLst>
  </p:cSld>
  <p:clrMapOvr>
    <a:masterClrMapping/>
  </p:clrMapOvr>
  <p:transition/>
</p:sldLayout>
</file>

<file path=ppt/slideLayouts/slideLayout10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1955688597"/>
      </p:ext>
    </p:extLst>
  </p:cSld>
  <p:clrMapOvr>
    <a:masterClrMapping/>
  </p:clrMapOvr>
  <p:transition/>
</p:sldLayout>
</file>

<file path=ppt/slideLayouts/slideLayout10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3"/>
            <a:ext cx="3008313" cy="4691063"/>
          </a:xfrm>
        </p:spPr>
        <p:txBody>
          <a:bodyPr/>
          <a:lstStyle>
            <a:lvl1pPr marL="0" indent="0">
              <a:buNone/>
              <a:defRPr sz="1400"/>
            </a:lvl1pPr>
            <a:lvl2pPr marL="457150" indent="0">
              <a:buNone/>
              <a:defRPr sz="1200"/>
            </a:lvl2pPr>
            <a:lvl3pPr marL="914300" indent="0">
              <a:buNone/>
              <a:defRPr sz="1000"/>
            </a:lvl3pPr>
            <a:lvl4pPr marL="1371450" indent="0">
              <a:buNone/>
              <a:defRPr sz="900"/>
            </a:lvl4pPr>
            <a:lvl5pPr marL="1828600" indent="0">
              <a:buNone/>
              <a:defRPr sz="900"/>
            </a:lvl5pPr>
            <a:lvl6pPr marL="2285750" indent="0">
              <a:buNone/>
              <a:defRPr sz="900"/>
            </a:lvl6pPr>
            <a:lvl7pPr marL="2742899" indent="0">
              <a:buNone/>
              <a:defRPr sz="900"/>
            </a:lvl7pPr>
            <a:lvl8pPr marL="3200047" indent="0">
              <a:buNone/>
              <a:defRPr sz="900"/>
            </a:lvl8pPr>
            <a:lvl9pPr marL="3657199"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1992373072"/>
      </p:ext>
    </p:extLst>
  </p:cSld>
  <p:clrMapOvr>
    <a:masterClrMapping/>
  </p:clrMapOvr>
  <p:transition/>
</p:sldLayout>
</file>

<file path=ppt/slideLayouts/slideLayout10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50" indent="0">
              <a:buNone/>
              <a:defRPr sz="2800"/>
            </a:lvl2pPr>
            <a:lvl3pPr marL="914300" indent="0">
              <a:buNone/>
              <a:defRPr sz="2400"/>
            </a:lvl3pPr>
            <a:lvl4pPr marL="1371450" indent="0">
              <a:buNone/>
              <a:defRPr sz="2000"/>
            </a:lvl4pPr>
            <a:lvl5pPr marL="1828600" indent="0">
              <a:buNone/>
              <a:defRPr sz="2000"/>
            </a:lvl5pPr>
            <a:lvl6pPr marL="2285750" indent="0">
              <a:buNone/>
              <a:defRPr sz="2000"/>
            </a:lvl6pPr>
            <a:lvl7pPr marL="2742899" indent="0">
              <a:buNone/>
              <a:defRPr sz="2000"/>
            </a:lvl7pPr>
            <a:lvl8pPr marL="3200047" indent="0">
              <a:buNone/>
              <a:defRPr sz="2000"/>
            </a:lvl8pPr>
            <a:lvl9pPr marL="3657199"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50" indent="0">
              <a:buNone/>
              <a:defRPr sz="1200"/>
            </a:lvl2pPr>
            <a:lvl3pPr marL="914300" indent="0">
              <a:buNone/>
              <a:defRPr sz="1000"/>
            </a:lvl3pPr>
            <a:lvl4pPr marL="1371450" indent="0">
              <a:buNone/>
              <a:defRPr sz="900"/>
            </a:lvl4pPr>
            <a:lvl5pPr marL="1828600" indent="0">
              <a:buNone/>
              <a:defRPr sz="900"/>
            </a:lvl5pPr>
            <a:lvl6pPr marL="2285750" indent="0">
              <a:buNone/>
              <a:defRPr sz="900"/>
            </a:lvl6pPr>
            <a:lvl7pPr marL="2742899" indent="0">
              <a:buNone/>
              <a:defRPr sz="900"/>
            </a:lvl7pPr>
            <a:lvl8pPr marL="3200047" indent="0">
              <a:buNone/>
              <a:defRPr sz="900"/>
            </a:lvl8pPr>
            <a:lvl9pPr marL="3657199"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2575540644"/>
      </p:ext>
    </p:extLst>
  </p:cSld>
  <p:clrMapOvr>
    <a:masterClrMapping/>
  </p:clrMapOvr>
  <p:transition/>
</p:sldLayout>
</file>

<file path=ppt/slideLayouts/slideLayout10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1996320716"/>
      </p:ext>
    </p:extLst>
  </p:cSld>
  <p:clrMapOvr>
    <a:masterClrMapping/>
  </p:clrMapOvr>
  <p:transition/>
</p:sldLayout>
</file>

<file path=ppt/slideLayouts/slideLayout10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1917572866"/>
      </p:ext>
    </p:extLst>
  </p:cSld>
  <p:clrMapOvr>
    <a:masterClrMapping/>
  </p:clrMapOvr>
  <p:transition/>
</p:sldLayout>
</file>

<file path=ppt/slideLayouts/slideLayout1047.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50" indent="0" algn="ctr">
              <a:buNone/>
              <a:defRPr/>
            </a:lvl2pPr>
            <a:lvl3pPr marL="914300" indent="0" algn="ctr">
              <a:buNone/>
              <a:defRPr/>
            </a:lvl3pPr>
            <a:lvl4pPr marL="1371450" indent="0" algn="ctr">
              <a:buNone/>
              <a:defRPr/>
            </a:lvl4pPr>
            <a:lvl5pPr marL="1828600" indent="0" algn="ctr">
              <a:buNone/>
              <a:defRPr/>
            </a:lvl5pPr>
            <a:lvl6pPr marL="2285750" indent="0" algn="ctr">
              <a:buNone/>
              <a:defRPr/>
            </a:lvl6pPr>
            <a:lvl7pPr marL="2742899" indent="0" algn="ctr">
              <a:buNone/>
              <a:defRPr/>
            </a:lvl7pPr>
            <a:lvl8pPr marL="3200047" indent="0" algn="ctr">
              <a:buNone/>
              <a:defRPr/>
            </a:lvl8pPr>
            <a:lvl9pPr marL="3657199"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marL="0" marR="0" lvl="0" indent="0" algn="l" defTabSz="45715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112" charset="0"/>
              <a:ea typeface="+mn-ea"/>
              <a:cs typeface="+mn-cs"/>
            </a:endParaRPr>
          </a:p>
        </p:txBody>
      </p:sp>
      <p:sp>
        <p:nvSpPr>
          <p:cNvPr id="5" name="Rectangle 13"/>
          <p:cNvSpPr>
            <a:spLocks noGrp="1" noChangeArrowheads="1"/>
          </p:cNvSpPr>
          <p:nvPr>
            <p:ph type="ftr" sz="quarter" idx="11"/>
          </p:nvPr>
        </p:nvSpPr>
        <p:spPr/>
        <p:txBody>
          <a:bodyPr/>
          <a:lstStyle>
            <a:lvl1pPr>
              <a:defRPr/>
            </a:lvl1pPr>
          </a:lstStyle>
          <a:p>
            <a:pPr marL="0" marR="0" lvl="0" indent="0" algn="ctr" defTabSz="45715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112" charset="0"/>
              <a:ea typeface="+mn-ea"/>
              <a:cs typeface="+mn-cs"/>
            </a:endParaRPr>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marL="0" marR="0" lvl="0" indent="0" algn="r" defTabSz="457150" rtl="0" eaLnBrk="1" fontAlgn="auto" latinLnBrk="0" hangingPunct="1">
              <a:lnSpc>
                <a:spcPct val="100000"/>
              </a:lnSpc>
              <a:spcBef>
                <a:spcPts val="0"/>
              </a:spcBef>
              <a:spcAft>
                <a:spcPts val="0"/>
              </a:spcAft>
              <a:buClrTx/>
              <a:buSzTx/>
              <a:buFontTx/>
              <a:buNone/>
              <a:tabLst/>
              <a:defRPr/>
            </a:pPr>
            <a:fld id="{AC0D556E-1B47-E145-B343-9708077C202E}" type="slidenum">
              <a:rPr kumimoji="0" lang="en-US" sz="1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pPr marL="0" marR="0" lvl="0" indent="0" algn="r" defTabSz="45715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endParaRPr>
          </a:p>
        </p:txBody>
      </p:sp>
    </p:spTree>
    <p:extLst>
      <p:ext uri="{BB962C8B-B14F-4D97-AF65-F5344CB8AC3E}">
        <p14:creationId xmlns:p14="http://schemas.microsoft.com/office/powerpoint/2010/main" val="2055554705"/>
      </p:ext>
    </p:extLst>
  </p:cSld>
  <p:clrMapOvr>
    <a:masterClrMapping/>
  </p:clrMapOvr>
  <p:transition/>
</p:sldLayout>
</file>

<file path=ppt/slideLayouts/slideLayout1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EFFB3F01-AD36-B648-A054-62441BC3BDA1}" type="slidenum">
              <a:rPr lang="en-US"/>
              <a:pPr>
                <a:defRPr/>
              </a:pPr>
              <a:t>‹#›</a:t>
            </a:fld>
            <a:endParaRPr lang="en-US"/>
          </a:p>
        </p:txBody>
      </p:sp>
    </p:spTree>
    <p:extLst>
      <p:ext uri="{BB962C8B-B14F-4D97-AF65-F5344CB8AC3E}">
        <p14:creationId xmlns:p14="http://schemas.microsoft.com/office/powerpoint/2010/main" val="1908814165"/>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DF56732E-B7DF-5740-881C-4B2A94C31247}" type="slidenum">
              <a:rPr lang="en-US"/>
              <a:pPr>
                <a:defRPr/>
              </a:pPr>
              <a:t>‹#›</a:t>
            </a:fld>
            <a:endParaRPr lang="en-US"/>
          </a:p>
        </p:txBody>
      </p:sp>
    </p:spTree>
    <p:extLst>
      <p:ext uri="{BB962C8B-B14F-4D97-AF65-F5344CB8AC3E}">
        <p14:creationId xmlns:p14="http://schemas.microsoft.com/office/powerpoint/2010/main" val="3705355913"/>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A15B314-5C8A-754B-95DB-26AFFA950E73}" type="slidenum">
              <a:rPr lang="en-US"/>
              <a:pPr>
                <a:defRPr/>
              </a:pPr>
              <a:t>‹#›</a:t>
            </a:fld>
            <a:endParaRPr lang="en-US"/>
          </a:p>
        </p:txBody>
      </p:sp>
    </p:spTree>
    <p:extLst>
      <p:ext uri="{BB962C8B-B14F-4D97-AF65-F5344CB8AC3E}">
        <p14:creationId xmlns:p14="http://schemas.microsoft.com/office/powerpoint/2010/main" val="3746495138"/>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F8B1D1A-53C5-FE43-B277-D557992E517A}" type="slidenum">
              <a:rPr lang="en-US"/>
              <a:pPr>
                <a:defRPr/>
              </a:pPr>
              <a:t>‹#›</a:t>
            </a:fld>
            <a:endParaRPr lang="en-US"/>
          </a:p>
        </p:txBody>
      </p:sp>
    </p:spTree>
    <p:extLst>
      <p:ext uri="{BB962C8B-B14F-4D97-AF65-F5344CB8AC3E}">
        <p14:creationId xmlns:p14="http://schemas.microsoft.com/office/powerpoint/2010/main" val="942678619"/>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41DCF65-6B76-1646-9386-7C27AF97A9FC}" type="slidenum">
              <a:rPr lang="en-US"/>
              <a:pPr>
                <a:defRPr/>
              </a:pPr>
              <a:t>‹#›</a:t>
            </a:fld>
            <a:endParaRPr lang="en-US"/>
          </a:p>
        </p:txBody>
      </p:sp>
    </p:spTree>
    <p:extLst>
      <p:ext uri="{BB962C8B-B14F-4D97-AF65-F5344CB8AC3E}">
        <p14:creationId xmlns:p14="http://schemas.microsoft.com/office/powerpoint/2010/main" val="24589003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5263" y="315913"/>
            <a:ext cx="1955800" cy="559435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74688" y="315913"/>
            <a:ext cx="5718175" cy="559435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p>
        </p:txBody>
      </p:sp>
      <p:sp>
        <p:nvSpPr>
          <p:cNvPr id="5" name="Rectangle 26"/>
          <p:cNvSpPr>
            <a:spLocks noGrp="1" noChangeArrowheads="1"/>
          </p:cNvSpPr>
          <p:nvPr>
            <p:ph type="ftr" sz="quarter" idx="11"/>
          </p:nvPr>
        </p:nvSpPr>
        <p:spPr>
          <a:ln/>
        </p:spPr>
        <p:txBody>
          <a:bodyPr/>
          <a:lstStyle>
            <a:lvl1pPr>
              <a:defRPr/>
            </a:lvl1pPr>
          </a:lstStyle>
          <a:p>
            <a:pPr>
              <a:defRPr/>
            </a:pPr>
            <a:endParaRPr lang="en-US"/>
          </a:p>
        </p:txBody>
      </p:sp>
      <p:sp>
        <p:nvSpPr>
          <p:cNvPr id="6" name="Rectangle 27"/>
          <p:cNvSpPr>
            <a:spLocks noGrp="1" noChangeArrowheads="1"/>
          </p:cNvSpPr>
          <p:nvPr>
            <p:ph type="sldNum" sz="quarter" idx="12"/>
          </p:nvPr>
        </p:nvSpPr>
        <p:spPr>
          <a:ln/>
        </p:spPr>
        <p:txBody>
          <a:bodyPr/>
          <a:lstStyle>
            <a:lvl1pPr>
              <a:defRPr/>
            </a:lvl1pPr>
          </a:lstStyle>
          <a:p>
            <a:pPr>
              <a:defRPr/>
            </a:pPr>
            <a:fld id="{1FE22B56-DA16-5B45-96BC-7FFC8776F331}" type="slidenum">
              <a:rPr lang="en-US"/>
              <a:pPr>
                <a:defRPr/>
              </a:pPr>
              <a:t>‹#›</a:t>
            </a:fld>
            <a:endParaRPr lang="en-US"/>
          </a:p>
        </p:txBody>
      </p:sp>
    </p:spTree>
    <p:extLst>
      <p:ext uri="{BB962C8B-B14F-4D97-AF65-F5344CB8AC3E}">
        <p14:creationId xmlns:p14="http://schemas.microsoft.com/office/powerpoint/2010/main" val="835475790"/>
      </p:ext>
    </p:extLst>
  </p:cSld>
  <p:clrMapOvr>
    <a:masterClrMapping/>
  </p:clrMapOvr>
  <p:transition/>
</p:sldLayout>
</file>

<file path=ppt/slideLayouts/slideLayout1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D0644C8-8B68-6A43-8CB2-1B93CF76C2E2}" type="slidenum">
              <a:rPr lang="en-US"/>
              <a:pPr>
                <a:defRPr/>
              </a:pPr>
              <a:t>‹#›</a:t>
            </a:fld>
            <a:endParaRPr lang="en-US"/>
          </a:p>
        </p:txBody>
      </p:sp>
    </p:spTree>
    <p:extLst>
      <p:ext uri="{BB962C8B-B14F-4D97-AF65-F5344CB8AC3E}">
        <p14:creationId xmlns:p14="http://schemas.microsoft.com/office/powerpoint/2010/main" val="624274469"/>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4818" name="Rectangle 2"/>
          <p:cNvSpPr>
            <a:spLocks noGrp="1" noChangeArrowheads="1"/>
          </p:cNvSpPr>
          <p:nvPr>
            <p:ph type="ctrTitle"/>
          </p:nvPr>
        </p:nvSpPr>
        <p:spPr>
          <a:xfrm>
            <a:off x="838200" y="4495800"/>
            <a:ext cx="7772400" cy="1524000"/>
          </a:xfrm>
          <a:effectLst>
            <a:outerShdw blurRad="63500" dist="25399" dir="2700000" algn="ctr" rotWithShape="0">
              <a:schemeClr val="bg2">
                <a:alpha val="75000"/>
              </a:schemeClr>
            </a:outerShdw>
          </a:effectLst>
        </p:spPr>
        <p:txBody>
          <a:bodyPr/>
          <a:lstStyle>
            <a:lvl1pPr>
              <a:defRPr sz="6000"/>
            </a:lvl1pPr>
          </a:lstStyle>
          <a:p>
            <a:pPr lvl="0"/>
            <a:r>
              <a:rPr lang="en-US" noProof="0"/>
              <a:t>Click to edit Master title style</a:t>
            </a:r>
          </a:p>
        </p:txBody>
      </p:sp>
      <p:sp>
        <p:nvSpPr>
          <p:cNvPr id="34819" name="Rectangle 3"/>
          <p:cNvSpPr>
            <a:spLocks noGrp="1" noChangeArrowheads="1"/>
          </p:cNvSpPr>
          <p:nvPr>
            <p:ph type="subTitle" idx="1"/>
          </p:nvPr>
        </p:nvSpPr>
        <p:spPr>
          <a:xfrm>
            <a:off x="3352800" y="990600"/>
            <a:ext cx="2362200" cy="2438400"/>
          </a:xfrm>
          <a:effectLst>
            <a:outerShdw blurRad="38100" dist="25399" dir="2700000" algn="ctr" rotWithShape="0">
              <a:schemeClr val="bg2">
                <a:alpha val="99962"/>
              </a:schemeClr>
            </a:outerShdw>
          </a:effectLst>
        </p:spPr>
        <p:txBody>
          <a:bodyPr/>
          <a:lstStyle>
            <a:lvl1pPr marL="0" indent="0" algn="ctr">
              <a:buFont typeface="Wingdings" charset="0"/>
              <a:buNone/>
              <a:defRPr>
                <a:latin typeface="Curlz MT" charset="0"/>
              </a:defRPr>
            </a:lvl1pPr>
          </a:lstStyle>
          <a:p>
            <a:pPr lvl="0"/>
            <a:r>
              <a:rPr lang="en-US" noProof="0"/>
              <a:t>Click to edit Master subtitle style</a:t>
            </a:r>
          </a:p>
        </p:txBody>
      </p:sp>
      <p:sp>
        <p:nvSpPr>
          <p:cNvPr id="4" name="Rectangle 4"/>
          <p:cNvSpPr>
            <a:spLocks noGrp="1" noChangeArrowheads="1"/>
          </p:cNvSpPr>
          <p:nvPr>
            <p:ph type="dt" sz="half" idx="10"/>
          </p:nvPr>
        </p:nvSpPr>
        <p:spPr>
          <a:effectLst>
            <a:outerShdw blurRad="38100" dist="25399" dir="2700000" algn="ctr" rotWithShape="0">
              <a:schemeClr val="bg2">
                <a:alpha val="99962"/>
              </a:schemeClr>
            </a:outerShdw>
          </a:effectLst>
        </p:spPr>
        <p:txBody>
          <a:bodyPr/>
          <a:lstStyle>
            <a:lvl1pPr>
              <a:defRPr/>
            </a:lvl1pPr>
          </a:lstStyle>
          <a:p>
            <a:pPr>
              <a:defRPr/>
            </a:pPr>
            <a:endParaRPr lang="en-US"/>
          </a:p>
        </p:txBody>
      </p:sp>
      <p:sp>
        <p:nvSpPr>
          <p:cNvPr id="5" name="Rectangle 5"/>
          <p:cNvSpPr>
            <a:spLocks noGrp="1" noChangeArrowheads="1"/>
          </p:cNvSpPr>
          <p:nvPr>
            <p:ph type="ftr" sz="quarter" idx="11"/>
          </p:nvPr>
        </p:nvSpPr>
        <p:spPr>
          <a:effectLst>
            <a:outerShdw blurRad="38100" dist="25399" dir="2700000" algn="ctr" rotWithShape="0">
              <a:schemeClr val="bg2">
                <a:alpha val="99962"/>
              </a:schemeClr>
            </a:outerShdw>
          </a:effectLst>
        </p:spPr>
        <p:txBody>
          <a:bodyPr/>
          <a:lstStyle>
            <a:lvl1pPr>
              <a:defRPr/>
            </a:lvl1pPr>
          </a:lstStyle>
          <a:p>
            <a:pPr>
              <a:defRPr/>
            </a:pPr>
            <a:endParaRPr lang="en-US"/>
          </a:p>
        </p:txBody>
      </p:sp>
      <p:sp>
        <p:nvSpPr>
          <p:cNvPr id="6" name="Rectangle 6"/>
          <p:cNvSpPr>
            <a:spLocks noGrp="1" noChangeArrowheads="1"/>
          </p:cNvSpPr>
          <p:nvPr>
            <p:ph type="sldNum" sz="quarter" idx="12"/>
          </p:nvPr>
        </p:nvSpPr>
        <p:spPr>
          <a:effectLst>
            <a:outerShdw blurRad="38100" dist="25399" dir="2700000" algn="ctr" rotWithShape="0">
              <a:schemeClr val="bg2">
                <a:alpha val="99962"/>
              </a:schemeClr>
            </a:outerShdw>
          </a:effectLst>
        </p:spPr>
        <p:txBody>
          <a:bodyPr/>
          <a:lstStyle>
            <a:lvl1pPr>
              <a:defRPr/>
            </a:lvl1pPr>
          </a:lstStyle>
          <a:p>
            <a:fld id="{8AEA1B56-007F-9B45-802E-A0EF7DB588EA}" type="slidenum">
              <a:rPr lang="en-US"/>
              <a:pPr/>
              <a:t>‹#›</a:t>
            </a:fld>
            <a:endParaRPr lang="en-US"/>
          </a:p>
        </p:txBody>
      </p:sp>
    </p:spTree>
    <p:extLst>
      <p:ext uri="{BB962C8B-B14F-4D97-AF65-F5344CB8AC3E}">
        <p14:creationId xmlns:p14="http://schemas.microsoft.com/office/powerpoint/2010/main" val="2865036288"/>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031B58D1-EE30-9148-A927-2EA47CA9D126}" type="slidenum">
              <a:rPr lang="en-US"/>
              <a:pPr/>
              <a:t>‹#›</a:t>
            </a:fld>
            <a:endParaRPr lang="en-US"/>
          </a:p>
        </p:txBody>
      </p:sp>
    </p:spTree>
    <p:extLst>
      <p:ext uri="{BB962C8B-B14F-4D97-AF65-F5344CB8AC3E}">
        <p14:creationId xmlns:p14="http://schemas.microsoft.com/office/powerpoint/2010/main" val="3979007875"/>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2A0E43E6-7476-B24C-8185-46A31B1F86AB}" type="slidenum">
              <a:rPr lang="en-US"/>
              <a:pPr/>
              <a:t>‹#›</a:t>
            </a:fld>
            <a:endParaRPr lang="en-US"/>
          </a:p>
        </p:txBody>
      </p:sp>
    </p:spTree>
    <p:extLst>
      <p:ext uri="{BB962C8B-B14F-4D97-AF65-F5344CB8AC3E}">
        <p14:creationId xmlns:p14="http://schemas.microsoft.com/office/powerpoint/2010/main" val="3087333195"/>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2438400"/>
            <a:ext cx="3695700" cy="3657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762500" y="2438400"/>
            <a:ext cx="3695700" cy="3657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773B08D3-3AC6-E740-A7EA-AA6562AF8851}" type="slidenum">
              <a:rPr lang="en-US"/>
              <a:pPr/>
              <a:t>‹#›</a:t>
            </a:fld>
            <a:endParaRPr lang="en-US"/>
          </a:p>
        </p:txBody>
      </p:sp>
    </p:spTree>
    <p:extLst>
      <p:ext uri="{BB962C8B-B14F-4D97-AF65-F5344CB8AC3E}">
        <p14:creationId xmlns:p14="http://schemas.microsoft.com/office/powerpoint/2010/main" val="3313759472"/>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fld id="{6091BD60-CC76-CA41-8D52-B7A712001014}" type="slidenum">
              <a:rPr lang="en-US"/>
              <a:pPr/>
              <a:t>‹#›</a:t>
            </a:fld>
            <a:endParaRPr lang="en-US"/>
          </a:p>
        </p:txBody>
      </p:sp>
    </p:spTree>
    <p:extLst>
      <p:ext uri="{BB962C8B-B14F-4D97-AF65-F5344CB8AC3E}">
        <p14:creationId xmlns:p14="http://schemas.microsoft.com/office/powerpoint/2010/main" val="3610173148"/>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fld id="{9668F57A-800E-3542-9057-29ABCBBF863E}" type="slidenum">
              <a:rPr lang="en-US"/>
              <a:pPr/>
              <a:t>‹#›</a:t>
            </a:fld>
            <a:endParaRPr lang="en-US"/>
          </a:p>
        </p:txBody>
      </p:sp>
    </p:spTree>
    <p:extLst>
      <p:ext uri="{BB962C8B-B14F-4D97-AF65-F5344CB8AC3E}">
        <p14:creationId xmlns:p14="http://schemas.microsoft.com/office/powerpoint/2010/main" val="1305401556"/>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fld id="{904AD91F-DC05-334A-9BE0-6CBB020A4669}" type="slidenum">
              <a:rPr lang="en-US"/>
              <a:pPr/>
              <a:t>‹#›</a:t>
            </a:fld>
            <a:endParaRPr lang="en-US"/>
          </a:p>
        </p:txBody>
      </p:sp>
    </p:spTree>
    <p:extLst>
      <p:ext uri="{BB962C8B-B14F-4D97-AF65-F5344CB8AC3E}">
        <p14:creationId xmlns:p14="http://schemas.microsoft.com/office/powerpoint/2010/main" val="48788812"/>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50A7C2DD-1C82-FE49-B6CA-1BA464D4B298}" type="slidenum">
              <a:rPr lang="en-US"/>
              <a:pPr/>
              <a:t>‹#›</a:t>
            </a:fld>
            <a:endParaRPr lang="en-US"/>
          </a:p>
        </p:txBody>
      </p:sp>
    </p:spTree>
    <p:extLst>
      <p:ext uri="{BB962C8B-B14F-4D97-AF65-F5344CB8AC3E}">
        <p14:creationId xmlns:p14="http://schemas.microsoft.com/office/powerpoint/2010/main" val="4106884843"/>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9D94C065-74AF-B746-B26A-B7DAE7A6241D}" type="slidenum">
              <a:rPr lang="en-US"/>
              <a:pPr/>
              <a:t>‹#›</a:t>
            </a:fld>
            <a:endParaRPr lang="en-US"/>
          </a:p>
        </p:txBody>
      </p:sp>
    </p:spTree>
    <p:extLst>
      <p:ext uri="{BB962C8B-B14F-4D97-AF65-F5344CB8AC3E}">
        <p14:creationId xmlns:p14="http://schemas.microsoft.com/office/powerpoint/2010/main" val="312981666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8E9A5221-019D-6444-A803-20FEA83E8458}" type="slidenum">
              <a:rPr lang="en-US"/>
              <a:pPr>
                <a:defRPr/>
              </a:pPr>
              <a:t>‹#›</a:t>
            </a:fld>
            <a:endParaRPr lang="en-US"/>
          </a:p>
        </p:txBody>
      </p:sp>
    </p:spTree>
    <p:extLst>
      <p:ext uri="{BB962C8B-B14F-4D97-AF65-F5344CB8AC3E}">
        <p14:creationId xmlns:p14="http://schemas.microsoft.com/office/powerpoint/2010/main" val="2853537791"/>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5B55D539-8164-1F4D-9B00-1B62539A10FD}" type="slidenum">
              <a:rPr lang="en-US"/>
              <a:pPr/>
              <a:t>‹#›</a:t>
            </a:fld>
            <a:endParaRPr lang="en-US"/>
          </a:p>
        </p:txBody>
      </p:sp>
    </p:spTree>
    <p:extLst>
      <p:ext uri="{BB962C8B-B14F-4D97-AF65-F5344CB8AC3E}">
        <p14:creationId xmlns:p14="http://schemas.microsoft.com/office/powerpoint/2010/main" val="491602504"/>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228600"/>
            <a:ext cx="1943100" cy="5867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228600"/>
            <a:ext cx="5676900" cy="5867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78DF021D-1075-C64D-A0C7-F68D8A62C297}" type="slidenum">
              <a:rPr lang="en-US"/>
              <a:pPr/>
              <a:t>‹#›</a:t>
            </a:fld>
            <a:endParaRPr lang="en-US"/>
          </a:p>
        </p:txBody>
      </p:sp>
    </p:spTree>
    <p:extLst>
      <p:ext uri="{BB962C8B-B14F-4D97-AF65-F5344CB8AC3E}">
        <p14:creationId xmlns:p14="http://schemas.microsoft.com/office/powerpoint/2010/main" val="3106848397"/>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AutoShape 7"/>
          <p:cNvSpPr>
            <a:spLocks noChangeArrowheads="1"/>
          </p:cNvSpPr>
          <p:nvPr/>
        </p:nvSpPr>
        <p:spPr bwMode="auto">
          <a:xfrm>
            <a:off x="685800" y="2393950"/>
            <a:ext cx="7772400" cy="109538"/>
          </a:xfrm>
          <a:custGeom>
            <a:avLst/>
            <a:gdLst>
              <a:gd name="T0" fmla="*/ 0 w 1000"/>
              <a:gd name="T1" fmla="*/ 0 h 1000"/>
              <a:gd name="T2" fmla="*/ 2147483647 w 1000"/>
              <a:gd name="T3" fmla="*/ 0 h 1000"/>
              <a:gd name="T4" fmla="*/ 2147483647 w 1000"/>
              <a:gd name="T5" fmla="*/ 2147483647 h 1000"/>
              <a:gd name="T6" fmla="*/ 0 w 1000"/>
              <a:gd name="T7" fmla="*/ 2147483647 h 1000"/>
              <a:gd name="T8" fmla="*/ 0 w 1000"/>
              <a:gd name="T9" fmla="*/ 0 h 1000"/>
              <a:gd name="T10" fmla="*/ 2147483647 w 1000"/>
              <a:gd name="T11" fmla="*/ 0 h 10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00" h="1000" stroke="0">
                <a:moveTo>
                  <a:pt x="0" y="0"/>
                </a:moveTo>
                <a:lnTo>
                  <a:pt x="618" y="0"/>
                </a:lnTo>
                <a:lnTo>
                  <a:pt x="618" y="1000"/>
                </a:lnTo>
                <a:lnTo>
                  <a:pt x="0" y="1000"/>
                </a:lnTo>
                <a:lnTo>
                  <a:pt x="0" y="0"/>
                </a:lnTo>
                <a:close/>
              </a:path>
              <a:path w="1000" h="1000">
                <a:moveTo>
                  <a:pt x="0" y="0"/>
                </a:moveTo>
                <a:lnTo>
                  <a:pt x="1000" y="0"/>
                </a:lnTo>
              </a:path>
            </a:pathLst>
          </a:custGeom>
          <a:solidFill>
            <a:schemeClr val="accent2"/>
          </a:solidFill>
          <a:ln w="9525">
            <a:solidFill>
              <a:schemeClr val="accent2"/>
            </a:solidFill>
            <a:round/>
            <a:headEnd/>
            <a:tailEnd/>
          </a:ln>
        </p:spPr>
        <p:txBody>
          <a:bodyPr/>
          <a:lstStyle/>
          <a:p>
            <a:endParaRPr lang="en-US"/>
          </a:p>
        </p:txBody>
      </p:sp>
      <p:sp>
        <p:nvSpPr>
          <p:cNvPr id="41986" name="Rectangle 2"/>
          <p:cNvSpPr>
            <a:spLocks noGrp="1" noChangeArrowheads="1"/>
          </p:cNvSpPr>
          <p:nvPr>
            <p:ph type="ctrTitle"/>
          </p:nvPr>
        </p:nvSpPr>
        <p:spPr>
          <a:xfrm>
            <a:off x="685800" y="990600"/>
            <a:ext cx="7772400" cy="1371600"/>
          </a:xfrm>
        </p:spPr>
        <p:txBody>
          <a:bodyPr/>
          <a:lstStyle>
            <a:lvl1pPr>
              <a:defRPr sz="4000"/>
            </a:lvl1pPr>
          </a:lstStyle>
          <a:p>
            <a:pPr lvl="0"/>
            <a:r>
              <a:rPr lang="en-US" noProof="0"/>
              <a:t>Click to edit Master title style</a:t>
            </a:r>
          </a:p>
        </p:txBody>
      </p:sp>
      <p:sp>
        <p:nvSpPr>
          <p:cNvPr id="41987" name="Rectangle 3"/>
          <p:cNvSpPr>
            <a:spLocks noGrp="1" noChangeArrowheads="1"/>
          </p:cNvSpPr>
          <p:nvPr>
            <p:ph type="subTitle" idx="1"/>
          </p:nvPr>
        </p:nvSpPr>
        <p:spPr>
          <a:xfrm>
            <a:off x="1447800" y="3429000"/>
            <a:ext cx="7010400" cy="1600200"/>
          </a:xfrm>
        </p:spPr>
        <p:txBody>
          <a:bodyPr/>
          <a:lstStyle>
            <a:lvl1pPr marL="0" indent="0">
              <a:buFont typeface="Wingdings" charset="0"/>
              <a:buNone/>
              <a:defRPr sz="2800"/>
            </a:lvl1pPr>
          </a:lstStyle>
          <a:p>
            <a:pPr lvl="0"/>
            <a:r>
              <a:rPr lang="en-US" noProof="0"/>
              <a:t>Click to edit Master subtitle style</a:t>
            </a:r>
          </a:p>
        </p:txBody>
      </p:sp>
      <p:sp>
        <p:nvSpPr>
          <p:cNvPr id="5" name="Rectangle 4"/>
          <p:cNvSpPr>
            <a:spLocks noGrp="1" noChangeArrowheads="1"/>
          </p:cNvSpPr>
          <p:nvPr>
            <p:ph type="dt" sz="half" idx="10"/>
          </p:nvPr>
        </p:nvSpPr>
        <p:spPr>
          <a:xfrm>
            <a:off x="685800" y="6248400"/>
            <a:ext cx="1905000" cy="457200"/>
          </a:xfrm>
        </p:spPr>
        <p:txBody>
          <a:bodyPr/>
          <a:lstStyle>
            <a:lvl1pPr>
              <a:defRPr/>
            </a:lvl1pPr>
          </a:lstStyle>
          <a:p>
            <a:pPr>
              <a:defRPr/>
            </a:pPr>
            <a:endParaRPr lang="en-US"/>
          </a:p>
        </p:txBody>
      </p:sp>
      <p:sp>
        <p:nvSpPr>
          <p:cNvPr id="6" name="Rectangle 5"/>
          <p:cNvSpPr>
            <a:spLocks noGrp="1" noChangeArrowheads="1"/>
          </p:cNvSpPr>
          <p:nvPr>
            <p:ph type="ftr" sz="quarter" idx="11"/>
          </p:nvPr>
        </p:nvSpPr>
        <p:spPr>
          <a:xfrm>
            <a:off x="3124200" y="6248400"/>
            <a:ext cx="2895600" cy="457200"/>
          </a:xfrm>
        </p:spPr>
        <p:txBody>
          <a:bodyPr/>
          <a:lstStyle>
            <a:lvl1pPr>
              <a:defRPr/>
            </a:lvl1pPr>
          </a:lstStyle>
          <a:p>
            <a:pPr>
              <a:defRPr/>
            </a:pPr>
            <a:endParaRPr lang="en-US"/>
          </a:p>
        </p:txBody>
      </p:sp>
      <p:sp>
        <p:nvSpPr>
          <p:cNvPr id="7" name="Rectangle 6"/>
          <p:cNvSpPr>
            <a:spLocks noGrp="1" noChangeArrowheads="1"/>
          </p:cNvSpPr>
          <p:nvPr>
            <p:ph type="sldNum" sz="quarter" idx="12"/>
          </p:nvPr>
        </p:nvSpPr>
        <p:spPr>
          <a:xfrm>
            <a:off x="6553200" y="6248400"/>
            <a:ext cx="1905000" cy="457200"/>
          </a:xfrm>
        </p:spPr>
        <p:txBody>
          <a:bodyPr/>
          <a:lstStyle>
            <a:lvl1pPr>
              <a:defRPr/>
            </a:lvl1pPr>
          </a:lstStyle>
          <a:p>
            <a:pPr>
              <a:defRPr/>
            </a:pPr>
            <a:fld id="{4FA295A3-04F6-BF45-BE07-AA45EFA5D70B}" type="slidenum">
              <a:rPr lang="en-US"/>
              <a:pPr>
                <a:defRPr/>
              </a:pPr>
              <a:t>‹#›</a:t>
            </a:fld>
            <a:endParaRPr lang="en-US"/>
          </a:p>
        </p:txBody>
      </p:sp>
    </p:spTree>
    <p:extLst>
      <p:ext uri="{BB962C8B-B14F-4D97-AF65-F5344CB8AC3E}">
        <p14:creationId xmlns:p14="http://schemas.microsoft.com/office/powerpoint/2010/main" val="3801391438"/>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p>
        </p:txBody>
      </p:sp>
      <p:sp>
        <p:nvSpPr>
          <p:cNvPr id="5" name="Rectangle 7"/>
          <p:cNvSpPr>
            <a:spLocks noGrp="1" noChangeArrowheads="1"/>
          </p:cNvSpPr>
          <p:nvPr>
            <p:ph type="ftr" sz="quarter" idx="11"/>
          </p:nvPr>
        </p:nvSpPr>
        <p:spPr>
          <a:ln/>
        </p:spPr>
        <p:txBody>
          <a:bodyPr/>
          <a:lstStyle>
            <a:lvl1pPr>
              <a:defRPr/>
            </a:lvl1pPr>
          </a:lstStyle>
          <a:p>
            <a:pPr>
              <a:defRPr/>
            </a:pPr>
            <a:endParaRPr lang="en-US"/>
          </a:p>
        </p:txBody>
      </p:sp>
      <p:sp>
        <p:nvSpPr>
          <p:cNvPr id="6" name="Rectangle 8"/>
          <p:cNvSpPr>
            <a:spLocks noGrp="1" noChangeArrowheads="1"/>
          </p:cNvSpPr>
          <p:nvPr>
            <p:ph type="sldNum" sz="quarter" idx="12"/>
          </p:nvPr>
        </p:nvSpPr>
        <p:spPr>
          <a:ln/>
        </p:spPr>
        <p:txBody>
          <a:bodyPr/>
          <a:lstStyle>
            <a:lvl1pPr>
              <a:defRPr/>
            </a:lvl1pPr>
          </a:lstStyle>
          <a:p>
            <a:pPr>
              <a:defRPr/>
            </a:pPr>
            <a:fld id="{193106C8-6CD8-8D4D-9380-015F033C2767}" type="slidenum">
              <a:rPr lang="en-US"/>
              <a:pPr>
                <a:defRPr/>
              </a:pPr>
              <a:t>‹#›</a:t>
            </a:fld>
            <a:endParaRPr lang="en-US"/>
          </a:p>
        </p:txBody>
      </p:sp>
    </p:spTree>
    <p:extLst>
      <p:ext uri="{BB962C8B-B14F-4D97-AF65-F5344CB8AC3E}">
        <p14:creationId xmlns:p14="http://schemas.microsoft.com/office/powerpoint/2010/main" val="4189868199"/>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
          <p:cNvSpPr>
            <a:spLocks noGrp="1" noChangeArrowheads="1"/>
          </p:cNvSpPr>
          <p:nvPr>
            <p:ph type="dt" sz="half" idx="10"/>
          </p:nvPr>
        </p:nvSpPr>
        <p:spPr>
          <a:ln/>
        </p:spPr>
        <p:txBody>
          <a:bodyPr/>
          <a:lstStyle>
            <a:lvl1pPr>
              <a:defRPr/>
            </a:lvl1pPr>
          </a:lstStyle>
          <a:p>
            <a:pPr>
              <a:defRPr/>
            </a:pPr>
            <a:endParaRPr lang="en-US"/>
          </a:p>
        </p:txBody>
      </p:sp>
      <p:sp>
        <p:nvSpPr>
          <p:cNvPr id="5" name="Rectangle 7"/>
          <p:cNvSpPr>
            <a:spLocks noGrp="1" noChangeArrowheads="1"/>
          </p:cNvSpPr>
          <p:nvPr>
            <p:ph type="ftr" sz="quarter" idx="11"/>
          </p:nvPr>
        </p:nvSpPr>
        <p:spPr>
          <a:ln/>
        </p:spPr>
        <p:txBody>
          <a:bodyPr/>
          <a:lstStyle>
            <a:lvl1pPr>
              <a:defRPr/>
            </a:lvl1pPr>
          </a:lstStyle>
          <a:p>
            <a:pPr>
              <a:defRPr/>
            </a:pPr>
            <a:endParaRPr lang="en-US"/>
          </a:p>
        </p:txBody>
      </p:sp>
      <p:sp>
        <p:nvSpPr>
          <p:cNvPr id="6" name="Rectangle 8"/>
          <p:cNvSpPr>
            <a:spLocks noGrp="1" noChangeArrowheads="1"/>
          </p:cNvSpPr>
          <p:nvPr>
            <p:ph type="sldNum" sz="quarter" idx="12"/>
          </p:nvPr>
        </p:nvSpPr>
        <p:spPr>
          <a:ln/>
        </p:spPr>
        <p:txBody>
          <a:bodyPr/>
          <a:lstStyle>
            <a:lvl1pPr>
              <a:defRPr/>
            </a:lvl1pPr>
          </a:lstStyle>
          <a:p>
            <a:pPr>
              <a:defRPr/>
            </a:pPr>
            <a:fld id="{04C9EB0E-FB51-AD4F-A7B7-E570E3BD5106}" type="slidenum">
              <a:rPr lang="en-US"/>
              <a:pPr>
                <a:defRPr/>
              </a:pPr>
              <a:t>‹#›</a:t>
            </a:fld>
            <a:endParaRPr lang="en-US"/>
          </a:p>
        </p:txBody>
      </p:sp>
    </p:spTree>
    <p:extLst>
      <p:ext uri="{BB962C8B-B14F-4D97-AF65-F5344CB8AC3E}">
        <p14:creationId xmlns:p14="http://schemas.microsoft.com/office/powerpoint/2010/main" val="2896466330"/>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66738" y="1752600"/>
            <a:ext cx="39243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3438" y="1752600"/>
            <a:ext cx="39243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
          <p:cNvSpPr>
            <a:spLocks noGrp="1" noChangeArrowheads="1"/>
          </p:cNvSpPr>
          <p:nvPr>
            <p:ph type="dt" sz="half" idx="10"/>
          </p:nvPr>
        </p:nvSpPr>
        <p:spPr>
          <a:ln/>
        </p:spPr>
        <p:txBody>
          <a:bodyPr/>
          <a:lstStyle>
            <a:lvl1pPr>
              <a:defRPr/>
            </a:lvl1pPr>
          </a:lstStyle>
          <a:p>
            <a:pPr>
              <a:defRPr/>
            </a:pPr>
            <a:endParaRPr lang="en-US"/>
          </a:p>
        </p:txBody>
      </p:sp>
      <p:sp>
        <p:nvSpPr>
          <p:cNvPr id="6" name="Rectangle 7"/>
          <p:cNvSpPr>
            <a:spLocks noGrp="1" noChangeArrowheads="1"/>
          </p:cNvSpPr>
          <p:nvPr>
            <p:ph type="ftr" sz="quarter" idx="11"/>
          </p:nvPr>
        </p:nvSpPr>
        <p:spPr>
          <a:ln/>
        </p:spPr>
        <p:txBody>
          <a:bodyPr/>
          <a:lstStyle>
            <a:lvl1pPr>
              <a:defRPr/>
            </a:lvl1pPr>
          </a:lstStyle>
          <a:p>
            <a:pPr>
              <a:defRPr/>
            </a:pPr>
            <a:endParaRPr lang="en-US"/>
          </a:p>
        </p:txBody>
      </p:sp>
      <p:sp>
        <p:nvSpPr>
          <p:cNvPr id="7" name="Rectangle 8"/>
          <p:cNvSpPr>
            <a:spLocks noGrp="1" noChangeArrowheads="1"/>
          </p:cNvSpPr>
          <p:nvPr>
            <p:ph type="sldNum" sz="quarter" idx="12"/>
          </p:nvPr>
        </p:nvSpPr>
        <p:spPr>
          <a:ln/>
        </p:spPr>
        <p:txBody>
          <a:bodyPr/>
          <a:lstStyle>
            <a:lvl1pPr>
              <a:defRPr/>
            </a:lvl1pPr>
          </a:lstStyle>
          <a:p>
            <a:pPr>
              <a:defRPr/>
            </a:pPr>
            <a:fld id="{A2DB2F94-9A26-CF4E-94E2-3039FEDE1EA6}" type="slidenum">
              <a:rPr lang="en-US"/>
              <a:pPr>
                <a:defRPr/>
              </a:pPr>
              <a:t>‹#›</a:t>
            </a:fld>
            <a:endParaRPr lang="en-US"/>
          </a:p>
        </p:txBody>
      </p:sp>
    </p:spTree>
    <p:extLst>
      <p:ext uri="{BB962C8B-B14F-4D97-AF65-F5344CB8AC3E}">
        <p14:creationId xmlns:p14="http://schemas.microsoft.com/office/powerpoint/2010/main" val="33838775"/>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p:cNvSpPr>
            <a:spLocks noGrp="1" noChangeArrowheads="1"/>
          </p:cNvSpPr>
          <p:nvPr>
            <p:ph type="dt" sz="half" idx="10"/>
          </p:nvPr>
        </p:nvSpPr>
        <p:spPr>
          <a:ln/>
        </p:spPr>
        <p:txBody>
          <a:bodyPr/>
          <a:lstStyle>
            <a:lvl1pPr>
              <a:defRPr/>
            </a:lvl1pPr>
          </a:lstStyle>
          <a:p>
            <a:pPr>
              <a:defRPr/>
            </a:pPr>
            <a:endParaRPr lang="en-US"/>
          </a:p>
        </p:txBody>
      </p:sp>
      <p:sp>
        <p:nvSpPr>
          <p:cNvPr id="8" name="Rectangle 7"/>
          <p:cNvSpPr>
            <a:spLocks noGrp="1" noChangeArrowheads="1"/>
          </p:cNvSpPr>
          <p:nvPr>
            <p:ph type="ftr" sz="quarter" idx="11"/>
          </p:nvPr>
        </p:nvSpPr>
        <p:spPr>
          <a:ln/>
        </p:spPr>
        <p:txBody>
          <a:bodyPr/>
          <a:lstStyle>
            <a:lvl1pPr>
              <a:defRPr/>
            </a:lvl1pPr>
          </a:lstStyle>
          <a:p>
            <a:pPr>
              <a:defRPr/>
            </a:pPr>
            <a:endParaRPr lang="en-US"/>
          </a:p>
        </p:txBody>
      </p:sp>
      <p:sp>
        <p:nvSpPr>
          <p:cNvPr id="9" name="Rectangle 8"/>
          <p:cNvSpPr>
            <a:spLocks noGrp="1" noChangeArrowheads="1"/>
          </p:cNvSpPr>
          <p:nvPr>
            <p:ph type="sldNum" sz="quarter" idx="12"/>
          </p:nvPr>
        </p:nvSpPr>
        <p:spPr>
          <a:ln/>
        </p:spPr>
        <p:txBody>
          <a:bodyPr/>
          <a:lstStyle>
            <a:lvl1pPr>
              <a:defRPr/>
            </a:lvl1pPr>
          </a:lstStyle>
          <a:p>
            <a:pPr>
              <a:defRPr/>
            </a:pPr>
            <a:fld id="{44DED5FB-4AC1-D44F-8C1F-26C3B60C75B4}" type="slidenum">
              <a:rPr lang="en-US"/>
              <a:pPr>
                <a:defRPr/>
              </a:pPr>
              <a:t>‹#›</a:t>
            </a:fld>
            <a:endParaRPr lang="en-US"/>
          </a:p>
        </p:txBody>
      </p:sp>
    </p:spTree>
    <p:extLst>
      <p:ext uri="{BB962C8B-B14F-4D97-AF65-F5344CB8AC3E}">
        <p14:creationId xmlns:p14="http://schemas.microsoft.com/office/powerpoint/2010/main" val="3406851518"/>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
          <p:cNvSpPr>
            <a:spLocks noGrp="1" noChangeArrowheads="1"/>
          </p:cNvSpPr>
          <p:nvPr>
            <p:ph type="dt" sz="half" idx="10"/>
          </p:nvPr>
        </p:nvSpPr>
        <p:spPr>
          <a:ln/>
        </p:spPr>
        <p:txBody>
          <a:bodyPr/>
          <a:lstStyle>
            <a:lvl1pPr>
              <a:defRPr/>
            </a:lvl1pPr>
          </a:lstStyle>
          <a:p>
            <a:pPr>
              <a:defRPr/>
            </a:pPr>
            <a:endParaRPr lang="en-US"/>
          </a:p>
        </p:txBody>
      </p:sp>
      <p:sp>
        <p:nvSpPr>
          <p:cNvPr id="4" name="Rectangle 7"/>
          <p:cNvSpPr>
            <a:spLocks noGrp="1" noChangeArrowheads="1"/>
          </p:cNvSpPr>
          <p:nvPr>
            <p:ph type="ftr" sz="quarter" idx="11"/>
          </p:nvPr>
        </p:nvSpPr>
        <p:spPr>
          <a:ln/>
        </p:spPr>
        <p:txBody>
          <a:bodyPr/>
          <a:lstStyle>
            <a:lvl1pPr>
              <a:defRPr/>
            </a:lvl1pPr>
          </a:lstStyle>
          <a:p>
            <a:pPr>
              <a:defRPr/>
            </a:pPr>
            <a:endParaRPr lang="en-US"/>
          </a:p>
        </p:txBody>
      </p:sp>
      <p:sp>
        <p:nvSpPr>
          <p:cNvPr id="5" name="Rectangle 8"/>
          <p:cNvSpPr>
            <a:spLocks noGrp="1" noChangeArrowheads="1"/>
          </p:cNvSpPr>
          <p:nvPr>
            <p:ph type="sldNum" sz="quarter" idx="12"/>
          </p:nvPr>
        </p:nvSpPr>
        <p:spPr>
          <a:ln/>
        </p:spPr>
        <p:txBody>
          <a:bodyPr/>
          <a:lstStyle>
            <a:lvl1pPr>
              <a:defRPr/>
            </a:lvl1pPr>
          </a:lstStyle>
          <a:p>
            <a:pPr>
              <a:defRPr/>
            </a:pPr>
            <a:fld id="{E0C2D122-F686-C14D-B10F-B9CBAE73E4C2}" type="slidenum">
              <a:rPr lang="en-US"/>
              <a:pPr>
                <a:defRPr/>
              </a:pPr>
              <a:t>‹#›</a:t>
            </a:fld>
            <a:endParaRPr lang="en-US"/>
          </a:p>
        </p:txBody>
      </p:sp>
    </p:spTree>
    <p:extLst>
      <p:ext uri="{BB962C8B-B14F-4D97-AF65-F5344CB8AC3E}">
        <p14:creationId xmlns:p14="http://schemas.microsoft.com/office/powerpoint/2010/main" val="2506161050"/>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a:ln/>
        </p:spPr>
        <p:txBody>
          <a:bodyPr/>
          <a:lstStyle>
            <a:lvl1pPr>
              <a:defRPr/>
            </a:lvl1pPr>
          </a:lstStyle>
          <a:p>
            <a:pPr>
              <a:defRPr/>
            </a:pPr>
            <a:endParaRPr lang="en-US"/>
          </a:p>
        </p:txBody>
      </p:sp>
      <p:sp>
        <p:nvSpPr>
          <p:cNvPr id="3" name="Rectangle 7"/>
          <p:cNvSpPr>
            <a:spLocks noGrp="1" noChangeArrowheads="1"/>
          </p:cNvSpPr>
          <p:nvPr>
            <p:ph type="ftr" sz="quarter" idx="11"/>
          </p:nvPr>
        </p:nvSpPr>
        <p:spPr>
          <a:ln/>
        </p:spPr>
        <p:txBody>
          <a:bodyPr/>
          <a:lstStyle>
            <a:lvl1pPr>
              <a:defRPr/>
            </a:lvl1pPr>
          </a:lstStyle>
          <a:p>
            <a:pPr>
              <a:defRPr/>
            </a:pPr>
            <a:endParaRPr lang="en-US"/>
          </a:p>
        </p:txBody>
      </p:sp>
      <p:sp>
        <p:nvSpPr>
          <p:cNvPr id="4" name="Rectangle 8"/>
          <p:cNvSpPr>
            <a:spLocks noGrp="1" noChangeArrowheads="1"/>
          </p:cNvSpPr>
          <p:nvPr>
            <p:ph type="sldNum" sz="quarter" idx="12"/>
          </p:nvPr>
        </p:nvSpPr>
        <p:spPr>
          <a:ln/>
        </p:spPr>
        <p:txBody>
          <a:bodyPr/>
          <a:lstStyle>
            <a:lvl1pPr>
              <a:defRPr/>
            </a:lvl1pPr>
          </a:lstStyle>
          <a:p>
            <a:pPr>
              <a:defRPr/>
            </a:pPr>
            <a:fld id="{9CCBD869-540A-164E-BFDD-D231F5155082}" type="slidenum">
              <a:rPr lang="en-US"/>
              <a:pPr>
                <a:defRPr/>
              </a:pPr>
              <a:t>‹#›</a:t>
            </a:fld>
            <a:endParaRPr lang="en-US"/>
          </a:p>
        </p:txBody>
      </p:sp>
    </p:spTree>
    <p:extLst>
      <p:ext uri="{BB962C8B-B14F-4D97-AF65-F5344CB8AC3E}">
        <p14:creationId xmlns:p14="http://schemas.microsoft.com/office/powerpoint/2010/main" val="3721339196"/>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p>
        </p:txBody>
      </p:sp>
      <p:sp>
        <p:nvSpPr>
          <p:cNvPr id="6" name="Rectangle 7"/>
          <p:cNvSpPr>
            <a:spLocks noGrp="1" noChangeArrowheads="1"/>
          </p:cNvSpPr>
          <p:nvPr>
            <p:ph type="ftr" sz="quarter" idx="11"/>
          </p:nvPr>
        </p:nvSpPr>
        <p:spPr>
          <a:ln/>
        </p:spPr>
        <p:txBody>
          <a:bodyPr/>
          <a:lstStyle>
            <a:lvl1pPr>
              <a:defRPr/>
            </a:lvl1pPr>
          </a:lstStyle>
          <a:p>
            <a:pPr>
              <a:defRPr/>
            </a:pPr>
            <a:endParaRPr lang="en-US"/>
          </a:p>
        </p:txBody>
      </p:sp>
      <p:sp>
        <p:nvSpPr>
          <p:cNvPr id="7" name="Rectangle 8"/>
          <p:cNvSpPr>
            <a:spLocks noGrp="1" noChangeArrowheads="1"/>
          </p:cNvSpPr>
          <p:nvPr>
            <p:ph type="sldNum" sz="quarter" idx="12"/>
          </p:nvPr>
        </p:nvSpPr>
        <p:spPr>
          <a:ln/>
        </p:spPr>
        <p:txBody>
          <a:bodyPr/>
          <a:lstStyle>
            <a:lvl1pPr>
              <a:defRPr/>
            </a:lvl1pPr>
          </a:lstStyle>
          <a:p>
            <a:pPr>
              <a:defRPr/>
            </a:pPr>
            <a:fld id="{D2DAFFEC-5256-BE49-B192-459A893CEDC0}" type="slidenum">
              <a:rPr lang="en-US"/>
              <a:pPr>
                <a:defRPr/>
              </a:pPr>
              <a:t>‹#›</a:t>
            </a:fld>
            <a:endParaRPr lang="en-US"/>
          </a:p>
        </p:txBody>
      </p:sp>
    </p:spTree>
    <p:extLst>
      <p:ext uri="{BB962C8B-B14F-4D97-AF65-F5344CB8AC3E}">
        <p14:creationId xmlns:p14="http://schemas.microsoft.com/office/powerpoint/2010/main" val="112063568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B296D1D8-993D-A140-996E-CDEC590A3A93}" type="slidenum">
              <a:rPr lang="en-US"/>
              <a:pPr>
                <a:defRPr/>
              </a:pPr>
              <a:t>‹#›</a:t>
            </a:fld>
            <a:endParaRPr lang="en-US"/>
          </a:p>
        </p:txBody>
      </p:sp>
    </p:spTree>
    <p:extLst>
      <p:ext uri="{BB962C8B-B14F-4D97-AF65-F5344CB8AC3E}">
        <p14:creationId xmlns:p14="http://schemas.microsoft.com/office/powerpoint/2010/main" val="2862478649"/>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p>
        </p:txBody>
      </p:sp>
      <p:sp>
        <p:nvSpPr>
          <p:cNvPr id="6" name="Rectangle 7"/>
          <p:cNvSpPr>
            <a:spLocks noGrp="1" noChangeArrowheads="1"/>
          </p:cNvSpPr>
          <p:nvPr>
            <p:ph type="ftr" sz="quarter" idx="11"/>
          </p:nvPr>
        </p:nvSpPr>
        <p:spPr>
          <a:ln/>
        </p:spPr>
        <p:txBody>
          <a:bodyPr/>
          <a:lstStyle>
            <a:lvl1pPr>
              <a:defRPr/>
            </a:lvl1pPr>
          </a:lstStyle>
          <a:p>
            <a:pPr>
              <a:defRPr/>
            </a:pPr>
            <a:endParaRPr lang="en-US"/>
          </a:p>
        </p:txBody>
      </p:sp>
      <p:sp>
        <p:nvSpPr>
          <p:cNvPr id="7" name="Rectangle 8"/>
          <p:cNvSpPr>
            <a:spLocks noGrp="1" noChangeArrowheads="1"/>
          </p:cNvSpPr>
          <p:nvPr>
            <p:ph type="sldNum" sz="quarter" idx="12"/>
          </p:nvPr>
        </p:nvSpPr>
        <p:spPr>
          <a:ln/>
        </p:spPr>
        <p:txBody>
          <a:bodyPr/>
          <a:lstStyle>
            <a:lvl1pPr>
              <a:defRPr/>
            </a:lvl1pPr>
          </a:lstStyle>
          <a:p>
            <a:pPr>
              <a:defRPr/>
            </a:pPr>
            <a:fld id="{98D8F13D-41E5-FD43-A9D2-2DA298A4D182}" type="slidenum">
              <a:rPr lang="en-US"/>
              <a:pPr>
                <a:defRPr/>
              </a:pPr>
              <a:t>‹#›</a:t>
            </a:fld>
            <a:endParaRPr lang="en-US"/>
          </a:p>
        </p:txBody>
      </p:sp>
    </p:spTree>
    <p:extLst>
      <p:ext uri="{BB962C8B-B14F-4D97-AF65-F5344CB8AC3E}">
        <p14:creationId xmlns:p14="http://schemas.microsoft.com/office/powerpoint/2010/main" val="556459042"/>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p>
        </p:txBody>
      </p:sp>
      <p:sp>
        <p:nvSpPr>
          <p:cNvPr id="5" name="Rectangle 7"/>
          <p:cNvSpPr>
            <a:spLocks noGrp="1" noChangeArrowheads="1"/>
          </p:cNvSpPr>
          <p:nvPr>
            <p:ph type="ftr" sz="quarter" idx="11"/>
          </p:nvPr>
        </p:nvSpPr>
        <p:spPr>
          <a:ln/>
        </p:spPr>
        <p:txBody>
          <a:bodyPr/>
          <a:lstStyle>
            <a:lvl1pPr>
              <a:defRPr/>
            </a:lvl1pPr>
          </a:lstStyle>
          <a:p>
            <a:pPr>
              <a:defRPr/>
            </a:pPr>
            <a:endParaRPr lang="en-US"/>
          </a:p>
        </p:txBody>
      </p:sp>
      <p:sp>
        <p:nvSpPr>
          <p:cNvPr id="6" name="Rectangle 8"/>
          <p:cNvSpPr>
            <a:spLocks noGrp="1" noChangeArrowheads="1"/>
          </p:cNvSpPr>
          <p:nvPr>
            <p:ph type="sldNum" sz="quarter" idx="12"/>
          </p:nvPr>
        </p:nvSpPr>
        <p:spPr>
          <a:ln/>
        </p:spPr>
        <p:txBody>
          <a:bodyPr/>
          <a:lstStyle>
            <a:lvl1pPr>
              <a:defRPr/>
            </a:lvl1pPr>
          </a:lstStyle>
          <a:p>
            <a:pPr>
              <a:defRPr/>
            </a:pPr>
            <a:fld id="{3B33BE4F-08F2-8C46-B0A9-F3FBA210F5CA}" type="slidenum">
              <a:rPr lang="en-US"/>
              <a:pPr>
                <a:defRPr/>
              </a:pPr>
              <a:t>‹#›</a:t>
            </a:fld>
            <a:endParaRPr lang="en-US"/>
          </a:p>
        </p:txBody>
      </p:sp>
    </p:spTree>
    <p:extLst>
      <p:ext uri="{BB962C8B-B14F-4D97-AF65-F5344CB8AC3E}">
        <p14:creationId xmlns:p14="http://schemas.microsoft.com/office/powerpoint/2010/main" val="2415379863"/>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3838" y="304800"/>
            <a:ext cx="2001837"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66738" y="304800"/>
            <a:ext cx="585470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p>
        </p:txBody>
      </p:sp>
      <p:sp>
        <p:nvSpPr>
          <p:cNvPr id="5" name="Rectangle 7"/>
          <p:cNvSpPr>
            <a:spLocks noGrp="1" noChangeArrowheads="1"/>
          </p:cNvSpPr>
          <p:nvPr>
            <p:ph type="ftr" sz="quarter" idx="11"/>
          </p:nvPr>
        </p:nvSpPr>
        <p:spPr>
          <a:ln/>
        </p:spPr>
        <p:txBody>
          <a:bodyPr/>
          <a:lstStyle>
            <a:lvl1pPr>
              <a:defRPr/>
            </a:lvl1pPr>
          </a:lstStyle>
          <a:p>
            <a:pPr>
              <a:defRPr/>
            </a:pPr>
            <a:endParaRPr lang="en-US"/>
          </a:p>
        </p:txBody>
      </p:sp>
      <p:sp>
        <p:nvSpPr>
          <p:cNvPr id="6" name="Rectangle 8"/>
          <p:cNvSpPr>
            <a:spLocks noGrp="1" noChangeArrowheads="1"/>
          </p:cNvSpPr>
          <p:nvPr>
            <p:ph type="sldNum" sz="quarter" idx="12"/>
          </p:nvPr>
        </p:nvSpPr>
        <p:spPr>
          <a:ln/>
        </p:spPr>
        <p:txBody>
          <a:bodyPr/>
          <a:lstStyle>
            <a:lvl1pPr>
              <a:defRPr/>
            </a:lvl1pPr>
          </a:lstStyle>
          <a:p>
            <a:pPr>
              <a:defRPr/>
            </a:pPr>
            <a:fld id="{B33B71C6-C4A8-044F-A946-5CE420E078B7}" type="slidenum">
              <a:rPr lang="en-US"/>
              <a:pPr>
                <a:defRPr/>
              </a:pPr>
              <a:t>‹#›</a:t>
            </a:fld>
            <a:endParaRPr lang="en-US"/>
          </a:p>
        </p:txBody>
      </p:sp>
    </p:spTree>
    <p:extLst>
      <p:ext uri="{BB962C8B-B14F-4D97-AF65-F5344CB8AC3E}">
        <p14:creationId xmlns:p14="http://schemas.microsoft.com/office/powerpoint/2010/main" val="1649114176"/>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1563427442"/>
      </p:ext>
    </p:extLst>
  </p:cSld>
  <p:clrMapOvr>
    <a:masterClrMapping/>
  </p:clrMapOvr>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3959637472"/>
      </p:ext>
    </p:extLst>
  </p:cSld>
  <p:clrMapOvr>
    <a:masterClrMapping/>
  </p:clrMapOvr>
  <p:transition/>
</p:sldLayout>
</file>

<file path=ppt/slideLayouts/slideLayout1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3068617897"/>
      </p:ext>
    </p:extLst>
  </p:cSld>
  <p:clrMapOvr>
    <a:masterClrMapping/>
  </p:clrMapOvr>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1699814798"/>
      </p:ext>
    </p:extLst>
  </p:cSld>
  <p:clrMapOvr>
    <a:masterClrMapping/>
  </p:clrMapOvr>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2082253563"/>
      </p:ext>
    </p:extLst>
  </p:cSld>
  <p:clrMapOvr>
    <a:masterClrMapping/>
  </p:clrMapOvr>
  <p:transition/>
</p:sldLayout>
</file>

<file path=ppt/slideLayouts/slideLayout1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3491037672"/>
      </p:ext>
    </p:extLst>
  </p:cSld>
  <p:clrMapOvr>
    <a:masterClrMapping/>
  </p:clrMapOvr>
  <p:transition/>
</p:sldLayout>
</file>

<file path=ppt/slideLayouts/slideLayout1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2059635916"/>
      </p:ext>
    </p:extLst>
  </p:cSld>
  <p:clrMapOvr>
    <a:masterClrMapping/>
  </p:clrMapOvr>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99EA1BE7-EAA7-1D44-B10F-2C9836ABBE59}" type="slidenum">
              <a:rPr lang="en-US"/>
              <a:pPr>
                <a:defRPr/>
              </a:pPr>
              <a:t>‹#›</a:t>
            </a:fld>
            <a:endParaRPr lang="en-US"/>
          </a:p>
        </p:txBody>
      </p:sp>
    </p:spTree>
    <p:extLst>
      <p:ext uri="{BB962C8B-B14F-4D97-AF65-F5344CB8AC3E}">
        <p14:creationId xmlns:p14="http://schemas.microsoft.com/office/powerpoint/2010/main" val="680416770"/>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2708306523"/>
      </p:ext>
    </p:extLst>
  </p:cSld>
  <p:clrMapOvr>
    <a:masterClrMapping/>
  </p:clrMapOvr>
  <p:transition/>
</p:sldLayout>
</file>

<file path=ppt/slideLayouts/slideLayout1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2324788523"/>
      </p:ext>
    </p:extLst>
  </p:cSld>
  <p:clrMapOvr>
    <a:masterClrMapping/>
  </p:clrMapOvr>
  <p:transition/>
</p:sldLayout>
</file>

<file path=ppt/slideLayouts/slideLayout1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1599927696"/>
      </p:ext>
    </p:extLst>
  </p:cSld>
  <p:clrMapOvr>
    <a:masterClrMapping/>
  </p:clrMapOvr>
  <p:transition/>
</p:sldLayout>
</file>

<file path=ppt/slideLayouts/slideLayout143.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ctrTitle" sz="quarter"/>
          </p:nvPr>
        </p:nvSpPr>
        <p:spPr>
          <a:xfrm>
            <a:off x="685800" y="2362200"/>
            <a:ext cx="7772400" cy="1219200"/>
          </a:xfrm>
        </p:spPr>
        <p:txBody>
          <a:bodyPr/>
          <a:lstStyle>
            <a:lvl1pPr algn="r">
              <a:defRPr/>
            </a:lvl1pPr>
          </a:lstStyle>
          <a:p>
            <a:r>
              <a:rPr lang="en-US"/>
              <a:t>Click to edit Master title style</a:t>
            </a:r>
          </a:p>
        </p:txBody>
      </p:sp>
      <p:sp>
        <p:nvSpPr>
          <p:cNvPr id="25603" name="Rectangle 3"/>
          <p:cNvSpPr>
            <a:spLocks noGrp="1" noChangeArrowheads="1"/>
          </p:cNvSpPr>
          <p:nvPr>
            <p:ph type="subTitle" sz="quarter" idx="1"/>
          </p:nvPr>
        </p:nvSpPr>
        <p:spPr>
          <a:xfrm>
            <a:off x="685800" y="3581400"/>
            <a:ext cx="7772400" cy="1143000"/>
          </a:xfrm>
          <a:ln w="9525">
            <a:headEnd/>
            <a:tailEnd/>
          </a:ln>
        </p:spPr>
        <p:txBody>
          <a:bodyPr lIns="92075" tIns="46038" rIns="92075" bIns="46038" anchor="ctr"/>
          <a:lstStyle>
            <a:lvl1pPr marL="0" indent="0" algn="r">
              <a:buFont typeface="Wingdings" charset="2"/>
              <a:buNone/>
              <a:defRPr sz="3400"/>
            </a:lvl1pPr>
          </a:lstStyle>
          <a:p>
            <a:r>
              <a:rPr lang="en-US"/>
              <a:t>Click to edit Master subtitle style</a:t>
            </a:r>
          </a:p>
        </p:txBody>
      </p:sp>
      <p:sp>
        <p:nvSpPr>
          <p:cNvPr id="4" name="Rectangle 4"/>
          <p:cNvSpPr>
            <a:spLocks noGrp="1" noChangeArrowheads="1"/>
          </p:cNvSpPr>
          <p:nvPr>
            <p:ph type="dt" sz="quarter" idx="10"/>
          </p:nvPr>
        </p:nvSpPr>
        <p:spPr>
          <a:xfrm>
            <a:off x="685800" y="6324600"/>
            <a:ext cx="1905000" cy="457200"/>
          </a:xfrm>
          <a:effectLst/>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3124200" y="6324600"/>
            <a:ext cx="2895600" cy="457200"/>
          </a:xfrm>
          <a:effectLst/>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4A371540-E533-7144-94DA-8BBCD3EBEEB3}" type="slidenum">
              <a:rPr lang="en-US"/>
              <a:pPr>
                <a:defRPr/>
              </a:pPr>
              <a:t>‹#›</a:t>
            </a:fld>
            <a:endParaRPr lang="en-US"/>
          </a:p>
        </p:txBody>
      </p:sp>
    </p:spTree>
    <p:extLst>
      <p:ext uri="{BB962C8B-B14F-4D97-AF65-F5344CB8AC3E}">
        <p14:creationId xmlns:p14="http://schemas.microsoft.com/office/powerpoint/2010/main" val="3106006108"/>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5CC6CD31-2C52-7748-B183-454B65A5E4D1}" type="slidenum">
              <a:rPr lang="en-US"/>
              <a:pPr>
                <a:defRPr/>
              </a:pPr>
              <a:t>‹#›</a:t>
            </a:fld>
            <a:endParaRPr lang="en-US"/>
          </a:p>
        </p:txBody>
      </p:sp>
    </p:spTree>
    <p:extLst>
      <p:ext uri="{BB962C8B-B14F-4D97-AF65-F5344CB8AC3E}">
        <p14:creationId xmlns:p14="http://schemas.microsoft.com/office/powerpoint/2010/main" val="2043372420"/>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4AFD73FB-31FB-6443-BE62-D9EE62EFD0A1}" type="slidenum">
              <a:rPr lang="en-US"/>
              <a:pPr>
                <a:defRPr/>
              </a:pPr>
              <a:t>‹#›</a:t>
            </a:fld>
            <a:endParaRPr lang="en-US"/>
          </a:p>
        </p:txBody>
      </p:sp>
    </p:spTree>
    <p:extLst>
      <p:ext uri="{BB962C8B-B14F-4D97-AF65-F5344CB8AC3E}">
        <p14:creationId xmlns:p14="http://schemas.microsoft.com/office/powerpoint/2010/main" val="883571018"/>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762000" y="1828800"/>
            <a:ext cx="37338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28800"/>
            <a:ext cx="37338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1ACD8692-E723-DC4A-910A-07E661FC2DCF}" type="slidenum">
              <a:rPr lang="en-US"/>
              <a:pPr>
                <a:defRPr/>
              </a:pPr>
              <a:t>‹#›</a:t>
            </a:fld>
            <a:endParaRPr lang="en-US"/>
          </a:p>
        </p:txBody>
      </p:sp>
    </p:spTree>
    <p:extLst>
      <p:ext uri="{BB962C8B-B14F-4D97-AF65-F5344CB8AC3E}">
        <p14:creationId xmlns:p14="http://schemas.microsoft.com/office/powerpoint/2010/main" val="1792273845"/>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p>
        </p:txBody>
      </p:sp>
      <p:sp>
        <p:nvSpPr>
          <p:cNvPr id="8" name="Rectangle 4"/>
          <p:cNvSpPr>
            <a:spLocks noGrp="1" noChangeArrowheads="1"/>
          </p:cNvSpPr>
          <p:nvPr>
            <p:ph type="ftr" sz="quarter" idx="11"/>
          </p:nvPr>
        </p:nvSpPr>
        <p:spPr>
          <a:ln/>
        </p:spPr>
        <p:txBody>
          <a:bodyPr/>
          <a:lstStyle>
            <a:lvl1pPr>
              <a:defRPr/>
            </a:lvl1pPr>
          </a:lstStyle>
          <a:p>
            <a:pPr>
              <a:defRPr/>
            </a:pPr>
            <a:endParaRPr lang="en-US"/>
          </a:p>
        </p:txBody>
      </p:sp>
      <p:sp>
        <p:nvSpPr>
          <p:cNvPr id="9" name="Rectangle 5"/>
          <p:cNvSpPr>
            <a:spLocks noGrp="1" noChangeArrowheads="1"/>
          </p:cNvSpPr>
          <p:nvPr>
            <p:ph type="sldNum" sz="quarter" idx="12"/>
          </p:nvPr>
        </p:nvSpPr>
        <p:spPr>
          <a:ln/>
        </p:spPr>
        <p:txBody>
          <a:bodyPr/>
          <a:lstStyle>
            <a:lvl1pPr>
              <a:defRPr/>
            </a:lvl1pPr>
          </a:lstStyle>
          <a:p>
            <a:pPr>
              <a:defRPr/>
            </a:pPr>
            <a:fld id="{4E08D5DC-CC74-8E45-9B17-D26038189A28}" type="slidenum">
              <a:rPr lang="en-US"/>
              <a:pPr>
                <a:defRPr/>
              </a:pPr>
              <a:t>‹#›</a:t>
            </a:fld>
            <a:endParaRPr lang="en-US"/>
          </a:p>
        </p:txBody>
      </p:sp>
    </p:spTree>
    <p:extLst>
      <p:ext uri="{BB962C8B-B14F-4D97-AF65-F5344CB8AC3E}">
        <p14:creationId xmlns:p14="http://schemas.microsoft.com/office/powerpoint/2010/main" val="191809095"/>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p>
        </p:txBody>
      </p:sp>
      <p:sp>
        <p:nvSpPr>
          <p:cNvPr id="4" name="Rectangle 4"/>
          <p:cNvSpPr>
            <a:spLocks noGrp="1" noChangeArrowheads="1"/>
          </p:cNvSpPr>
          <p:nvPr>
            <p:ph type="ftr" sz="quarter" idx="11"/>
          </p:nvPr>
        </p:nvSpPr>
        <p:spPr>
          <a:ln/>
        </p:spPr>
        <p:txBody>
          <a:bodyPr/>
          <a:lstStyle>
            <a:lvl1pPr>
              <a:defRPr/>
            </a:lvl1pPr>
          </a:lstStyle>
          <a:p>
            <a:pPr>
              <a:defRPr/>
            </a:pPr>
            <a:endParaRPr lang="en-US"/>
          </a:p>
        </p:txBody>
      </p:sp>
      <p:sp>
        <p:nvSpPr>
          <p:cNvPr id="5" name="Rectangle 5"/>
          <p:cNvSpPr>
            <a:spLocks noGrp="1" noChangeArrowheads="1"/>
          </p:cNvSpPr>
          <p:nvPr>
            <p:ph type="sldNum" sz="quarter" idx="12"/>
          </p:nvPr>
        </p:nvSpPr>
        <p:spPr>
          <a:ln/>
        </p:spPr>
        <p:txBody>
          <a:bodyPr/>
          <a:lstStyle>
            <a:lvl1pPr>
              <a:defRPr/>
            </a:lvl1pPr>
          </a:lstStyle>
          <a:p>
            <a:pPr>
              <a:defRPr/>
            </a:pPr>
            <a:fld id="{4776286A-CA64-A642-B1C7-CB3C2E458B5A}" type="slidenum">
              <a:rPr lang="en-US"/>
              <a:pPr>
                <a:defRPr/>
              </a:pPr>
              <a:t>‹#›</a:t>
            </a:fld>
            <a:endParaRPr lang="en-US"/>
          </a:p>
        </p:txBody>
      </p:sp>
    </p:spTree>
    <p:extLst>
      <p:ext uri="{BB962C8B-B14F-4D97-AF65-F5344CB8AC3E}">
        <p14:creationId xmlns:p14="http://schemas.microsoft.com/office/powerpoint/2010/main" val="3044622509"/>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p>
        </p:txBody>
      </p:sp>
      <p:sp>
        <p:nvSpPr>
          <p:cNvPr id="3" name="Rectangle 4"/>
          <p:cNvSpPr>
            <a:spLocks noGrp="1" noChangeArrowheads="1"/>
          </p:cNvSpPr>
          <p:nvPr>
            <p:ph type="ftr" sz="quarter" idx="11"/>
          </p:nvPr>
        </p:nvSpPr>
        <p:spPr>
          <a:ln/>
        </p:spPr>
        <p:txBody>
          <a:bodyPr/>
          <a:lstStyle>
            <a:lvl1pPr>
              <a:defRPr/>
            </a:lvl1pPr>
          </a:lstStyle>
          <a:p>
            <a:pPr>
              <a:defRPr/>
            </a:pPr>
            <a:endParaRPr lang="en-US"/>
          </a:p>
        </p:txBody>
      </p:sp>
      <p:sp>
        <p:nvSpPr>
          <p:cNvPr id="4" name="Rectangle 5"/>
          <p:cNvSpPr>
            <a:spLocks noGrp="1" noChangeArrowheads="1"/>
          </p:cNvSpPr>
          <p:nvPr>
            <p:ph type="sldNum" sz="quarter" idx="12"/>
          </p:nvPr>
        </p:nvSpPr>
        <p:spPr>
          <a:ln/>
        </p:spPr>
        <p:txBody>
          <a:bodyPr/>
          <a:lstStyle>
            <a:lvl1pPr>
              <a:defRPr/>
            </a:lvl1pPr>
          </a:lstStyle>
          <a:p>
            <a:pPr>
              <a:defRPr/>
            </a:pPr>
            <a:fld id="{D0841CAF-1446-474C-9588-947D1D6E8FF1}" type="slidenum">
              <a:rPr lang="en-US"/>
              <a:pPr>
                <a:defRPr/>
              </a:pPr>
              <a:t>‹#›</a:t>
            </a:fld>
            <a:endParaRPr lang="en-US"/>
          </a:p>
        </p:txBody>
      </p:sp>
    </p:spTree>
    <p:extLst>
      <p:ext uri="{BB962C8B-B14F-4D97-AF65-F5344CB8AC3E}">
        <p14:creationId xmlns:p14="http://schemas.microsoft.com/office/powerpoint/2010/main" val="167488835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E567E6D7-7EBC-7C43-844F-C51FFBF3AD0F}" type="slidenum">
              <a:rPr lang="en-US"/>
              <a:pPr>
                <a:defRPr/>
              </a:pPr>
              <a:t>‹#›</a:t>
            </a:fld>
            <a:endParaRPr lang="en-US"/>
          </a:p>
        </p:txBody>
      </p:sp>
    </p:spTree>
    <p:extLst>
      <p:ext uri="{BB962C8B-B14F-4D97-AF65-F5344CB8AC3E}">
        <p14:creationId xmlns:p14="http://schemas.microsoft.com/office/powerpoint/2010/main" val="3871468045"/>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E8780414-6B48-A74D-A754-BB65B8B979D8}" type="slidenum">
              <a:rPr lang="en-US"/>
              <a:pPr>
                <a:defRPr/>
              </a:pPr>
              <a:t>‹#›</a:t>
            </a:fld>
            <a:endParaRPr lang="en-US"/>
          </a:p>
        </p:txBody>
      </p:sp>
    </p:spTree>
    <p:extLst>
      <p:ext uri="{BB962C8B-B14F-4D97-AF65-F5344CB8AC3E}">
        <p14:creationId xmlns:p14="http://schemas.microsoft.com/office/powerpoint/2010/main" val="1318677359"/>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D3D9C780-5456-B441-A533-4F444D9C7514}" type="slidenum">
              <a:rPr lang="en-US"/>
              <a:pPr>
                <a:defRPr/>
              </a:pPr>
              <a:t>‹#›</a:t>
            </a:fld>
            <a:endParaRPr lang="en-US"/>
          </a:p>
        </p:txBody>
      </p:sp>
    </p:spTree>
    <p:extLst>
      <p:ext uri="{BB962C8B-B14F-4D97-AF65-F5344CB8AC3E}">
        <p14:creationId xmlns:p14="http://schemas.microsoft.com/office/powerpoint/2010/main" val="3053353765"/>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6CC662D7-FBF7-F54C-8459-9ED3870F0E9B}" type="slidenum">
              <a:rPr lang="en-US"/>
              <a:pPr>
                <a:defRPr/>
              </a:pPr>
              <a:t>‹#›</a:t>
            </a:fld>
            <a:endParaRPr lang="en-US"/>
          </a:p>
        </p:txBody>
      </p:sp>
    </p:spTree>
    <p:extLst>
      <p:ext uri="{BB962C8B-B14F-4D97-AF65-F5344CB8AC3E}">
        <p14:creationId xmlns:p14="http://schemas.microsoft.com/office/powerpoint/2010/main" val="1664803662"/>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09758286-62EF-B44D-B202-21274BFA056E}" type="slidenum">
              <a:rPr lang="en-US"/>
              <a:pPr>
                <a:defRPr/>
              </a:pPr>
              <a:t>‹#›</a:t>
            </a:fld>
            <a:endParaRPr lang="en-US"/>
          </a:p>
        </p:txBody>
      </p:sp>
    </p:spTree>
    <p:extLst>
      <p:ext uri="{BB962C8B-B14F-4D97-AF65-F5344CB8AC3E}">
        <p14:creationId xmlns:p14="http://schemas.microsoft.com/office/powerpoint/2010/main" val="2830339994"/>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4"/>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3248502567"/>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4"/>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3177900160"/>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4"/>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1104868709"/>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428521113"/>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8" name="Rectangle 7"/>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2484302423"/>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4" name="Rectangle 3"/>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76756868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ftr" sz="quarter" idx="11"/>
          </p:nvPr>
        </p:nvSpPr>
        <p:spPr>
          <a:ln/>
        </p:spPr>
        <p:txBody>
          <a:bodyPr/>
          <a:lstStyle>
            <a:lvl1pPr>
              <a:defRPr/>
            </a:lvl1pPr>
          </a:lstStyle>
          <a:p>
            <a:pPr>
              <a:defRPr/>
            </a:pPr>
            <a:endParaRPr lang="en-US"/>
          </a:p>
        </p:txBody>
      </p:sp>
      <p:sp>
        <p:nvSpPr>
          <p:cNvPr id="9" name="Rectangle 7"/>
          <p:cNvSpPr>
            <a:spLocks noGrp="1" noChangeArrowheads="1"/>
          </p:cNvSpPr>
          <p:nvPr>
            <p:ph type="sldNum" sz="quarter" idx="12"/>
          </p:nvPr>
        </p:nvSpPr>
        <p:spPr>
          <a:ln/>
        </p:spPr>
        <p:txBody>
          <a:bodyPr/>
          <a:lstStyle>
            <a:lvl1pPr>
              <a:defRPr/>
            </a:lvl1pPr>
          </a:lstStyle>
          <a:p>
            <a:pPr>
              <a:defRPr/>
            </a:pPr>
            <a:fld id="{59B39DA3-4686-E540-AD5F-C0B0E40F1DD5}" type="slidenum">
              <a:rPr lang="en-US"/>
              <a:pPr>
                <a:defRPr/>
              </a:pPr>
              <a:t>‹#›</a:t>
            </a:fld>
            <a:endParaRPr lang="en-US"/>
          </a:p>
        </p:txBody>
      </p:sp>
    </p:spTree>
    <p:extLst>
      <p:ext uri="{BB962C8B-B14F-4D97-AF65-F5344CB8AC3E}">
        <p14:creationId xmlns:p14="http://schemas.microsoft.com/office/powerpoint/2010/main" val="3371325752"/>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3" name="Rectangle 2"/>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1697079270"/>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602801817"/>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3389172461"/>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4"/>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512637851"/>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4"/>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3626313844"/>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EF4C7CB-04C7-F04B-8A32-823AAF497C71}" type="slidenum">
              <a:rPr lang="en-US"/>
              <a:pPr>
                <a:defRPr/>
              </a:pPr>
              <a:t>‹#›</a:t>
            </a:fld>
            <a:endParaRPr lang="en-US"/>
          </a:p>
        </p:txBody>
      </p:sp>
    </p:spTree>
    <p:extLst>
      <p:ext uri="{BB962C8B-B14F-4D97-AF65-F5344CB8AC3E}">
        <p14:creationId xmlns:p14="http://schemas.microsoft.com/office/powerpoint/2010/main" val="3051842078"/>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9B5D7B7-5B94-2741-B559-C515AD97C076}" type="slidenum">
              <a:rPr lang="en-US"/>
              <a:pPr>
                <a:defRPr/>
              </a:pPr>
              <a:t>‹#›</a:t>
            </a:fld>
            <a:endParaRPr lang="en-US"/>
          </a:p>
        </p:txBody>
      </p:sp>
    </p:spTree>
    <p:extLst>
      <p:ext uri="{BB962C8B-B14F-4D97-AF65-F5344CB8AC3E}">
        <p14:creationId xmlns:p14="http://schemas.microsoft.com/office/powerpoint/2010/main" val="926361168"/>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4C23498-93CB-0443-B1FC-438A6F92D279}" type="slidenum">
              <a:rPr lang="en-US"/>
              <a:pPr>
                <a:defRPr/>
              </a:pPr>
              <a:t>‹#›</a:t>
            </a:fld>
            <a:endParaRPr lang="en-US"/>
          </a:p>
        </p:txBody>
      </p:sp>
    </p:spTree>
    <p:extLst>
      <p:ext uri="{BB962C8B-B14F-4D97-AF65-F5344CB8AC3E}">
        <p14:creationId xmlns:p14="http://schemas.microsoft.com/office/powerpoint/2010/main" val="1798328494"/>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2CC12E2-DEA5-294C-8F45-E3932A6629B5}" type="slidenum">
              <a:rPr lang="en-US"/>
              <a:pPr>
                <a:defRPr/>
              </a:pPr>
              <a:t>‹#›</a:t>
            </a:fld>
            <a:endParaRPr lang="en-US"/>
          </a:p>
        </p:txBody>
      </p:sp>
    </p:spTree>
    <p:extLst>
      <p:ext uri="{BB962C8B-B14F-4D97-AF65-F5344CB8AC3E}">
        <p14:creationId xmlns:p14="http://schemas.microsoft.com/office/powerpoint/2010/main" val="2307893768"/>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3837E7E2-6DCC-9546-ACAE-B6AA4BD7ECB7}" type="slidenum">
              <a:rPr lang="en-US"/>
              <a:pPr>
                <a:defRPr/>
              </a:pPr>
              <a:t>‹#›</a:t>
            </a:fld>
            <a:endParaRPr lang="en-US"/>
          </a:p>
        </p:txBody>
      </p:sp>
    </p:spTree>
    <p:extLst>
      <p:ext uri="{BB962C8B-B14F-4D97-AF65-F5344CB8AC3E}">
        <p14:creationId xmlns:p14="http://schemas.microsoft.com/office/powerpoint/2010/main" val="274011624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9C8711BE-AF0C-6C4A-8EF5-F9ADEDE960F0}" type="slidenum">
              <a:rPr lang="en-US"/>
              <a:pPr>
                <a:defRPr/>
              </a:pPr>
              <a:t>‹#›</a:t>
            </a:fld>
            <a:endParaRPr lang="en-US"/>
          </a:p>
        </p:txBody>
      </p:sp>
    </p:spTree>
    <p:extLst>
      <p:ext uri="{BB962C8B-B14F-4D97-AF65-F5344CB8AC3E}">
        <p14:creationId xmlns:p14="http://schemas.microsoft.com/office/powerpoint/2010/main" val="2262045430"/>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72912E6C-D24F-3A49-817E-2C9E6791B254}" type="slidenum">
              <a:rPr lang="en-US"/>
              <a:pPr>
                <a:defRPr/>
              </a:pPr>
              <a:t>‹#›</a:t>
            </a:fld>
            <a:endParaRPr lang="en-US"/>
          </a:p>
        </p:txBody>
      </p:sp>
    </p:spTree>
    <p:extLst>
      <p:ext uri="{BB962C8B-B14F-4D97-AF65-F5344CB8AC3E}">
        <p14:creationId xmlns:p14="http://schemas.microsoft.com/office/powerpoint/2010/main" val="1555979988"/>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BF02353F-915B-594C-B2C1-02B8F5ECD398}" type="slidenum">
              <a:rPr lang="en-US"/>
              <a:pPr>
                <a:defRPr/>
              </a:pPr>
              <a:t>‹#›</a:t>
            </a:fld>
            <a:endParaRPr lang="en-US"/>
          </a:p>
        </p:txBody>
      </p:sp>
    </p:spTree>
    <p:extLst>
      <p:ext uri="{BB962C8B-B14F-4D97-AF65-F5344CB8AC3E}">
        <p14:creationId xmlns:p14="http://schemas.microsoft.com/office/powerpoint/2010/main" val="353080246"/>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BE6ABF1-C73E-524E-BFAD-EBB81F393C7E}" type="slidenum">
              <a:rPr lang="en-US"/>
              <a:pPr>
                <a:defRPr/>
              </a:pPr>
              <a:t>‹#›</a:t>
            </a:fld>
            <a:endParaRPr lang="en-US"/>
          </a:p>
        </p:txBody>
      </p:sp>
    </p:spTree>
    <p:extLst>
      <p:ext uri="{BB962C8B-B14F-4D97-AF65-F5344CB8AC3E}">
        <p14:creationId xmlns:p14="http://schemas.microsoft.com/office/powerpoint/2010/main" val="2103580058"/>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56F41DB-E600-0242-8823-9C0AE443D29C}" type="slidenum">
              <a:rPr lang="en-US"/>
              <a:pPr>
                <a:defRPr/>
              </a:pPr>
              <a:t>‹#›</a:t>
            </a:fld>
            <a:endParaRPr lang="en-US"/>
          </a:p>
        </p:txBody>
      </p:sp>
    </p:spTree>
    <p:extLst>
      <p:ext uri="{BB962C8B-B14F-4D97-AF65-F5344CB8AC3E}">
        <p14:creationId xmlns:p14="http://schemas.microsoft.com/office/powerpoint/2010/main" val="1627100521"/>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3FBBDA6-BAE0-C046-AE33-AA12C331808D}" type="slidenum">
              <a:rPr lang="en-US"/>
              <a:pPr>
                <a:defRPr/>
              </a:pPr>
              <a:t>‹#›</a:t>
            </a:fld>
            <a:endParaRPr lang="en-US"/>
          </a:p>
        </p:txBody>
      </p:sp>
    </p:spTree>
    <p:extLst>
      <p:ext uri="{BB962C8B-B14F-4D97-AF65-F5344CB8AC3E}">
        <p14:creationId xmlns:p14="http://schemas.microsoft.com/office/powerpoint/2010/main" val="2120524177"/>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1DDB94A-64DB-BE47-B0E7-AF6831BA840D}" type="slidenum">
              <a:rPr lang="en-US"/>
              <a:pPr>
                <a:defRPr/>
              </a:pPr>
              <a:t>‹#›</a:t>
            </a:fld>
            <a:endParaRPr lang="en-US"/>
          </a:p>
        </p:txBody>
      </p:sp>
    </p:spTree>
    <p:extLst>
      <p:ext uri="{BB962C8B-B14F-4D97-AF65-F5344CB8AC3E}">
        <p14:creationId xmlns:p14="http://schemas.microsoft.com/office/powerpoint/2010/main" val="767981497"/>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4222518676"/>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6290502"/>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447805017"/>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4152051007"/>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ftr" sz="quarter" idx="11"/>
          </p:nvPr>
        </p:nvSpPr>
        <p:spPr>
          <a:ln/>
        </p:spPr>
        <p:txBody>
          <a:bodyPr/>
          <a:lstStyle>
            <a:lvl1pPr>
              <a:defRPr/>
            </a:lvl1pPr>
          </a:lstStyle>
          <a:p>
            <a:pPr>
              <a:defRPr/>
            </a:pPr>
            <a:endParaRPr lang="en-US"/>
          </a:p>
        </p:txBody>
      </p:sp>
      <p:sp>
        <p:nvSpPr>
          <p:cNvPr id="4" name="Rectangle 7"/>
          <p:cNvSpPr>
            <a:spLocks noGrp="1" noChangeArrowheads="1"/>
          </p:cNvSpPr>
          <p:nvPr>
            <p:ph type="sldNum" sz="quarter" idx="12"/>
          </p:nvPr>
        </p:nvSpPr>
        <p:spPr>
          <a:ln/>
        </p:spPr>
        <p:txBody>
          <a:bodyPr/>
          <a:lstStyle>
            <a:lvl1pPr>
              <a:defRPr/>
            </a:lvl1pPr>
          </a:lstStyle>
          <a:p>
            <a:pPr>
              <a:defRPr/>
            </a:pPr>
            <a:fld id="{4F9B8AE2-F3A9-0044-B9F0-9C98EDCE4B27}" type="slidenum">
              <a:rPr lang="en-US"/>
              <a:pPr>
                <a:defRPr/>
              </a:pPr>
              <a:t>‹#›</a:t>
            </a:fld>
            <a:endParaRPr lang="en-US"/>
          </a:p>
        </p:txBody>
      </p:sp>
    </p:spTree>
    <p:extLst>
      <p:ext uri="{BB962C8B-B14F-4D97-AF65-F5344CB8AC3E}">
        <p14:creationId xmlns:p14="http://schemas.microsoft.com/office/powerpoint/2010/main" val="3826105817"/>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3121498808"/>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3600990512"/>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1339272697"/>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4031905269"/>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929592398"/>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907379664"/>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4238154161"/>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854874EB-8691-E841-9EDA-8F1966F5FA13}"/>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E6328EBE-97FF-0D42-8E68-5E4328716EEF}"/>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3431BE63-D62F-5A41-943D-3647C41E3B2C}"/>
              </a:ext>
            </a:extLst>
          </p:cNvPr>
          <p:cNvSpPr>
            <a:spLocks noGrp="1" noChangeArrowheads="1"/>
          </p:cNvSpPr>
          <p:nvPr>
            <p:ph type="sldNum" sz="quarter" idx="12"/>
          </p:nvPr>
        </p:nvSpPr>
        <p:spPr>
          <a:ln/>
        </p:spPr>
        <p:txBody>
          <a:bodyPr/>
          <a:lstStyle>
            <a:lvl1pPr>
              <a:defRPr/>
            </a:lvl1pPr>
          </a:lstStyle>
          <a:p>
            <a:fld id="{74BF2E08-DC2B-BE49-B999-32F874E1582E}" type="slidenum">
              <a:rPr lang="en-US" altLang="en-US"/>
              <a:pPr/>
              <a:t>‹#›</a:t>
            </a:fld>
            <a:endParaRPr lang="en-US" altLang="en-US"/>
          </a:p>
        </p:txBody>
      </p:sp>
    </p:spTree>
    <p:extLst>
      <p:ext uri="{BB962C8B-B14F-4D97-AF65-F5344CB8AC3E}">
        <p14:creationId xmlns:p14="http://schemas.microsoft.com/office/powerpoint/2010/main" val="3610384463"/>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EF195938-05CD-3840-B005-1DDDAE785ACA}"/>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AAAC917D-5F35-DE46-961A-151B2881595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04C626DD-9DDE-2B43-B8B5-FF802740CF04}"/>
              </a:ext>
            </a:extLst>
          </p:cNvPr>
          <p:cNvSpPr>
            <a:spLocks noGrp="1" noChangeArrowheads="1"/>
          </p:cNvSpPr>
          <p:nvPr>
            <p:ph type="sldNum" sz="quarter" idx="12"/>
          </p:nvPr>
        </p:nvSpPr>
        <p:spPr>
          <a:ln/>
        </p:spPr>
        <p:txBody>
          <a:bodyPr/>
          <a:lstStyle>
            <a:lvl1pPr>
              <a:defRPr/>
            </a:lvl1pPr>
          </a:lstStyle>
          <a:p>
            <a:fld id="{3BED7F4D-5E5B-8346-B0D3-7CC4E91F3E11}" type="slidenum">
              <a:rPr lang="en-US" altLang="en-US"/>
              <a:pPr/>
              <a:t>‹#›</a:t>
            </a:fld>
            <a:endParaRPr lang="en-US" altLang="en-US"/>
          </a:p>
        </p:txBody>
      </p:sp>
    </p:spTree>
    <p:extLst>
      <p:ext uri="{BB962C8B-B14F-4D97-AF65-F5344CB8AC3E}">
        <p14:creationId xmlns:p14="http://schemas.microsoft.com/office/powerpoint/2010/main" val="3001482805"/>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7404EB5A-94B2-1942-B17E-34C732A09571}"/>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DE004C8C-5835-A444-B6E0-8A25DA7CE51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8AB491AF-50CB-9444-8FA0-B50D1C274A24}"/>
              </a:ext>
            </a:extLst>
          </p:cNvPr>
          <p:cNvSpPr>
            <a:spLocks noGrp="1" noChangeArrowheads="1"/>
          </p:cNvSpPr>
          <p:nvPr>
            <p:ph type="sldNum" sz="quarter" idx="12"/>
          </p:nvPr>
        </p:nvSpPr>
        <p:spPr>
          <a:ln/>
        </p:spPr>
        <p:txBody>
          <a:bodyPr/>
          <a:lstStyle>
            <a:lvl1pPr>
              <a:defRPr/>
            </a:lvl1pPr>
          </a:lstStyle>
          <a:p>
            <a:fld id="{91169756-792C-B941-B2A1-039ED42835F2}" type="slidenum">
              <a:rPr lang="en-US" altLang="en-US"/>
              <a:pPr/>
              <a:t>‹#›</a:t>
            </a:fld>
            <a:endParaRPr lang="en-US" altLang="en-US"/>
          </a:p>
        </p:txBody>
      </p:sp>
    </p:spTree>
    <p:extLst>
      <p:ext uri="{BB962C8B-B14F-4D97-AF65-F5344CB8AC3E}">
        <p14:creationId xmlns:p14="http://schemas.microsoft.com/office/powerpoint/2010/main" val="163517058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732EFF1E-C09A-594F-A8F9-320C83F70159}" type="slidenum">
              <a:rPr lang="en-US"/>
              <a:pPr>
                <a:defRPr/>
              </a:pPr>
              <a:t>‹#›</a:t>
            </a:fld>
            <a:endParaRPr lang="en-US"/>
          </a:p>
        </p:txBody>
      </p:sp>
    </p:spTree>
    <p:extLst>
      <p:ext uri="{BB962C8B-B14F-4D97-AF65-F5344CB8AC3E}">
        <p14:creationId xmlns:p14="http://schemas.microsoft.com/office/powerpoint/2010/main" val="1287390423"/>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A7200E9D-2D2D-404F-83FC-68AB39A849CA}"/>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ED7F5614-0A9E-EA4B-AC8F-F76B4CC7769C}"/>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5CF15260-9EEC-B148-9208-2614999C1732}"/>
              </a:ext>
            </a:extLst>
          </p:cNvPr>
          <p:cNvSpPr>
            <a:spLocks noGrp="1" noChangeArrowheads="1"/>
          </p:cNvSpPr>
          <p:nvPr>
            <p:ph type="sldNum" sz="quarter" idx="12"/>
          </p:nvPr>
        </p:nvSpPr>
        <p:spPr>
          <a:ln/>
        </p:spPr>
        <p:txBody>
          <a:bodyPr/>
          <a:lstStyle>
            <a:lvl1pPr>
              <a:defRPr/>
            </a:lvl1pPr>
          </a:lstStyle>
          <a:p>
            <a:fld id="{1E56114D-0920-154C-A4BD-4874F8D6038A}" type="slidenum">
              <a:rPr lang="en-US" altLang="en-US"/>
              <a:pPr/>
              <a:t>‹#›</a:t>
            </a:fld>
            <a:endParaRPr lang="en-US" altLang="en-US"/>
          </a:p>
        </p:txBody>
      </p:sp>
    </p:spTree>
    <p:extLst>
      <p:ext uri="{BB962C8B-B14F-4D97-AF65-F5344CB8AC3E}">
        <p14:creationId xmlns:p14="http://schemas.microsoft.com/office/powerpoint/2010/main" val="1917211318"/>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27D2ECB8-1248-2449-BDD9-FF63EBDBD8FE}"/>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8E143BB8-F496-FD4D-B669-0CC96DA2924C}"/>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D47D637F-95C9-4E4A-A18F-A832CCF56F08}"/>
              </a:ext>
            </a:extLst>
          </p:cNvPr>
          <p:cNvSpPr>
            <a:spLocks noGrp="1" noChangeArrowheads="1"/>
          </p:cNvSpPr>
          <p:nvPr>
            <p:ph type="sldNum" sz="quarter" idx="12"/>
          </p:nvPr>
        </p:nvSpPr>
        <p:spPr>
          <a:ln/>
        </p:spPr>
        <p:txBody>
          <a:bodyPr/>
          <a:lstStyle>
            <a:lvl1pPr>
              <a:defRPr/>
            </a:lvl1pPr>
          </a:lstStyle>
          <a:p>
            <a:fld id="{3EB815F8-972D-DF43-9689-3E02A39948DB}" type="slidenum">
              <a:rPr lang="en-US" altLang="en-US"/>
              <a:pPr/>
              <a:t>‹#›</a:t>
            </a:fld>
            <a:endParaRPr lang="en-US" altLang="en-US"/>
          </a:p>
        </p:txBody>
      </p:sp>
    </p:spTree>
    <p:extLst>
      <p:ext uri="{BB962C8B-B14F-4D97-AF65-F5344CB8AC3E}">
        <p14:creationId xmlns:p14="http://schemas.microsoft.com/office/powerpoint/2010/main" val="1043505435"/>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21F343C6-1163-9741-9D3A-CDA949DAAAEB}"/>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08E6F573-C536-7840-A179-D1E7FF21B6C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DFF36190-B7D2-E743-BBC3-7C22EDE32E2E}"/>
              </a:ext>
            </a:extLst>
          </p:cNvPr>
          <p:cNvSpPr>
            <a:spLocks noGrp="1" noChangeArrowheads="1"/>
          </p:cNvSpPr>
          <p:nvPr>
            <p:ph type="sldNum" sz="quarter" idx="12"/>
          </p:nvPr>
        </p:nvSpPr>
        <p:spPr>
          <a:ln/>
        </p:spPr>
        <p:txBody>
          <a:bodyPr/>
          <a:lstStyle>
            <a:lvl1pPr>
              <a:defRPr/>
            </a:lvl1pPr>
          </a:lstStyle>
          <a:p>
            <a:fld id="{B2B3D1D0-9786-7644-BDC3-CE24FDEB3E83}" type="slidenum">
              <a:rPr lang="en-US" altLang="en-US"/>
              <a:pPr/>
              <a:t>‹#›</a:t>
            </a:fld>
            <a:endParaRPr lang="en-US" altLang="en-US"/>
          </a:p>
        </p:txBody>
      </p:sp>
    </p:spTree>
    <p:extLst>
      <p:ext uri="{BB962C8B-B14F-4D97-AF65-F5344CB8AC3E}">
        <p14:creationId xmlns:p14="http://schemas.microsoft.com/office/powerpoint/2010/main" val="3886976315"/>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5C3E1839-F808-6D4E-B767-BC7309F54865}"/>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6151E22B-B0D3-064E-BEFB-46531B8BE10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32B30A61-AC3A-DC43-88A8-BD049B46B436}"/>
              </a:ext>
            </a:extLst>
          </p:cNvPr>
          <p:cNvSpPr>
            <a:spLocks noGrp="1" noChangeArrowheads="1"/>
          </p:cNvSpPr>
          <p:nvPr>
            <p:ph type="sldNum" sz="quarter" idx="12"/>
          </p:nvPr>
        </p:nvSpPr>
        <p:spPr>
          <a:ln/>
        </p:spPr>
        <p:txBody>
          <a:bodyPr/>
          <a:lstStyle>
            <a:lvl1pPr>
              <a:defRPr/>
            </a:lvl1pPr>
          </a:lstStyle>
          <a:p>
            <a:fld id="{9CFD75A7-5CA6-DD4D-9F32-CF4C5CB835A4}" type="slidenum">
              <a:rPr lang="en-US" altLang="en-US"/>
              <a:pPr/>
              <a:t>‹#›</a:t>
            </a:fld>
            <a:endParaRPr lang="en-US" altLang="en-US"/>
          </a:p>
        </p:txBody>
      </p:sp>
    </p:spTree>
    <p:extLst>
      <p:ext uri="{BB962C8B-B14F-4D97-AF65-F5344CB8AC3E}">
        <p14:creationId xmlns:p14="http://schemas.microsoft.com/office/powerpoint/2010/main" val="1347029183"/>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C4196F2B-58E2-5E49-9856-C067C83B0625}"/>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11D64594-0843-2547-91C5-95BD82471AF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D16DC588-2633-FB42-BD21-3BB3BB1081E8}"/>
              </a:ext>
            </a:extLst>
          </p:cNvPr>
          <p:cNvSpPr>
            <a:spLocks noGrp="1" noChangeArrowheads="1"/>
          </p:cNvSpPr>
          <p:nvPr>
            <p:ph type="sldNum" sz="quarter" idx="12"/>
          </p:nvPr>
        </p:nvSpPr>
        <p:spPr>
          <a:ln/>
        </p:spPr>
        <p:txBody>
          <a:bodyPr/>
          <a:lstStyle>
            <a:lvl1pPr>
              <a:defRPr/>
            </a:lvl1pPr>
          </a:lstStyle>
          <a:p>
            <a:fld id="{CBC98457-181E-A841-906D-BACB503E4401}" type="slidenum">
              <a:rPr lang="en-US" altLang="en-US"/>
              <a:pPr/>
              <a:t>‹#›</a:t>
            </a:fld>
            <a:endParaRPr lang="en-US" altLang="en-US"/>
          </a:p>
        </p:txBody>
      </p:sp>
    </p:spTree>
    <p:extLst>
      <p:ext uri="{BB962C8B-B14F-4D97-AF65-F5344CB8AC3E}">
        <p14:creationId xmlns:p14="http://schemas.microsoft.com/office/powerpoint/2010/main" val="3451191993"/>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43FFE210-949C-174D-9DFD-A95B3B932B47}"/>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FFD0DD85-6EE1-5046-911F-5A5A92C6C06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3B6A7C04-E511-0240-BA5F-D2A8D2654517}"/>
              </a:ext>
            </a:extLst>
          </p:cNvPr>
          <p:cNvSpPr>
            <a:spLocks noGrp="1" noChangeArrowheads="1"/>
          </p:cNvSpPr>
          <p:nvPr>
            <p:ph type="sldNum" sz="quarter" idx="12"/>
          </p:nvPr>
        </p:nvSpPr>
        <p:spPr>
          <a:ln/>
        </p:spPr>
        <p:txBody>
          <a:bodyPr/>
          <a:lstStyle>
            <a:lvl1pPr>
              <a:defRPr/>
            </a:lvl1pPr>
          </a:lstStyle>
          <a:p>
            <a:fld id="{5543AB3E-E40C-6B45-85C3-62A775B71D91}" type="slidenum">
              <a:rPr lang="en-US" altLang="en-US"/>
              <a:pPr/>
              <a:t>‹#›</a:t>
            </a:fld>
            <a:endParaRPr lang="en-US" altLang="en-US"/>
          </a:p>
        </p:txBody>
      </p:sp>
    </p:spTree>
    <p:extLst>
      <p:ext uri="{BB962C8B-B14F-4D97-AF65-F5344CB8AC3E}">
        <p14:creationId xmlns:p14="http://schemas.microsoft.com/office/powerpoint/2010/main" val="3314551112"/>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98704658-EB7B-0E45-BDFC-B81CC0AFEC55}"/>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BA3BD253-1CC3-3942-85F3-AE9CFC5DCC9F}"/>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7932F4F3-D1B3-A942-A9E9-95B6D9D57881}"/>
              </a:ext>
            </a:extLst>
          </p:cNvPr>
          <p:cNvSpPr>
            <a:spLocks noGrp="1" noChangeArrowheads="1"/>
          </p:cNvSpPr>
          <p:nvPr>
            <p:ph type="sldNum" sz="quarter" idx="12"/>
          </p:nvPr>
        </p:nvSpPr>
        <p:spPr>
          <a:ln/>
        </p:spPr>
        <p:txBody>
          <a:bodyPr/>
          <a:lstStyle>
            <a:lvl1pPr>
              <a:defRPr/>
            </a:lvl1pPr>
          </a:lstStyle>
          <a:p>
            <a:fld id="{9C4354A5-13EB-C74A-B04D-9C230DD26832}" type="slidenum">
              <a:rPr lang="en-US" altLang="en-US"/>
              <a:pPr/>
              <a:t>‹#›</a:t>
            </a:fld>
            <a:endParaRPr lang="en-US" altLang="en-US"/>
          </a:p>
        </p:txBody>
      </p:sp>
    </p:spTree>
    <p:extLst>
      <p:ext uri="{BB962C8B-B14F-4D97-AF65-F5344CB8AC3E}">
        <p14:creationId xmlns:p14="http://schemas.microsoft.com/office/powerpoint/2010/main" val="3131968112"/>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635FD539-60A1-0847-9DAE-0506032705D8}"/>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EC080F2C-436C-3A49-9EEA-85B4B29D8F8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678BBD84-D029-394C-8A5B-A6E85ECE4653}"/>
              </a:ext>
            </a:extLst>
          </p:cNvPr>
          <p:cNvSpPr>
            <a:spLocks noGrp="1" noChangeArrowheads="1"/>
          </p:cNvSpPr>
          <p:nvPr>
            <p:ph type="sldNum" sz="quarter" idx="12"/>
          </p:nvPr>
        </p:nvSpPr>
        <p:spPr>
          <a:ln/>
        </p:spPr>
        <p:txBody>
          <a:bodyPr/>
          <a:lstStyle>
            <a:lvl1pPr>
              <a:defRPr/>
            </a:lvl1pPr>
          </a:lstStyle>
          <a:p>
            <a:fld id="{DA4C9196-1F6C-514F-A288-B5BFFFF866B9}" type="slidenum">
              <a:rPr lang="en-US" altLang="en-US"/>
              <a:pPr/>
              <a:t>‹#›</a:t>
            </a:fld>
            <a:endParaRPr lang="en-US" altLang="en-US"/>
          </a:p>
        </p:txBody>
      </p:sp>
    </p:spTree>
    <p:extLst>
      <p:ext uri="{BB962C8B-B14F-4D97-AF65-F5344CB8AC3E}">
        <p14:creationId xmlns:p14="http://schemas.microsoft.com/office/powerpoint/2010/main" val="873593892"/>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grpSp>
        <p:nvGrpSpPr>
          <p:cNvPr id="15" name="Group 7"/>
          <p:cNvGrpSpPr/>
          <p:nvPr/>
        </p:nvGrpSpPr>
        <p:grpSpPr>
          <a:xfrm>
            <a:off x="0" y="0"/>
            <a:ext cx="6362700" cy="6858000"/>
            <a:chOff x="0" y="0"/>
            <a:chExt cx="6362700" cy="6858000"/>
          </a:xfrm>
        </p:grpSpPr>
        <p:pic>
          <p:nvPicPr>
            <p:cNvPr id="13"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14"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16"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1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1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19" name="Slide Number"/>
          <p:cNvSpPr txBox="1">
            <a:spLocks noGrp="1"/>
          </p:cNvSpPr>
          <p:nvPr>
            <p:ph type="sldNum" sz="quarter" idx="2"/>
          </p:nvPr>
        </p:nvSpPr>
        <p:spPr>
          <a:xfrm>
            <a:off x="8613492" y="6569176"/>
            <a:ext cx="301909" cy="288825"/>
          </a:xfrm>
          <a:prstGeom prst="rect">
            <a:avLst/>
          </a:prstGeom>
        </p:spPr>
        <p:txBody>
          <a:bodyPr/>
          <a:lstStyle>
            <a:lvl1pPr algn="r"/>
          </a:lstStyle>
          <a:p>
            <a:fld id="{86CB4B4D-7CA3-9044-876B-883B54F8677D}" type="slidenum">
              <a:rPr/>
              <a:pPr/>
              <a:t>‹#›</a:t>
            </a:fld>
            <a:endParaRPr/>
          </a:p>
        </p:txBody>
      </p:sp>
    </p:spTree>
    <p:extLst>
      <p:ext uri="{BB962C8B-B14F-4D97-AF65-F5344CB8AC3E}">
        <p14:creationId xmlns:p14="http://schemas.microsoft.com/office/powerpoint/2010/main" val="1888887044"/>
      </p:ext>
    </p:extLst>
  </p:cSld>
  <p:clrMapOvr>
    <a:masterClrMapping/>
  </p:clrMapOvr>
  <p:transition spd="med"/>
</p:sldLayout>
</file>

<file path=ppt/slideLayouts/slideLayout199.xml><?xml version="1.0" encoding="utf-8"?>
<p:sldLayout xmlns:a="http://schemas.openxmlformats.org/drawingml/2006/main" xmlns:r="http://schemas.openxmlformats.org/officeDocument/2006/relationships" xmlns:p="http://schemas.openxmlformats.org/presentationml/2006/main" showMasterSp="0" type="tx">
  <p:cSld name="Title and Content">
    <p:spTree>
      <p:nvGrpSpPr>
        <p:cNvPr id="1" name=""/>
        <p:cNvGrpSpPr/>
        <p:nvPr/>
      </p:nvGrpSpPr>
      <p:grpSpPr>
        <a:xfrm>
          <a:off x="0" y="0"/>
          <a:ext cx="0" cy="0"/>
          <a:chOff x="0" y="0"/>
          <a:chExt cx="0" cy="0"/>
        </a:xfrm>
      </p:grpSpPr>
      <p:pic>
        <p:nvPicPr>
          <p:cNvPr id="26"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27"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28" name="Title Text"/>
          <p:cNvSpPr txBox="1">
            <a:spLocks noGrp="1"/>
          </p:cNvSpPr>
          <p:nvPr>
            <p:ph type="title"/>
          </p:nvPr>
        </p:nvSpPr>
        <p:spPr>
          <a:prstGeom prst="rect">
            <a:avLst/>
          </a:prstGeom>
        </p:spPr>
        <p:txBody>
          <a:bodyPr/>
          <a:lstStyle/>
          <a:p>
            <a:r>
              <a:t>Title Text</a:t>
            </a:r>
          </a:p>
        </p:txBody>
      </p:sp>
      <p:sp>
        <p:nvSpPr>
          <p:cNvPr id="29"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4"/>
              </a:buBlip>
            </a:lvl1pPr>
            <a:lvl2pPr>
              <a:buBlip>
                <a:blip r:embed="rId5"/>
              </a:buBlip>
            </a:lvl2pPr>
          </a:lstStyle>
          <a:p>
            <a:r>
              <a:t>Body Level One</a:t>
            </a:r>
          </a:p>
          <a:p>
            <a:pPr lvl="1"/>
            <a:r>
              <a:t>Body Level Two</a:t>
            </a:r>
          </a:p>
          <a:p>
            <a:pPr lvl="2"/>
            <a:r>
              <a:t>Body Level Three</a:t>
            </a:r>
          </a:p>
          <a:p>
            <a:pPr lvl="3"/>
            <a:r>
              <a:t>Body Level Four</a:t>
            </a:r>
          </a:p>
          <a:p>
            <a:pPr lvl="4"/>
            <a:r>
              <a:t>Body Level Five</a:t>
            </a:r>
          </a:p>
        </p:txBody>
      </p:sp>
      <p:sp>
        <p:nvSpPr>
          <p:cNvPr id="3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176062767"/>
      </p:ext>
    </p:extLst>
  </p:cSld>
  <p:clrMapOvr>
    <a:masterClrMapping/>
  </p:clrMapOvr>
  <p:transition spd="med"/>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p>
        </p:txBody>
      </p:sp>
      <p:sp>
        <p:nvSpPr>
          <p:cNvPr id="5" name="Rectangle 26"/>
          <p:cNvSpPr>
            <a:spLocks noGrp="1" noChangeArrowheads="1"/>
          </p:cNvSpPr>
          <p:nvPr>
            <p:ph type="ftr" sz="quarter" idx="11"/>
          </p:nvPr>
        </p:nvSpPr>
        <p:spPr>
          <a:ln/>
        </p:spPr>
        <p:txBody>
          <a:bodyPr/>
          <a:lstStyle>
            <a:lvl1pPr>
              <a:defRPr/>
            </a:lvl1pPr>
          </a:lstStyle>
          <a:p>
            <a:pPr>
              <a:defRPr/>
            </a:pPr>
            <a:endParaRPr lang="en-US"/>
          </a:p>
        </p:txBody>
      </p:sp>
      <p:sp>
        <p:nvSpPr>
          <p:cNvPr id="6" name="Rectangle 27"/>
          <p:cNvSpPr>
            <a:spLocks noGrp="1" noChangeArrowheads="1"/>
          </p:cNvSpPr>
          <p:nvPr>
            <p:ph type="sldNum" sz="quarter" idx="12"/>
          </p:nvPr>
        </p:nvSpPr>
        <p:spPr>
          <a:ln/>
        </p:spPr>
        <p:txBody>
          <a:bodyPr/>
          <a:lstStyle>
            <a:lvl1pPr>
              <a:defRPr/>
            </a:lvl1pPr>
          </a:lstStyle>
          <a:p>
            <a:pPr>
              <a:defRPr/>
            </a:pPr>
            <a:fld id="{78BFA8A7-A25D-1941-B808-8F59E4079B6B}" type="slidenum">
              <a:rPr lang="en-US"/>
              <a:pPr>
                <a:defRPr/>
              </a:pPr>
              <a:t>‹#›</a:t>
            </a:fld>
            <a:endParaRPr lang="en-US"/>
          </a:p>
        </p:txBody>
      </p:sp>
    </p:spTree>
    <p:extLst>
      <p:ext uri="{BB962C8B-B14F-4D97-AF65-F5344CB8AC3E}">
        <p14:creationId xmlns:p14="http://schemas.microsoft.com/office/powerpoint/2010/main" val="1448270553"/>
      </p:ext>
    </p:extLst>
  </p:cSld>
  <p:clrMapOvr>
    <a:masterClrMapping/>
  </p:clrMapOvr>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889687A8-4D44-3243-9EE7-6ABC74C13A4F}" type="slidenum">
              <a:rPr lang="en-US"/>
              <a:pPr>
                <a:defRPr/>
              </a:pPr>
              <a:t>‹#›</a:t>
            </a:fld>
            <a:endParaRPr lang="en-US"/>
          </a:p>
        </p:txBody>
      </p:sp>
    </p:spTree>
    <p:extLst>
      <p:ext uri="{BB962C8B-B14F-4D97-AF65-F5344CB8AC3E}">
        <p14:creationId xmlns:p14="http://schemas.microsoft.com/office/powerpoint/2010/main" val="2139255283"/>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7"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129058591"/>
      </p:ext>
    </p:extLst>
  </p:cSld>
  <p:clrMapOvr>
    <a:masterClrMapping/>
  </p:clrMapOvr>
  <p:transition spd="med"/>
</p:sldLayout>
</file>

<file path=ppt/slideLayouts/slideLayout201.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46" name="Title Text"/>
          <p:cNvSpPr txBox="1">
            <a:spLocks noGrp="1"/>
          </p:cNvSpPr>
          <p:nvPr>
            <p:ph type="title"/>
          </p:nvPr>
        </p:nvSpPr>
        <p:spPr>
          <a:prstGeom prst="rect">
            <a:avLst/>
          </a:prstGeom>
        </p:spPr>
        <p:txBody>
          <a:bodyPr/>
          <a:lstStyle/>
          <a:p>
            <a:r>
              <a:t>Title Text</a:t>
            </a:r>
          </a:p>
        </p:txBody>
      </p:sp>
      <p:sp>
        <p:nvSpPr>
          <p:cNvPr id="47"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576775364"/>
      </p:ext>
    </p:extLst>
  </p:cSld>
  <p:clrMapOvr>
    <a:masterClrMapping/>
  </p:clrMapOvr>
  <p:transition spd="med"/>
</p:sldLayout>
</file>

<file path=ppt/slideLayouts/slideLayout202.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55"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5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857618043"/>
      </p:ext>
    </p:extLst>
  </p:cSld>
  <p:clrMapOvr>
    <a:masterClrMapping/>
  </p:clrMapOvr>
  <p:transition spd="med"/>
</p:sldLayout>
</file>

<file path=ppt/slideLayouts/slideLayout203.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65" name="Title Text"/>
          <p:cNvSpPr txBox="1">
            <a:spLocks noGrp="1"/>
          </p:cNvSpPr>
          <p:nvPr>
            <p:ph type="title"/>
          </p:nvPr>
        </p:nvSpPr>
        <p:spPr>
          <a:prstGeom prst="rect">
            <a:avLst/>
          </a:prstGeom>
        </p:spPr>
        <p:txBody>
          <a:bodyPr/>
          <a:lstStyle/>
          <a:p>
            <a:r>
              <a:t>Title Text</a:t>
            </a:r>
          </a:p>
        </p:txBody>
      </p:sp>
      <p:sp>
        <p:nvSpPr>
          <p:cNvPr id="66"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20300148"/>
      </p:ext>
    </p:extLst>
  </p:cSld>
  <p:clrMapOvr>
    <a:masterClrMapping/>
  </p:clrMapOvr>
  <p:transition spd="med"/>
</p:sldLayout>
</file>

<file path=ppt/slideLayouts/slideLayout204.xml><?xml version="1.0" encoding="utf-8"?>
<p:sldLayout xmlns:a="http://schemas.openxmlformats.org/drawingml/2006/main" xmlns:r="http://schemas.openxmlformats.org/officeDocument/2006/relationships" xmlns:p="http://schemas.openxmlformats.org/presentationml/2006/main" showMasterSp="0" type="tx">
  <p:cSld name="Blank">
    <p:spTree>
      <p:nvGrpSpPr>
        <p:cNvPr id="1" name=""/>
        <p:cNvGrpSpPr/>
        <p:nvPr/>
      </p:nvGrpSpPr>
      <p:grpSpPr>
        <a:xfrm>
          <a:off x="0" y="0"/>
          <a:ext cx="0" cy="0"/>
          <a:chOff x="0" y="0"/>
          <a:chExt cx="0" cy="0"/>
        </a:xfrm>
      </p:grpSpPr>
      <p:pic>
        <p:nvPicPr>
          <p:cNvPr id="73"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74"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7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112823531"/>
      </p:ext>
    </p:extLst>
  </p:cSld>
  <p:clrMapOvr>
    <a:masterClrMapping/>
  </p:clrMapOvr>
  <p:transition spd="med"/>
</p:sldLayout>
</file>

<file path=ppt/slideLayouts/slideLayout205.xml><?xml version="1.0" encoding="utf-8"?>
<p:sldLayout xmlns:a="http://schemas.openxmlformats.org/drawingml/2006/main" xmlns:r="http://schemas.openxmlformats.org/officeDocument/2006/relationships" xmlns:p="http://schemas.openxmlformats.org/presentationml/2006/main" showMasterSp="0" type="tx">
  <p:cSld name="Blank 0">
    <p:spTree>
      <p:nvGrpSpPr>
        <p:cNvPr id="1" name=""/>
        <p:cNvGrpSpPr/>
        <p:nvPr/>
      </p:nvGrpSpPr>
      <p:grpSpPr>
        <a:xfrm>
          <a:off x="0" y="0"/>
          <a:ext cx="0" cy="0"/>
          <a:chOff x="0" y="0"/>
          <a:chExt cx="0" cy="0"/>
        </a:xfrm>
      </p:grpSpPr>
      <p:sp>
        <p:nvSpPr>
          <p:cNvPr id="8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648660937"/>
      </p:ext>
    </p:extLst>
  </p:cSld>
  <p:clrMapOvr>
    <a:masterClrMapping/>
  </p:clrMapOvr>
  <p:transition spd="med"/>
</p:sldLayout>
</file>

<file path=ppt/slideLayouts/slideLayout206.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89"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90"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9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863471371"/>
      </p:ext>
    </p:extLst>
  </p:cSld>
  <p:clrMapOvr>
    <a:masterClrMapping/>
  </p:clrMapOvr>
  <p:transition spd="med"/>
</p:sldLayout>
</file>

<file path=ppt/slideLayouts/slideLayout207.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99"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10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311271896"/>
      </p:ext>
    </p:extLst>
  </p:cSld>
  <p:clrMapOvr>
    <a:masterClrMapping/>
  </p:clrMapOvr>
  <p:transition spd="med"/>
</p:sldLayout>
</file>

<file path=ppt/slideLayouts/slideLayout208.xml><?xml version="1.0" encoding="utf-8"?>
<p:sldLayout xmlns:a="http://schemas.openxmlformats.org/drawingml/2006/main" xmlns:r="http://schemas.openxmlformats.org/officeDocument/2006/relationships" xmlns:p="http://schemas.openxmlformats.org/presentationml/2006/main" showMasterSp="0" type="tx">
  <p:cSld name="1_Title Slide">
    <p:bg>
      <p:bgPr>
        <a:solidFill>
          <a:srgbClr val="000000"/>
        </a:solidFill>
        <a:effectLst/>
      </p:bgPr>
    </p:bg>
    <p:spTree>
      <p:nvGrpSpPr>
        <p:cNvPr id="1" name=""/>
        <p:cNvGrpSpPr/>
        <p:nvPr/>
      </p:nvGrpSpPr>
      <p:grpSpPr>
        <a:xfrm>
          <a:off x="0" y="0"/>
          <a:ext cx="0" cy="0"/>
          <a:chOff x="0" y="0"/>
          <a:chExt cx="0" cy="0"/>
        </a:xfrm>
      </p:grpSpPr>
      <p:sp>
        <p:nvSpPr>
          <p:cNvPr id="10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11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1"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91937010"/>
      </p:ext>
    </p:extLst>
  </p:cSld>
  <p:clrMapOvr>
    <a:masterClrMapping/>
  </p:clrMapOvr>
  <p:transition spd="med"/>
</p:sldLayout>
</file>

<file path=ppt/slideLayouts/slideLayout209.xml><?xml version="1.0" encoding="utf-8"?>
<p:sldLayout xmlns:a="http://schemas.openxmlformats.org/drawingml/2006/main" xmlns:r="http://schemas.openxmlformats.org/officeDocument/2006/relationships" xmlns:p="http://schemas.openxmlformats.org/presentationml/2006/main" showMasterSp="0" type="tx">
  <p:cSld name="1_Title and Content">
    <p:bg>
      <p:bgPr>
        <a:solidFill>
          <a:srgbClr val="000000"/>
        </a:solidFill>
        <a:effectLst/>
      </p:bgPr>
    </p:bg>
    <p:spTree>
      <p:nvGrpSpPr>
        <p:cNvPr id="1" name=""/>
        <p:cNvGrpSpPr/>
        <p:nvPr/>
      </p:nvGrpSpPr>
      <p:grpSpPr>
        <a:xfrm>
          <a:off x="0" y="0"/>
          <a:ext cx="0" cy="0"/>
          <a:chOff x="0" y="0"/>
          <a:chExt cx="0" cy="0"/>
        </a:xfrm>
      </p:grpSpPr>
      <p:sp>
        <p:nvSpPr>
          <p:cNvPr id="11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9"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2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36642800"/>
      </p:ext>
    </p:extLst>
  </p:cSld>
  <p:clrMapOvr>
    <a:masterClrMapping/>
  </p:clrMapOvr>
  <p:transition spd="med"/>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F460833E-8C8B-F248-980B-6D68A9E4CCA0}" type="slidenum">
              <a:rPr lang="en-US"/>
              <a:pPr>
                <a:defRPr/>
              </a:pPr>
              <a:t>‹#›</a:t>
            </a:fld>
            <a:endParaRPr lang="en-US"/>
          </a:p>
        </p:txBody>
      </p:sp>
    </p:spTree>
    <p:extLst>
      <p:ext uri="{BB962C8B-B14F-4D97-AF65-F5344CB8AC3E}">
        <p14:creationId xmlns:p14="http://schemas.microsoft.com/office/powerpoint/2010/main" val="1906198439"/>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showMasterSp="0" type="tx">
  <p:cSld name="1_Section Header">
    <p:bg>
      <p:bgPr>
        <a:solidFill>
          <a:srgbClr val="000000"/>
        </a:solidFill>
        <a:effectLst/>
      </p:bgPr>
    </p:bg>
    <p:spTree>
      <p:nvGrpSpPr>
        <p:cNvPr id="1" name=""/>
        <p:cNvGrpSpPr/>
        <p:nvPr/>
      </p:nvGrpSpPr>
      <p:grpSpPr>
        <a:xfrm>
          <a:off x="0" y="0"/>
          <a:ext cx="0" cy="0"/>
          <a:chOff x="0" y="0"/>
          <a:chExt cx="0" cy="0"/>
        </a:xfrm>
      </p:grpSpPr>
      <p:sp>
        <p:nvSpPr>
          <p:cNvPr id="12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12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2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66612615"/>
      </p:ext>
    </p:extLst>
  </p:cSld>
  <p:clrMapOvr>
    <a:masterClrMapping/>
  </p:clrMapOvr>
  <p:transition spd="med"/>
</p:sldLayout>
</file>

<file path=ppt/slideLayouts/slideLayout211.xml><?xml version="1.0" encoding="utf-8"?>
<p:sldLayout xmlns:a="http://schemas.openxmlformats.org/drawingml/2006/main" xmlns:r="http://schemas.openxmlformats.org/officeDocument/2006/relationships" xmlns:p="http://schemas.openxmlformats.org/presentationml/2006/main" showMasterSp="0" type="tx">
  <p:cSld name="1_Two Content">
    <p:bg>
      <p:bgPr>
        <a:solidFill>
          <a:srgbClr val="000000"/>
        </a:solidFill>
        <a:effectLst/>
      </p:bgPr>
    </p:bg>
    <p:spTree>
      <p:nvGrpSpPr>
        <p:cNvPr id="1" name=""/>
        <p:cNvGrpSpPr/>
        <p:nvPr/>
      </p:nvGrpSpPr>
      <p:grpSpPr>
        <a:xfrm>
          <a:off x="0" y="0"/>
          <a:ext cx="0" cy="0"/>
          <a:chOff x="0" y="0"/>
          <a:chExt cx="0" cy="0"/>
        </a:xfrm>
      </p:grpSpPr>
      <p:sp>
        <p:nvSpPr>
          <p:cNvPr id="13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3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38"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62534681"/>
      </p:ext>
    </p:extLst>
  </p:cSld>
  <p:clrMapOvr>
    <a:masterClrMapping/>
  </p:clrMapOvr>
  <p:transition spd="med"/>
</p:sldLayout>
</file>

<file path=ppt/slideLayouts/slideLayout212.xml><?xml version="1.0" encoding="utf-8"?>
<p:sldLayout xmlns:a="http://schemas.openxmlformats.org/drawingml/2006/main" xmlns:r="http://schemas.openxmlformats.org/officeDocument/2006/relationships" xmlns:p="http://schemas.openxmlformats.org/presentationml/2006/main" showMasterSp="0" type="tx">
  <p:cSld name="1_Comparison">
    <p:bg>
      <p:bgPr>
        <a:solidFill>
          <a:srgbClr val="000000"/>
        </a:solidFill>
        <a:effectLst/>
      </p:bgPr>
    </p:bg>
    <p:spTree>
      <p:nvGrpSpPr>
        <p:cNvPr id="1" name=""/>
        <p:cNvGrpSpPr/>
        <p:nvPr/>
      </p:nvGrpSpPr>
      <p:grpSpPr>
        <a:xfrm>
          <a:off x="0" y="0"/>
          <a:ext cx="0" cy="0"/>
          <a:chOff x="0" y="0"/>
          <a:chExt cx="0" cy="0"/>
        </a:xfrm>
      </p:grpSpPr>
      <p:sp>
        <p:nvSpPr>
          <p:cNvPr id="14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14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4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48"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91290343"/>
      </p:ext>
    </p:extLst>
  </p:cSld>
  <p:clrMapOvr>
    <a:masterClrMapping/>
  </p:clrMapOvr>
  <p:transition spd="med"/>
</p:sldLayout>
</file>

<file path=ppt/slideLayouts/slideLayout213.xml><?xml version="1.0" encoding="utf-8"?>
<p:sldLayout xmlns:a="http://schemas.openxmlformats.org/drawingml/2006/main" xmlns:r="http://schemas.openxmlformats.org/officeDocument/2006/relationships" xmlns:p="http://schemas.openxmlformats.org/presentationml/2006/main" showMasterSp="0" type="tx">
  <p:cSld name="1_Title Only">
    <p:bg>
      <p:bgPr>
        <a:solidFill>
          <a:srgbClr val="000000"/>
        </a:solidFill>
        <a:effectLst/>
      </p:bgPr>
    </p:bg>
    <p:spTree>
      <p:nvGrpSpPr>
        <p:cNvPr id="1" name=""/>
        <p:cNvGrpSpPr/>
        <p:nvPr/>
      </p:nvGrpSpPr>
      <p:grpSpPr>
        <a:xfrm>
          <a:off x="0" y="0"/>
          <a:ext cx="0" cy="0"/>
          <a:chOff x="0" y="0"/>
          <a:chExt cx="0" cy="0"/>
        </a:xfrm>
      </p:grpSpPr>
      <p:sp>
        <p:nvSpPr>
          <p:cNvPr id="15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56"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38012538"/>
      </p:ext>
    </p:extLst>
  </p:cSld>
  <p:clrMapOvr>
    <a:masterClrMapping/>
  </p:clrMapOvr>
  <p:transition spd="med"/>
</p:sldLayout>
</file>

<file path=ppt/slideLayouts/slideLayout214.xml><?xml version="1.0" encoding="utf-8"?>
<p:sldLayout xmlns:a="http://schemas.openxmlformats.org/drawingml/2006/main" xmlns:r="http://schemas.openxmlformats.org/officeDocument/2006/relationships" xmlns:p="http://schemas.openxmlformats.org/presentationml/2006/main" showMasterSp="0" type="tx">
  <p:cSld name="1_Blank">
    <p:bg>
      <p:bgPr>
        <a:solidFill>
          <a:srgbClr val="000000"/>
        </a:solidFill>
        <a:effectLst/>
      </p:bgPr>
    </p:bg>
    <p:spTree>
      <p:nvGrpSpPr>
        <p:cNvPr id="1" name=""/>
        <p:cNvGrpSpPr/>
        <p:nvPr/>
      </p:nvGrpSpPr>
      <p:grpSpPr>
        <a:xfrm>
          <a:off x="0" y="0"/>
          <a:ext cx="0" cy="0"/>
          <a:chOff x="0" y="0"/>
          <a:chExt cx="0" cy="0"/>
        </a:xfrm>
      </p:grpSpPr>
      <p:sp>
        <p:nvSpPr>
          <p:cNvPr id="16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77559283"/>
      </p:ext>
    </p:extLst>
  </p:cSld>
  <p:clrMapOvr>
    <a:masterClrMapping/>
  </p:clrMapOvr>
  <p:transition spd="med"/>
</p:sldLayout>
</file>

<file path=ppt/slideLayouts/slideLayout215.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solidFill>
          <a:srgbClr val="000000"/>
        </a:solidFill>
        <a:effectLst/>
      </p:bgPr>
    </p:bg>
    <p:spTree>
      <p:nvGrpSpPr>
        <p:cNvPr id="1" name=""/>
        <p:cNvGrpSpPr/>
        <p:nvPr/>
      </p:nvGrpSpPr>
      <p:grpSpPr>
        <a:xfrm>
          <a:off x="0" y="0"/>
          <a:ext cx="0" cy="0"/>
          <a:chOff x="0" y="0"/>
          <a:chExt cx="0" cy="0"/>
        </a:xfrm>
      </p:grpSpPr>
      <p:sp>
        <p:nvSpPr>
          <p:cNvPr id="17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171"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7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7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14644000"/>
      </p:ext>
    </p:extLst>
  </p:cSld>
  <p:clrMapOvr>
    <a:masterClrMapping/>
  </p:clrMapOvr>
  <p:transition spd="med"/>
</p:sldLayout>
</file>

<file path=ppt/slideLayouts/slideLayout216.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solidFill>
          <a:srgbClr val="000000"/>
        </a:solidFill>
        <a:effectLst/>
      </p:bgPr>
    </p:bg>
    <p:spTree>
      <p:nvGrpSpPr>
        <p:cNvPr id="1" name=""/>
        <p:cNvGrpSpPr/>
        <p:nvPr/>
      </p:nvGrpSpPr>
      <p:grpSpPr>
        <a:xfrm>
          <a:off x="0" y="0"/>
          <a:ext cx="0" cy="0"/>
          <a:chOff x="0" y="0"/>
          <a:chExt cx="0" cy="0"/>
        </a:xfrm>
      </p:grpSpPr>
      <p:sp>
        <p:nvSpPr>
          <p:cNvPr id="18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18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64391020"/>
      </p:ext>
    </p:extLst>
  </p:cSld>
  <p:clrMapOvr>
    <a:masterClrMapping/>
  </p:clrMapOvr>
  <p:transition spd="med"/>
</p:sldLayout>
</file>

<file path=ppt/slideLayouts/slideLayout217.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90"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9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92"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56188485"/>
      </p:ext>
    </p:extLst>
  </p:cSld>
  <p:clrMapOvr>
    <a:masterClrMapping/>
  </p:clrMapOvr>
  <p:transition spd="med"/>
</p:sldLayout>
</file>

<file path=ppt/slideLayouts/slideLayout218.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9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0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01"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63472568"/>
      </p:ext>
    </p:extLst>
  </p:cSld>
  <p:clrMapOvr>
    <a:masterClrMapping/>
  </p:clrMapOvr>
  <p:transition spd="med"/>
</p:sldLayout>
</file>

<file path=ppt/slideLayouts/slideLayout219.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20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20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10"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64018188"/>
      </p:ext>
    </p:extLst>
  </p:cSld>
  <p:clrMapOvr>
    <a:masterClrMapping/>
  </p:clrMapOvr>
  <p:transition spd="med"/>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10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10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F98A7DAE-D77B-5C4A-B3DE-77703647C1AB}" type="slidenum">
              <a:rPr lang="en-US"/>
              <a:pPr>
                <a:defRPr/>
              </a:pPr>
              <a:t>‹#›</a:t>
            </a:fld>
            <a:endParaRPr lang="en-US"/>
          </a:p>
        </p:txBody>
      </p:sp>
    </p:spTree>
    <p:extLst>
      <p:ext uri="{BB962C8B-B14F-4D97-AF65-F5344CB8AC3E}">
        <p14:creationId xmlns:p14="http://schemas.microsoft.com/office/powerpoint/2010/main" val="998384030"/>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21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1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19"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38303005"/>
      </p:ext>
    </p:extLst>
  </p:cSld>
  <p:clrMapOvr>
    <a:masterClrMapping/>
  </p:clrMapOvr>
  <p:transition spd="med"/>
</p:sldLayout>
</file>

<file path=ppt/slideLayouts/slideLayout221.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22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2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2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229"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65922985"/>
      </p:ext>
    </p:extLst>
  </p:cSld>
  <p:clrMapOvr>
    <a:masterClrMapping/>
  </p:clrMapOvr>
  <p:transition spd="med"/>
</p:sldLayout>
</file>

<file path=ppt/slideLayouts/slideLayout222.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23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37"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33014552"/>
      </p:ext>
    </p:extLst>
  </p:cSld>
  <p:clrMapOvr>
    <a:masterClrMapping/>
  </p:clrMapOvr>
  <p:transition spd="med"/>
</p:sldLayout>
</file>

<file path=ppt/slideLayouts/slideLayout223.xml><?xml version="1.0" encoding="utf-8"?>
<p:sldLayout xmlns:a="http://schemas.openxmlformats.org/drawingml/2006/main" xmlns:r="http://schemas.openxmlformats.org/officeDocument/2006/relationships" xmlns:p="http://schemas.openxmlformats.org/presentationml/2006/main" showMasterSp="0" type="tx">
  <p:cSld name="2_Blank">
    <p:bg>
      <p:bgPr>
        <a:solidFill>
          <a:schemeClr val="accent3">
            <a:lumOff val="44000"/>
          </a:schemeClr>
        </a:solidFill>
        <a:effectLst/>
      </p:bgPr>
    </p:bg>
    <p:spTree>
      <p:nvGrpSpPr>
        <p:cNvPr id="1" name=""/>
        <p:cNvGrpSpPr/>
        <p:nvPr/>
      </p:nvGrpSpPr>
      <p:grpSpPr>
        <a:xfrm>
          <a:off x="0" y="0"/>
          <a:ext cx="0" cy="0"/>
          <a:chOff x="0" y="0"/>
          <a:chExt cx="0" cy="0"/>
        </a:xfrm>
      </p:grpSpPr>
      <p:sp>
        <p:nvSpPr>
          <p:cNvPr id="24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12447635"/>
      </p:ext>
    </p:extLst>
  </p:cSld>
  <p:clrMapOvr>
    <a:masterClrMapping/>
  </p:clrMapOvr>
  <p:transition spd="med"/>
</p:sldLayout>
</file>

<file path=ppt/slideLayouts/slideLayout224.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5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25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5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25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02685949"/>
      </p:ext>
    </p:extLst>
  </p:cSld>
  <p:clrMapOvr>
    <a:masterClrMapping/>
  </p:clrMapOvr>
  <p:transition spd="med"/>
</p:sldLayout>
</file>

<file path=ppt/slideLayouts/slideLayout225.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6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26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6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6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3234207"/>
      </p:ext>
    </p:extLst>
  </p:cSld>
  <p:clrMapOvr>
    <a:masterClrMapping/>
  </p:clrMapOvr>
  <p:transition spd="med"/>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00000"/>
        </a:solidFill>
        <a:effectLst/>
      </p:bgPr>
    </p:bg>
    <p:spTree>
      <p:nvGrpSpPr>
        <p:cNvPr id="1" name=""/>
        <p:cNvGrpSpPr/>
        <p:nvPr/>
      </p:nvGrpSpPr>
      <p:grpSpPr>
        <a:xfrm>
          <a:off x="0" y="0"/>
          <a:ext cx="0" cy="0"/>
          <a:chOff x="0" y="0"/>
          <a:chExt cx="0" cy="0"/>
        </a:xfrm>
      </p:grpSpPr>
      <p:grpSp>
        <p:nvGrpSpPr>
          <p:cNvPr id="334" name="Group 2"/>
          <p:cNvGrpSpPr/>
          <p:nvPr/>
        </p:nvGrpSpPr>
        <p:grpSpPr>
          <a:xfrm>
            <a:off x="0" y="2286000"/>
            <a:ext cx="9144000" cy="3581400"/>
            <a:chOff x="0" y="0"/>
            <a:chExt cx="9144000" cy="3581400"/>
          </a:xfrm>
        </p:grpSpPr>
        <p:sp>
          <p:nvSpPr>
            <p:cNvPr id="271"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2"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3"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4"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5"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6"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7"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8"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9"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0"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1"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2"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3"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4"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5"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6"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7"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8"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9"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0"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1"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2"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3"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4"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5"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6"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7"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8"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9"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0"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1"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2"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3"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4"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5"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6"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7"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8"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9"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0"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1"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2"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3"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4"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5"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6"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7"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8"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9"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0"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1"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2"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3"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4"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5"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6"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7"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8"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9"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30"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31"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32"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33"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335"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336"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337" name="Body Level One…"/>
          <p:cNvSpPr txBox="1">
            <a:spLocks noGrp="1"/>
          </p:cNvSpPr>
          <p:nvPr>
            <p:ph type="body" idx="1"/>
          </p:nvPr>
        </p:nvSpPr>
        <p:spPr>
          <a:xfrm>
            <a:off x="571500" y="1981200"/>
            <a:ext cx="8001000" cy="3810000"/>
          </a:xfrm>
          <a:prstGeom prst="rect">
            <a:avLst/>
          </a:prstGeom>
        </p:spPr>
        <p:txBody>
          <a:bodyPr>
            <a:normAutofit/>
          </a:bodyPr>
          <a:lstStyle>
            <a:lvl1pPr marL="454025" indent="-352425">
              <a:lnSpc>
                <a:spcPct val="110000"/>
              </a:lnSpc>
              <a:buClr>
                <a:srgbClr val="960000"/>
              </a:buClr>
              <a:buChar char="✓"/>
              <a:defRPr>
                <a:solidFill>
                  <a:schemeClr val="accent3">
                    <a:lumOff val="44000"/>
                  </a:schemeClr>
                </a:solidFill>
                <a:latin typeface="+mj-lt"/>
                <a:ea typeface="+mj-ea"/>
                <a:cs typeface="+mj-cs"/>
                <a:sym typeface="Helvetica"/>
              </a:defRPr>
            </a:lvl1pPr>
            <a:lvl2pPr marL="969282" indent="-400957">
              <a:lnSpc>
                <a:spcPct val="110000"/>
              </a:lnSpc>
              <a:buClr>
                <a:srgbClr val="960000"/>
              </a:buClr>
              <a:buChar char="✓"/>
              <a:defRPr>
                <a:solidFill>
                  <a:schemeClr val="accent3">
                    <a:lumOff val="44000"/>
                  </a:schemeClr>
                </a:solidFill>
                <a:latin typeface="+mj-lt"/>
                <a:ea typeface="+mj-ea"/>
                <a:cs typeface="+mj-cs"/>
                <a:sym typeface="Helvetica"/>
              </a:defRPr>
            </a:lvl2pPr>
            <a:lvl3pPr marL="1477433" indent="-423333">
              <a:lnSpc>
                <a:spcPct val="110000"/>
              </a:lnSpc>
              <a:buClr>
                <a:srgbClr val="960000"/>
              </a:buClr>
              <a:buChar char="✓"/>
              <a:defRPr>
                <a:solidFill>
                  <a:schemeClr val="accent3">
                    <a:lumOff val="44000"/>
                  </a:schemeClr>
                </a:solidFill>
                <a:latin typeface="+mj-lt"/>
                <a:ea typeface="+mj-ea"/>
                <a:cs typeface="+mj-cs"/>
                <a:sym typeface="Helvetica"/>
              </a:defRPr>
            </a:lvl3pPr>
            <a:lvl4pPr marL="2025650" indent="-482600">
              <a:lnSpc>
                <a:spcPct val="110000"/>
              </a:lnSpc>
              <a:buClr>
                <a:srgbClr val="960000"/>
              </a:buClr>
              <a:buChar char="✓"/>
              <a:defRPr>
                <a:solidFill>
                  <a:schemeClr val="accent3">
                    <a:lumOff val="44000"/>
                  </a:schemeClr>
                </a:solidFill>
                <a:latin typeface="+mj-lt"/>
                <a:ea typeface="+mj-ea"/>
                <a:cs typeface="+mj-cs"/>
                <a:sym typeface="Helvetica"/>
              </a:defRPr>
            </a:lvl4pPr>
            <a:lvl5pPr marL="2525078" indent="-472439">
              <a:lnSpc>
                <a:spcPct val="110000"/>
              </a:lnSpc>
              <a:buClr>
                <a:srgbClr val="960000"/>
              </a:buClr>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338"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214041143"/>
      </p:ext>
    </p:extLst>
  </p:cSld>
  <p:clrMapOvr>
    <a:masterClrMapping/>
  </p:clrMapOvr>
  <p:transition spd="med"/>
</p:sldLayout>
</file>

<file path=ppt/slideLayouts/slideLayout227.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00000"/>
        </a:solidFill>
        <a:effectLst/>
      </p:bgPr>
    </p:bg>
    <p:spTree>
      <p:nvGrpSpPr>
        <p:cNvPr id="1" name=""/>
        <p:cNvGrpSpPr/>
        <p:nvPr/>
      </p:nvGrpSpPr>
      <p:grpSpPr>
        <a:xfrm>
          <a:off x="0" y="0"/>
          <a:ext cx="0" cy="0"/>
          <a:chOff x="0" y="0"/>
          <a:chExt cx="0" cy="0"/>
        </a:xfrm>
      </p:grpSpPr>
      <p:grpSp>
        <p:nvGrpSpPr>
          <p:cNvPr id="408" name="Group 2"/>
          <p:cNvGrpSpPr/>
          <p:nvPr/>
        </p:nvGrpSpPr>
        <p:grpSpPr>
          <a:xfrm>
            <a:off x="0" y="2286000"/>
            <a:ext cx="9144000" cy="3581400"/>
            <a:chOff x="0" y="0"/>
            <a:chExt cx="9144000" cy="3581400"/>
          </a:xfrm>
        </p:grpSpPr>
        <p:sp>
          <p:nvSpPr>
            <p:cNvPr id="345"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46"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47"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48"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49"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0"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1"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2"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3"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4"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5"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6"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7"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8"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9"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0"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1"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2"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3"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4"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5"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6"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7"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8"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9"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0"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1"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2"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3"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4"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5"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6"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7"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8"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9"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0"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1"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2"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3"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4"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5"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6"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7"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8"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9"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0"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1"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2"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3"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4"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5"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6"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7"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8"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9"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0"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1"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2"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3"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4"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5"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6"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7"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409"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41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4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lnSpc>
                <a:spcPct val="110000"/>
              </a:lnSpc>
              <a:spcBef>
                <a:spcPts val="400"/>
              </a:spcBef>
              <a:buSzTx/>
              <a:buNone/>
              <a:defRPr sz="2000">
                <a:solidFill>
                  <a:schemeClr val="accent3">
                    <a:lumOff val="44000"/>
                  </a:schemeClr>
                </a:solidFill>
                <a:latin typeface="+mj-lt"/>
                <a:ea typeface="+mj-ea"/>
                <a:cs typeface="+mj-cs"/>
                <a:sym typeface="Helvetica"/>
              </a:defRPr>
            </a:lvl1pPr>
            <a:lvl2pPr marL="0" indent="457200">
              <a:lnSpc>
                <a:spcPct val="110000"/>
              </a:lnSpc>
              <a:spcBef>
                <a:spcPts val="400"/>
              </a:spcBef>
              <a:buSzTx/>
              <a:buNone/>
              <a:defRPr sz="2000">
                <a:solidFill>
                  <a:schemeClr val="accent3">
                    <a:lumOff val="44000"/>
                  </a:schemeClr>
                </a:solidFill>
                <a:latin typeface="+mj-lt"/>
                <a:ea typeface="+mj-ea"/>
                <a:cs typeface="+mj-cs"/>
                <a:sym typeface="Helvetica"/>
              </a:defRPr>
            </a:lvl2pPr>
            <a:lvl3pPr marL="0" indent="914400">
              <a:lnSpc>
                <a:spcPct val="110000"/>
              </a:lnSpc>
              <a:spcBef>
                <a:spcPts val="400"/>
              </a:spcBef>
              <a:buSzTx/>
              <a:buNone/>
              <a:defRPr sz="2000">
                <a:solidFill>
                  <a:schemeClr val="accent3">
                    <a:lumOff val="44000"/>
                  </a:schemeClr>
                </a:solidFill>
                <a:latin typeface="+mj-lt"/>
                <a:ea typeface="+mj-ea"/>
                <a:cs typeface="+mj-cs"/>
                <a:sym typeface="Helvetica"/>
              </a:defRPr>
            </a:lvl3pPr>
            <a:lvl4pPr marL="0" indent="1371600">
              <a:lnSpc>
                <a:spcPct val="110000"/>
              </a:lnSpc>
              <a:spcBef>
                <a:spcPts val="400"/>
              </a:spcBef>
              <a:buSzTx/>
              <a:buNone/>
              <a:defRPr sz="2000">
                <a:solidFill>
                  <a:schemeClr val="accent3">
                    <a:lumOff val="44000"/>
                  </a:schemeClr>
                </a:solidFill>
                <a:latin typeface="+mj-lt"/>
                <a:ea typeface="+mj-ea"/>
                <a:cs typeface="+mj-cs"/>
                <a:sym typeface="Helvetica"/>
              </a:defRPr>
            </a:lvl4pPr>
            <a:lvl5pPr marL="0" indent="1828800">
              <a:lnSpc>
                <a:spcPct val="110000"/>
              </a:lnSpc>
              <a:spcBef>
                <a:spcPts val="400"/>
              </a:spcBef>
              <a:buSzTx/>
              <a:buNone/>
              <a:defRPr sz="20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12"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351165304"/>
      </p:ext>
    </p:extLst>
  </p:cSld>
  <p:clrMapOvr>
    <a:masterClrMapping/>
  </p:clrMapOvr>
  <p:transition spd="med"/>
</p:sldLayout>
</file>

<file path=ppt/slideLayouts/slideLayout228.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00000"/>
        </a:solidFill>
        <a:effectLst/>
      </p:bgPr>
    </p:bg>
    <p:spTree>
      <p:nvGrpSpPr>
        <p:cNvPr id="1" name=""/>
        <p:cNvGrpSpPr/>
        <p:nvPr/>
      </p:nvGrpSpPr>
      <p:grpSpPr>
        <a:xfrm>
          <a:off x="0" y="0"/>
          <a:ext cx="0" cy="0"/>
          <a:chOff x="0" y="0"/>
          <a:chExt cx="0" cy="0"/>
        </a:xfrm>
      </p:grpSpPr>
      <p:grpSp>
        <p:nvGrpSpPr>
          <p:cNvPr id="482" name="Group 2"/>
          <p:cNvGrpSpPr/>
          <p:nvPr/>
        </p:nvGrpSpPr>
        <p:grpSpPr>
          <a:xfrm>
            <a:off x="0" y="2286000"/>
            <a:ext cx="9144000" cy="3581400"/>
            <a:chOff x="0" y="0"/>
            <a:chExt cx="9144000" cy="3581400"/>
          </a:xfrm>
        </p:grpSpPr>
        <p:sp>
          <p:nvSpPr>
            <p:cNvPr id="419"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0"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1"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2"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3"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4"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5"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6"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7"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8"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9"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0"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1"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2"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3"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4"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5"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6"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7"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8"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9"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0"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1"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2"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3"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4"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5"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6"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7"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8"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9"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0"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1"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2"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3"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4"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5"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6"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7"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8"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9"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0"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1"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2"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3"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4"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5"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6"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7"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8"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9"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0"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1"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2"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3"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4"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5"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6"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7"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8"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9"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80"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81"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483"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484"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485" name="Body Level One…"/>
          <p:cNvSpPr txBox="1">
            <a:spLocks noGrp="1"/>
          </p:cNvSpPr>
          <p:nvPr>
            <p:ph type="body" sz="half" idx="1"/>
          </p:nvPr>
        </p:nvSpPr>
        <p:spPr>
          <a:xfrm>
            <a:off x="571500" y="1981200"/>
            <a:ext cx="3924300" cy="3810000"/>
          </a:xfrm>
          <a:prstGeom prst="rect">
            <a:avLst/>
          </a:prstGeom>
        </p:spPr>
        <p:txBody>
          <a:bodyPr>
            <a:normAutofit/>
          </a:bodyPr>
          <a:lstStyle>
            <a:lvl1pPr marL="454025" indent="-352425">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1pPr>
            <a:lvl2pPr marL="977636" indent="-409311">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2pPr>
            <a:lvl3pPr marL="1498600" indent="-444500">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3pPr>
            <a:lvl4pPr marL="2012244" indent="-469194">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4pPr>
            <a:lvl5pPr marL="2511954" indent="-459316">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8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110382869"/>
      </p:ext>
    </p:extLst>
  </p:cSld>
  <p:clrMapOvr>
    <a:masterClrMapping/>
  </p:clrMapOvr>
  <p:transition spd="med"/>
</p:sldLayout>
</file>

<file path=ppt/slideLayouts/slideLayout229.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00000"/>
        </a:solidFill>
        <a:effectLst/>
      </p:bgPr>
    </p:bg>
    <p:spTree>
      <p:nvGrpSpPr>
        <p:cNvPr id="1" name=""/>
        <p:cNvGrpSpPr/>
        <p:nvPr/>
      </p:nvGrpSpPr>
      <p:grpSpPr>
        <a:xfrm>
          <a:off x="0" y="0"/>
          <a:ext cx="0" cy="0"/>
          <a:chOff x="0" y="0"/>
          <a:chExt cx="0" cy="0"/>
        </a:xfrm>
      </p:grpSpPr>
      <p:grpSp>
        <p:nvGrpSpPr>
          <p:cNvPr id="556" name="Group 2"/>
          <p:cNvGrpSpPr/>
          <p:nvPr/>
        </p:nvGrpSpPr>
        <p:grpSpPr>
          <a:xfrm>
            <a:off x="0" y="2286000"/>
            <a:ext cx="9144000" cy="3581400"/>
            <a:chOff x="0" y="0"/>
            <a:chExt cx="9144000" cy="3581400"/>
          </a:xfrm>
        </p:grpSpPr>
        <p:sp>
          <p:nvSpPr>
            <p:cNvPr id="493"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4"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5"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6"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7"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8"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9"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0"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1"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2"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3"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4"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5"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6"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7"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8"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9"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0"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1"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2"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3"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4"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5"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6"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7"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8"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9"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0"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1"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2"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3"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4"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5"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6"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7"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8"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9"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0"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1"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2"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3"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4"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5"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6"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7"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8"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9"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0"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1"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2"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3"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4"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5"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6"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7"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8"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9"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0"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1"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2"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3"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4"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5"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557"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558" name="Title Text"/>
          <p:cNvSpPr txBox="1">
            <a:spLocks noGrp="1"/>
          </p:cNvSpPr>
          <p:nvPr>
            <p:ph type="title"/>
          </p:nvPr>
        </p:nvSpPr>
        <p:spPr>
          <a:xfrm>
            <a:off x="457200" y="274638"/>
            <a:ext cx="8229600" cy="1143001"/>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5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lnSpc>
                <a:spcPct val="110000"/>
              </a:lnSpc>
              <a:spcBef>
                <a:spcPts val="500"/>
              </a:spcBef>
              <a:buSzTx/>
              <a:buNone/>
              <a:defRPr sz="2400" b="1">
                <a:solidFill>
                  <a:schemeClr val="accent3">
                    <a:lumOff val="44000"/>
                  </a:schemeClr>
                </a:solidFill>
                <a:latin typeface="+mj-lt"/>
                <a:ea typeface="+mj-ea"/>
                <a:cs typeface="+mj-cs"/>
                <a:sym typeface="Helvetica"/>
              </a:defRPr>
            </a:lvl1pPr>
            <a:lvl2pPr marL="0" indent="457200">
              <a:lnSpc>
                <a:spcPct val="110000"/>
              </a:lnSpc>
              <a:spcBef>
                <a:spcPts val="500"/>
              </a:spcBef>
              <a:buSzTx/>
              <a:buNone/>
              <a:defRPr sz="2400" b="1">
                <a:solidFill>
                  <a:schemeClr val="accent3">
                    <a:lumOff val="44000"/>
                  </a:schemeClr>
                </a:solidFill>
                <a:latin typeface="+mj-lt"/>
                <a:ea typeface="+mj-ea"/>
                <a:cs typeface="+mj-cs"/>
                <a:sym typeface="Helvetica"/>
              </a:defRPr>
            </a:lvl2pPr>
            <a:lvl3pPr marL="0" indent="914400">
              <a:lnSpc>
                <a:spcPct val="110000"/>
              </a:lnSpc>
              <a:spcBef>
                <a:spcPts val="500"/>
              </a:spcBef>
              <a:buSzTx/>
              <a:buNone/>
              <a:defRPr sz="2400" b="1">
                <a:solidFill>
                  <a:schemeClr val="accent3">
                    <a:lumOff val="44000"/>
                  </a:schemeClr>
                </a:solidFill>
                <a:latin typeface="+mj-lt"/>
                <a:ea typeface="+mj-ea"/>
                <a:cs typeface="+mj-cs"/>
                <a:sym typeface="Helvetica"/>
              </a:defRPr>
            </a:lvl3pPr>
            <a:lvl4pPr marL="0" indent="1371600">
              <a:lnSpc>
                <a:spcPct val="110000"/>
              </a:lnSpc>
              <a:spcBef>
                <a:spcPts val="500"/>
              </a:spcBef>
              <a:buSzTx/>
              <a:buNone/>
              <a:defRPr sz="2400" b="1">
                <a:solidFill>
                  <a:schemeClr val="accent3">
                    <a:lumOff val="44000"/>
                  </a:schemeClr>
                </a:solidFill>
                <a:latin typeface="+mj-lt"/>
                <a:ea typeface="+mj-ea"/>
                <a:cs typeface="+mj-cs"/>
                <a:sym typeface="Helvetica"/>
              </a:defRPr>
            </a:lvl4pPr>
            <a:lvl5pPr marL="0" indent="1828800">
              <a:lnSpc>
                <a:spcPct val="110000"/>
              </a:lnSpc>
              <a:spcBef>
                <a:spcPts val="500"/>
              </a:spcBef>
              <a:buSzTx/>
              <a:buNone/>
              <a:defRPr sz="2400" b="1">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56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lnSpc>
                <a:spcPct val="110000"/>
              </a:lnSpc>
              <a:spcBef>
                <a:spcPts val="500"/>
              </a:spcBef>
              <a:buSzTx/>
              <a:buNone/>
              <a:defRPr sz="2400" b="1">
                <a:solidFill>
                  <a:schemeClr val="accent3">
                    <a:lumOff val="44000"/>
                  </a:schemeClr>
                </a:solidFill>
                <a:latin typeface="+mj-lt"/>
                <a:ea typeface="+mj-ea"/>
                <a:cs typeface="+mj-cs"/>
                <a:sym typeface="Helvetica"/>
              </a:defRPr>
            </a:pPr>
            <a:endParaRPr/>
          </a:p>
        </p:txBody>
      </p:sp>
      <p:sp>
        <p:nvSpPr>
          <p:cNvPr id="561"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899785890"/>
      </p:ext>
    </p:extLst>
  </p:cSld>
  <p:clrMapOvr>
    <a:masterClrMapping/>
  </p:clrMapOvr>
  <p:transition spd="med"/>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0117AE9A-659B-0540-8723-D98C39B79EAB}" type="slidenum">
              <a:rPr lang="en-US"/>
              <a:pPr>
                <a:defRPr/>
              </a:pPr>
              <a:t>‹#›</a:t>
            </a:fld>
            <a:endParaRPr lang="en-US"/>
          </a:p>
        </p:txBody>
      </p:sp>
    </p:spTree>
    <p:extLst>
      <p:ext uri="{BB962C8B-B14F-4D97-AF65-F5344CB8AC3E}">
        <p14:creationId xmlns:p14="http://schemas.microsoft.com/office/powerpoint/2010/main" val="282438299"/>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00000"/>
        </a:solidFill>
        <a:effectLst/>
      </p:bgPr>
    </p:bg>
    <p:spTree>
      <p:nvGrpSpPr>
        <p:cNvPr id="1" name=""/>
        <p:cNvGrpSpPr/>
        <p:nvPr/>
      </p:nvGrpSpPr>
      <p:grpSpPr>
        <a:xfrm>
          <a:off x="0" y="0"/>
          <a:ext cx="0" cy="0"/>
          <a:chOff x="0" y="0"/>
          <a:chExt cx="0" cy="0"/>
        </a:xfrm>
      </p:grpSpPr>
      <p:grpSp>
        <p:nvGrpSpPr>
          <p:cNvPr id="631" name="Group 2"/>
          <p:cNvGrpSpPr/>
          <p:nvPr/>
        </p:nvGrpSpPr>
        <p:grpSpPr>
          <a:xfrm>
            <a:off x="0" y="2286000"/>
            <a:ext cx="9144000" cy="3581400"/>
            <a:chOff x="0" y="0"/>
            <a:chExt cx="9144000" cy="3581400"/>
          </a:xfrm>
        </p:grpSpPr>
        <p:sp>
          <p:nvSpPr>
            <p:cNvPr id="568"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69"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0"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1"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2"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3"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4"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5"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6"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7"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8"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9"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0"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1"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2"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3"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4"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5"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6"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7"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8"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9"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0"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1"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2"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3"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4"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5"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6"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7"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8"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9"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0"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1"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2"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3"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4"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5"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6"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7"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8"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9"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0"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1"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2"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3"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4"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5"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6"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7"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8"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9"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0"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1"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2"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3"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4"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5"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6"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7"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8"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9"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30"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632"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633"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634"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966234738"/>
      </p:ext>
    </p:extLst>
  </p:cSld>
  <p:clrMapOvr>
    <a:masterClrMapping/>
  </p:clrMapOvr>
  <p:transition spd="med"/>
</p:sldLayout>
</file>

<file path=ppt/slideLayouts/slideLayout231.xml><?xml version="1.0" encoding="utf-8"?>
<p:sldLayout xmlns:a="http://schemas.openxmlformats.org/drawingml/2006/main" xmlns:r="http://schemas.openxmlformats.org/officeDocument/2006/relationships" xmlns:p="http://schemas.openxmlformats.org/presentationml/2006/main" showMasterSp="0" type="tx">
  <p:cSld name="3_Blank">
    <p:bg>
      <p:bgPr>
        <a:solidFill>
          <a:srgbClr val="000000"/>
        </a:solidFill>
        <a:effectLst/>
      </p:bgPr>
    </p:bg>
    <p:spTree>
      <p:nvGrpSpPr>
        <p:cNvPr id="1" name=""/>
        <p:cNvGrpSpPr/>
        <p:nvPr/>
      </p:nvGrpSpPr>
      <p:grpSpPr>
        <a:xfrm>
          <a:off x="0" y="0"/>
          <a:ext cx="0" cy="0"/>
          <a:chOff x="0" y="0"/>
          <a:chExt cx="0" cy="0"/>
        </a:xfrm>
      </p:grpSpPr>
      <p:grpSp>
        <p:nvGrpSpPr>
          <p:cNvPr id="704" name="Group 2"/>
          <p:cNvGrpSpPr/>
          <p:nvPr/>
        </p:nvGrpSpPr>
        <p:grpSpPr>
          <a:xfrm>
            <a:off x="0" y="2286000"/>
            <a:ext cx="9144000" cy="3581400"/>
            <a:chOff x="0" y="0"/>
            <a:chExt cx="9144000" cy="3581400"/>
          </a:xfrm>
        </p:grpSpPr>
        <p:sp>
          <p:nvSpPr>
            <p:cNvPr id="641"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2"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3"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4"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5"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6"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7"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8"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9"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0"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1"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2"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3"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4"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5"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6"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7"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8"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9"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0"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1"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2"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3"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4"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5"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6"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7"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8"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9"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0"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1"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2"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3"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4"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5"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6"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7"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8"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9"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0"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1"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2"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3"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4"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5"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6"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7"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8"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9"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0"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1"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2"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3"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4"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5"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6"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7"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8"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9"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00"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01"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02"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03"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705"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70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502310883"/>
      </p:ext>
    </p:extLst>
  </p:cSld>
  <p:clrMapOvr>
    <a:masterClrMapping/>
  </p:clrMapOvr>
  <p:transition spd="med"/>
</p:sldLayout>
</file>

<file path=ppt/slideLayouts/slideLayout232.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00000"/>
        </a:solidFill>
        <a:effectLst/>
      </p:bgPr>
    </p:bg>
    <p:spTree>
      <p:nvGrpSpPr>
        <p:cNvPr id="1" name=""/>
        <p:cNvGrpSpPr/>
        <p:nvPr/>
      </p:nvGrpSpPr>
      <p:grpSpPr>
        <a:xfrm>
          <a:off x="0" y="0"/>
          <a:ext cx="0" cy="0"/>
          <a:chOff x="0" y="0"/>
          <a:chExt cx="0" cy="0"/>
        </a:xfrm>
      </p:grpSpPr>
      <p:grpSp>
        <p:nvGrpSpPr>
          <p:cNvPr id="776" name="Group 2"/>
          <p:cNvGrpSpPr/>
          <p:nvPr/>
        </p:nvGrpSpPr>
        <p:grpSpPr>
          <a:xfrm>
            <a:off x="0" y="2286000"/>
            <a:ext cx="9144000" cy="3581400"/>
            <a:chOff x="0" y="0"/>
            <a:chExt cx="9144000" cy="3581400"/>
          </a:xfrm>
        </p:grpSpPr>
        <p:sp>
          <p:nvSpPr>
            <p:cNvPr id="713"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4"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5"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6"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7"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8"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9"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0"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1"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2"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3"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4"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5"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6"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7"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8"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9"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0"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1"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2"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3"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4"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5"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6"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7"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8"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9"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0"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1"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2"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3"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4"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5"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6"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7"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8"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9"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0"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1"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2"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3"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4"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5"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6"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7"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8"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9"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0"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1"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2"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3"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4"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5"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6"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7"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8"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9"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0"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1"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2"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3"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4"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5"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777"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778"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779" name="Body Level One…"/>
          <p:cNvSpPr txBox="1">
            <a:spLocks noGrp="1"/>
          </p:cNvSpPr>
          <p:nvPr>
            <p:ph type="body" idx="1"/>
          </p:nvPr>
        </p:nvSpPr>
        <p:spPr>
          <a:xfrm>
            <a:off x="3575050" y="273050"/>
            <a:ext cx="5111750" cy="5853113"/>
          </a:xfrm>
          <a:prstGeom prst="rect">
            <a:avLst/>
          </a:prstGeom>
        </p:spPr>
        <p:txBody>
          <a:bodyPr>
            <a:normAutofit/>
          </a:bodyPr>
          <a:lstStyle>
            <a:lvl1pPr marL="454025" indent="-352425">
              <a:lnSpc>
                <a:spcPct val="110000"/>
              </a:lnSpc>
              <a:buClr>
                <a:srgbClr val="960000"/>
              </a:buClr>
              <a:buChar char="✓"/>
              <a:defRPr>
                <a:solidFill>
                  <a:schemeClr val="accent3">
                    <a:lumOff val="44000"/>
                  </a:schemeClr>
                </a:solidFill>
                <a:latin typeface="+mj-lt"/>
                <a:ea typeface="+mj-ea"/>
                <a:cs typeface="+mj-cs"/>
                <a:sym typeface="Helvetica"/>
              </a:defRPr>
            </a:lvl1pPr>
            <a:lvl2pPr marL="969282" indent="-400957">
              <a:lnSpc>
                <a:spcPct val="110000"/>
              </a:lnSpc>
              <a:buClr>
                <a:srgbClr val="960000"/>
              </a:buClr>
              <a:buChar char="✓"/>
              <a:defRPr>
                <a:solidFill>
                  <a:schemeClr val="accent3">
                    <a:lumOff val="44000"/>
                  </a:schemeClr>
                </a:solidFill>
                <a:latin typeface="+mj-lt"/>
                <a:ea typeface="+mj-ea"/>
                <a:cs typeface="+mj-cs"/>
                <a:sym typeface="Helvetica"/>
              </a:defRPr>
            </a:lvl2pPr>
            <a:lvl3pPr marL="1477433" indent="-423333">
              <a:lnSpc>
                <a:spcPct val="110000"/>
              </a:lnSpc>
              <a:buClr>
                <a:srgbClr val="960000"/>
              </a:buClr>
              <a:buChar char="✓"/>
              <a:defRPr>
                <a:solidFill>
                  <a:schemeClr val="accent3">
                    <a:lumOff val="44000"/>
                  </a:schemeClr>
                </a:solidFill>
                <a:latin typeface="+mj-lt"/>
                <a:ea typeface="+mj-ea"/>
                <a:cs typeface="+mj-cs"/>
                <a:sym typeface="Helvetica"/>
              </a:defRPr>
            </a:lvl3pPr>
            <a:lvl4pPr marL="2025650" indent="-482600">
              <a:lnSpc>
                <a:spcPct val="110000"/>
              </a:lnSpc>
              <a:buClr>
                <a:srgbClr val="960000"/>
              </a:buClr>
              <a:buChar char="✓"/>
              <a:defRPr>
                <a:solidFill>
                  <a:schemeClr val="accent3">
                    <a:lumOff val="44000"/>
                  </a:schemeClr>
                </a:solidFill>
                <a:latin typeface="+mj-lt"/>
                <a:ea typeface="+mj-ea"/>
                <a:cs typeface="+mj-cs"/>
                <a:sym typeface="Helvetica"/>
              </a:defRPr>
            </a:lvl4pPr>
            <a:lvl5pPr marL="2525078" indent="-472439">
              <a:lnSpc>
                <a:spcPct val="110000"/>
              </a:lnSpc>
              <a:buClr>
                <a:srgbClr val="960000"/>
              </a:buClr>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78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lnSpc>
                <a:spcPct val="110000"/>
              </a:lnSpc>
              <a:spcBef>
                <a:spcPts val="300"/>
              </a:spcBef>
              <a:buSzTx/>
              <a:buNone/>
              <a:defRPr sz="1400">
                <a:solidFill>
                  <a:schemeClr val="accent3">
                    <a:lumOff val="44000"/>
                  </a:schemeClr>
                </a:solidFill>
                <a:latin typeface="+mj-lt"/>
                <a:ea typeface="+mj-ea"/>
                <a:cs typeface="+mj-cs"/>
                <a:sym typeface="Helvetica"/>
              </a:defRPr>
            </a:pPr>
            <a:endParaRPr/>
          </a:p>
        </p:txBody>
      </p:sp>
      <p:sp>
        <p:nvSpPr>
          <p:cNvPr id="781"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658638109"/>
      </p:ext>
    </p:extLst>
  </p:cSld>
  <p:clrMapOvr>
    <a:masterClrMapping/>
  </p:clrMapOvr>
  <p:transition spd="med"/>
</p:sldLayout>
</file>

<file path=ppt/slideLayouts/slideLayout233.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00000"/>
        </a:solidFill>
        <a:effectLst/>
      </p:bgPr>
    </p:bg>
    <p:spTree>
      <p:nvGrpSpPr>
        <p:cNvPr id="1" name=""/>
        <p:cNvGrpSpPr/>
        <p:nvPr/>
      </p:nvGrpSpPr>
      <p:grpSpPr>
        <a:xfrm>
          <a:off x="0" y="0"/>
          <a:ext cx="0" cy="0"/>
          <a:chOff x="0" y="0"/>
          <a:chExt cx="0" cy="0"/>
        </a:xfrm>
      </p:grpSpPr>
      <p:grpSp>
        <p:nvGrpSpPr>
          <p:cNvPr id="851" name="Group 2"/>
          <p:cNvGrpSpPr/>
          <p:nvPr/>
        </p:nvGrpSpPr>
        <p:grpSpPr>
          <a:xfrm>
            <a:off x="0" y="2286000"/>
            <a:ext cx="9144000" cy="3581400"/>
            <a:chOff x="0" y="0"/>
            <a:chExt cx="9144000" cy="3581400"/>
          </a:xfrm>
        </p:grpSpPr>
        <p:sp>
          <p:nvSpPr>
            <p:cNvPr id="788"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89"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0"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1"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2"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3"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4"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5"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6"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7"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8"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9"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0"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1"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2"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3"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4"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5"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6"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7"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8"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9"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0"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1"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2"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3"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4"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5"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6"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7"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8"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9"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0"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1"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2"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3"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4"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5"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6"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7"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8"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9"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0"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1"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2"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3"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4"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5"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6"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7"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8"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9"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0"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1"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2"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3"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4"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5"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6"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7"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8"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9"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50"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852"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853"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8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lnSpc>
                <a:spcPct val="110000"/>
              </a:lnSpc>
              <a:spcBef>
                <a:spcPts val="300"/>
              </a:spcBef>
              <a:buSzTx/>
              <a:buNone/>
              <a:defRPr sz="1400">
                <a:solidFill>
                  <a:schemeClr val="accent3">
                    <a:lumOff val="44000"/>
                  </a:schemeClr>
                </a:solidFill>
                <a:latin typeface="+mj-lt"/>
                <a:ea typeface="+mj-ea"/>
                <a:cs typeface="+mj-cs"/>
                <a:sym typeface="Helvetica"/>
              </a:defRPr>
            </a:lvl1pPr>
            <a:lvl2pPr marL="0" indent="457200">
              <a:lnSpc>
                <a:spcPct val="110000"/>
              </a:lnSpc>
              <a:spcBef>
                <a:spcPts val="300"/>
              </a:spcBef>
              <a:buSzTx/>
              <a:buNone/>
              <a:defRPr sz="1400">
                <a:solidFill>
                  <a:schemeClr val="accent3">
                    <a:lumOff val="44000"/>
                  </a:schemeClr>
                </a:solidFill>
                <a:latin typeface="+mj-lt"/>
                <a:ea typeface="+mj-ea"/>
                <a:cs typeface="+mj-cs"/>
                <a:sym typeface="Helvetica"/>
              </a:defRPr>
            </a:lvl2pPr>
            <a:lvl3pPr marL="0" indent="914400">
              <a:lnSpc>
                <a:spcPct val="110000"/>
              </a:lnSpc>
              <a:spcBef>
                <a:spcPts val="300"/>
              </a:spcBef>
              <a:buSzTx/>
              <a:buNone/>
              <a:defRPr sz="1400">
                <a:solidFill>
                  <a:schemeClr val="accent3">
                    <a:lumOff val="44000"/>
                  </a:schemeClr>
                </a:solidFill>
                <a:latin typeface="+mj-lt"/>
                <a:ea typeface="+mj-ea"/>
                <a:cs typeface="+mj-cs"/>
                <a:sym typeface="Helvetica"/>
              </a:defRPr>
            </a:lvl3pPr>
            <a:lvl4pPr marL="0" indent="1371600">
              <a:lnSpc>
                <a:spcPct val="110000"/>
              </a:lnSpc>
              <a:spcBef>
                <a:spcPts val="300"/>
              </a:spcBef>
              <a:buSzTx/>
              <a:buNone/>
              <a:defRPr sz="1400">
                <a:solidFill>
                  <a:schemeClr val="accent3">
                    <a:lumOff val="44000"/>
                  </a:schemeClr>
                </a:solidFill>
                <a:latin typeface="+mj-lt"/>
                <a:ea typeface="+mj-ea"/>
                <a:cs typeface="+mj-cs"/>
                <a:sym typeface="Helvetica"/>
              </a:defRPr>
            </a:lvl4pPr>
            <a:lvl5pPr marL="0" indent="1828800">
              <a:lnSpc>
                <a:spcPct val="110000"/>
              </a:lnSpc>
              <a:spcBef>
                <a:spcPts val="300"/>
              </a:spcBef>
              <a:buSzTx/>
              <a:buNone/>
              <a:defRPr sz="14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5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622278933"/>
      </p:ext>
    </p:extLst>
  </p:cSld>
  <p:clrMapOvr>
    <a:masterClrMapping/>
  </p:clrMapOvr>
  <p:transition spd="med"/>
</p:sldLayout>
</file>

<file path=ppt/slideLayouts/slideLayout234.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000066"/>
            </a:gs>
            <a:gs pos="100000">
              <a:srgbClr val="00005D"/>
            </a:gs>
          </a:gsLst>
          <a:lin ang="5400000" scaled="0"/>
        </a:gradFill>
        <a:effectLst/>
      </p:bgPr>
    </p:bg>
    <p:spTree>
      <p:nvGrpSpPr>
        <p:cNvPr id="1" name=""/>
        <p:cNvGrpSpPr/>
        <p:nvPr/>
      </p:nvGrpSpPr>
      <p:grpSpPr>
        <a:xfrm>
          <a:off x="0" y="0"/>
          <a:ext cx="0" cy="0"/>
          <a:chOff x="0" y="0"/>
          <a:chExt cx="0" cy="0"/>
        </a:xfrm>
      </p:grpSpPr>
      <p:grpSp>
        <p:nvGrpSpPr>
          <p:cNvPr id="1013" name="Group 2"/>
          <p:cNvGrpSpPr/>
          <p:nvPr/>
        </p:nvGrpSpPr>
        <p:grpSpPr>
          <a:xfrm>
            <a:off x="3707" y="1422400"/>
            <a:ext cx="9143469" cy="5435600"/>
            <a:chOff x="0" y="0"/>
            <a:chExt cx="9143467" cy="5435600"/>
          </a:xfrm>
        </p:grpSpPr>
        <p:grpSp>
          <p:nvGrpSpPr>
            <p:cNvPr id="876" name="Group 3"/>
            <p:cNvGrpSpPr/>
            <p:nvPr/>
          </p:nvGrpSpPr>
          <p:grpSpPr>
            <a:xfrm>
              <a:off x="28042" y="0"/>
              <a:ext cx="9115426" cy="5435600"/>
              <a:chOff x="0" y="0"/>
              <a:chExt cx="9115425" cy="5435600"/>
            </a:xfrm>
          </p:grpSpPr>
          <p:sp>
            <p:nvSpPr>
              <p:cNvPr id="863" name="Freeform 4"/>
              <p:cNvSpPr/>
              <p:nvPr/>
            </p:nvSpPr>
            <p:spPr>
              <a:xfrm>
                <a:off x="2189162" y="349250"/>
                <a:ext cx="4468813" cy="3349625"/>
              </a:xfrm>
              <a:custGeom>
                <a:avLst/>
                <a:gdLst/>
                <a:ahLst/>
                <a:cxnLst>
                  <a:cxn ang="0">
                    <a:pos x="wd2" y="hd2"/>
                  </a:cxn>
                  <a:cxn ang="5400000">
                    <a:pos x="wd2" y="hd2"/>
                  </a:cxn>
                  <a:cxn ang="10800000">
                    <a:pos x="wd2" y="hd2"/>
                  </a:cxn>
                  <a:cxn ang="16200000">
                    <a:pos x="wd2" y="hd2"/>
                  </a:cxn>
                </a:cxnLst>
                <a:rect l="0" t="0" r="r" b="b"/>
                <a:pathLst>
                  <a:path w="21600" h="21600" extrusionOk="0">
                    <a:moveTo>
                      <a:pt x="7290" y="870"/>
                    </a:moveTo>
                    <a:lnTo>
                      <a:pt x="4819" y="4484"/>
                    </a:lnTo>
                    <a:lnTo>
                      <a:pt x="506" y="4822"/>
                    </a:lnTo>
                    <a:lnTo>
                      <a:pt x="0" y="6419"/>
                    </a:lnTo>
                    <a:lnTo>
                      <a:pt x="2854" y="10503"/>
                    </a:lnTo>
                    <a:lnTo>
                      <a:pt x="4688" y="9234"/>
                    </a:lnTo>
                    <a:lnTo>
                      <a:pt x="7612" y="11107"/>
                    </a:lnTo>
                    <a:lnTo>
                      <a:pt x="8563" y="13707"/>
                    </a:lnTo>
                    <a:lnTo>
                      <a:pt x="8310" y="14844"/>
                    </a:lnTo>
                    <a:lnTo>
                      <a:pt x="8625" y="16983"/>
                    </a:lnTo>
                    <a:lnTo>
                      <a:pt x="8816" y="20464"/>
                    </a:lnTo>
                    <a:lnTo>
                      <a:pt x="11226" y="21600"/>
                    </a:lnTo>
                    <a:lnTo>
                      <a:pt x="12937" y="20730"/>
                    </a:lnTo>
                    <a:lnTo>
                      <a:pt x="12300" y="18191"/>
                    </a:lnTo>
                    <a:lnTo>
                      <a:pt x="15277" y="15918"/>
                    </a:lnTo>
                    <a:lnTo>
                      <a:pt x="17503" y="15785"/>
                    </a:lnTo>
                    <a:lnTo>
                      <a:pt x="18769" y="13912"/>
                    </a:lnTo>
                    <a:lnTo>
                      <a:pt x="18116" y="10247"/>
                    </a:lnTo>
                    <a:lnTo>
                      <a:pt x="19996" y="9142"/>
                    </a:lnTo>
                    <a:lnTo>
                      <a:pt x="21600" y="4648"/>
                    </a:lnTo>
                    <a:lnTo>
                      <a:pt x="19321" y="0"/>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4" name="Freeform 5"/>
              <p:cNvSpPr/>
              <p:nvPr/>
            </p:nvSpPr>
            <p:spPr>
              <a:xfrm>
                <a:off x="1035050" y="349250"/>
                <a:ext cx="6296025" cy="3756025"/>
              </a:xfrm>
              <a:custGeom>
                <a:avLst/>
                <a:gdLst/>
                <a:ahLst/>
                <a:cxnLst>
                  <a:cxn ang="0">
                    <a:pos x="wd2" y="hd2"/>
                  </a:cxn>
                  <a:cxn ang="5400000">
                    <a:pos x="wd2" y="hd2"/>
                  </a:cxn>
                  <a:cxn ang="10800000">
                    <a:pos x="wd2" y="hd2"/>
                  </a:cxn>
                  <a:cxn ang="16200000">
                    <a:pos x="wd2" y="hd2"/>
                  </a:cxn>
                </a:cxnLst>
                <a:rect l="0" t="0" r="r" b="b"/>
                <a:pathLst>
                  <a:path w="21600" h="21600" extrusionOk="0">
                    <a:moveTo>
                      <a:pt x="7750" y="593"/>
                    </a:moveTo>
                    <a:lnTo>
                      <a:pt x="6252" y="2392"/>
                    </a:lnTo>
                    <a:lnTo>
                      <a:pt x="5087" y="1972"/>
                    </a:lnTo>
                    <a:lnTo>
                      <a:pt x="2881" y="2867"/>
                    </a:lnTo>
                    <a:lnTo>
                      <a:pt x="948" y="2985"/>
                    </a:lnTo>
                    <a:lnTo>
                      <a:pt x="0" y="5733"/>
                    </a:lnTo>
                    <a:lnTo>
                      <a:pt x="496" y="6628"/>
                    </a:lnTo>
                    <a:lnTo>
                      <a:pt x="1258" y="5971"/>
                    </a:lnTo>
                    <a:lnTo>
                      <a:pt x="2342" y="6272"/>
                    </a:lnTo>
                    <a:lnTo>
                      <a:pt x="2745" y="7760"/>
                    </a:lnTo>
                    <a:lnTo>
                      <a:pt x="1890" y="9312"/>
                    </a:lnTo>
                    <a:lnTo>
                      <a:pt x="2881" y="10444"/>
                    </a:lnTo>
                    <a:lnTo>
                      <a:pt x="3959" y="10088"/>
                    </a:lnTo>
                    <a:lnTo>
                      <a:pt x="4907" y="11101"/>
                    </a:lnTo>
                    <a:lnTo>
                      <a:pt x="6841" y="11220"/>
                    </a:lnTo>
                    <a:lnTo>
                      <a:pt x="8774" y="13009"/>
                    </a:lnTo>
                    <a:lnTo>
                      <a:pt x="9226" y="15273"/>
                    </a:lnTo>
                    <a:lnTo>
                      <a:pt x="8818" y="19336"/>
                    </a:lnTo>
                    <a:lnTo>
                      <a:pt x="9226" y="20705"/>
                    </a:lnTo>
                    <a:lnTo>
                      <a:pt x="11611" y="20468"/>
                    </a:lnTo>
                    <a:lnTo>
                      <a:pt x="12467" y="21600"/>
                    </a:lnTo>
                    <a:lnTo>
                      <a:pt x="14128" y="18679"/>
                    </a:lnTo>
                    <a:lnTo>
                      <a:pt x="13817" y="16588"/>
                    </a:lnTo>
                    <a:lnTo>
                      <a:pt x="15348" y="15273"/>
                    </a:lnTo>
                    <a:lnTo>
                      <a:pt x="16426" y="15693"/>
                    </a:lnTo>
                    <a:lnTo>
                      <a:pt x="17864" y="14744"/>
                    </a:lnTo>
                    <a:lnTo>
                      <a:pt x="18545" y="10718"/>
                    </a:lnTo>
                    <a:lnTo>
                      <a:pt x="19841" y="8417"/>
                    </a:lnTo>
                    <a:lnTo>
                      <a:pt x="21600" y="8180"/>
                    </a:lnTo>
                    <a:lnTo>
                      <a:pt x="21284" y="6692"/>
                    </a:lnTo>
                    <a:lnTo>
                      <a:pt x="19982" y="5140"/>
                    </a:lnTo>
                    <a:lnTo>
                      <a:pt x="20789" y="1917"/>
                    </a:lnTo>
                    <a:lnTo>
                      <a:pt x="19552" y="0"/>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5" name="Freeform 6"/>
              <p:cNvSpPr/>
              <p:nvPr/>
            </p:nvSpPr>
            <p:spPr>
              <a:xfrm>
                <a:off x="0" y="274637"/>
                <a:ext cx="9099550" cy="4932363"/>
              </a:xfrm>
              <a:custGeom>
                <a:avLst/>
                <a:gdLst/>
                <a:ahLst/>
                <a:cxnLst>
                  <a:cxn ang="0">
                    <a:pos x="wd2" y="hd2"/>
                  </a:cxn>
                  <a:cxn ang="5400000">
                    <a:pos x="wd2" y="hd2"/>
                  </a:cxn>
                  <a:cxn ang="10800000">
                    <a:pos x="wd2" y="hd2"/>
                  </a:cxn>
                  <a:cxn ang="16200000">
                    <a:pos x="wd2" y="hd2"/>
                  </a:cxn>
                </a:cxnLst>
                <a:rect l="0" t="0" r="r" b="b"/>
                <a:pathLst>
                  <a:path w="21600" h="21600" extrusionOk="0">
                    <a:moveTo>
                      <a:pt x="305" y="0"/>
                    </a:moveTo>
                    <a:lnTo>
                      <a:pt x="501" y="2280"/>
                    </a:lnTo>
                    <a:lnTo>
                      <a:pt x="0" y="4630"/>
                    </a:lnTo>
                    <a:lnTo>
                      <a:pt x="313" y="8488"/>
                    </a:lnTo>
                    <a:lnTo>
                      <a:pt x="1556" y="10532"/>
                    </a:lnTo>
                    <a:lnTo>
                      <a:pt x="3320" y="11818"/>
                    </a:lnTo>
                    <a:lnTo>
                      <a:pt x="5426" y="11478"/>
                    </a:lnTo>
                    <a:lnTo>
                      <a:pt x="6613" y="13487"/>
                    </a:lnTo>
                    <a:lnTo>
                      <a:pt x="6229" y="14780"/>
                    </a:lnTo>
                    <a:lnTo>
                      <a:pt x="4281" y="14891"/>
                    </a:lnTo>
                    <a:lnTo>
                      <a:pt x="3433" y="14050"/>
                    </a:lnTo>
                    <a:lnTo>
                      <a:pt x="2785" y="14891"/>
                    </a:lnTo>
                    <a:lnTo>
                      <a:pt x="3595" y="17547"/>
                    </a:lnTo>
                    <a:lnTo>
                      <a:pt x="3667" y="20196"/>
                    </a:lnTo>
                    <a:lnTo>
                      <a:pt x="5694" y="21600"/>
                    </a:lnTo>
                    <a:lnTo>
                      <a:pt x="6195" y="20314"/>
                    </a:lnTo>
                    <a:lnTo>
                      <a:pt x="7827" y="19445"/>
                    </a:lnTo>
                    <a:lnTo>
                      <a:pt x="9835" y="20592"/>
                    </a:lnTo>
                    <a:lnTo>
                      <a:pt x="12142" y="19549"/>
                    </a:lnTo>
                    <a:lnTo>
                      <a:pt x="12974" y="20314"/>
                    </a:lnTo>
                    <a:lnTo>
                      <a:pt x="14549" y="18409"/>
                    </a:lnTo>
                    <a:lnTo>
                      <a:pt x="15544" y="16066"/>
                    </a:lnTo>
                    <a:lnTo>
                      <a:pt x="16464" y="16115"/>
                    </a:lnTo>
                    <a:lnTo>
                      <a:pt x="17161" y="16998"/>
                    </a:lnTo>
                    <a:lnTo>
                      <a:pt x="18898" y="14891"/>
                    </a:lnTo>
                    <a:lnTo>
                      <a:pt x="20364" y="15190"/>
                    </a:lnTo>
                    <a:lnTo>
                      <a:pt x="21600" y="14384"/>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6" name="Freeform 7"/>
              <p:cNvSpPr/>
              <p:nvPr/>
            </p:nvSpPr>
            <p:spPr>
              <a:xfrm>
                <a:off x="352425" y="395287"/>
                <a:ext cx="8750300" cy="4381501"/>
              </a:xfrm>
              <a:custGeom>
                <a:avLst/>
                <a:gdLst/>
                <a:ahLst/>
                <a:cxnLst>
                  <a:cxn ang="0">
                    <a:pos x="wd2" y="hd2"/>
                  </a:cxn>
                  <a:cxn ang="5400000">
                    <a:pos x="wd2" y="hd2"/>
                  </a:cxn>
                  <a:cxn ang="10800000">
                    <a:pos x="wd2" y="hd2"/>
                  </a:cxn>
                  <a:cxn ang="16200000">
                    <a:pos x="wd2" y="hd2"/>
                  </a:cxn>
                </a:cxnLst>
                <a:rect l="0" t="0" r="r" b="b"/>
                <a:pathLst>
                  <a:path w="21600" h="21600" extrusionOk="0">
                    <a:moveTo>
                      <a:pt x="940" y="0"/>
                    </a:moveTo>
                    <a:lnTo>
                      <a:pt x="0" y="2630"/>
                    </a:lnTo>
                    <a:lnTo>
                      <a:pt x="321" y="6425"/>
                    </a:lnTo>
                    <a:lnTo>
                      <a:pt x="952" y="6832"/>
                    </a:lnTo>
                    <a:lnTo>
                      <a:pt x="1854" y="8507"/>
                    </a:lnTo>
                    <a:lnTo>
                      <a:pt x="2183" y="11277"/>
                    </a:lnTo>
                    <a:lnTo>
                      <a:pt x="3288" y="11731"/>
                    </a:lnTo>
                    <a:lnTo>
                      <a:pt x="4930" y="10557"/>
                    </a:lnTo>
                    <a:lnTo>
                      <a:pt x="5122" y="11684"/>
                    </a:lnTo>
                    <a:lnTo>
                      <a:pt x="6352" y="11841"/>
                    </a:lnTo>
                    <a:lnTo>
                      <a:pt x="7297" y="14596"/>
                    </a:lnTo>
                    <a:lnTo>
                      <a:pt x="6536" y="16951"/>
                    </a:lnTo>
                    <a:lnTo>
                      <a:pt x="5126" y="17350"/>
                    </a:lnTo>
                    <a:lnTo>
                      <a:pt x="3887" y="16998"/>
                    </a:lnTo>
                    <a:lnTo>
                      <a:pt x="3539" y="17562"/>
                    </a:lnTo>
                    <a:lnTo>
                      <a:pt x="3950" y="18900"/>
                    </a:lnTo>
                    <a:lnTo>
                      <a:pt x="3887" y="19863"/>
                    </a:lnTo>
                    <a:lnTo>
                      <a:pt x="4456" y="21600"/>
                    </a:lnTo>
                    <a:lnTo>
                      <a:pt x="6509" y="20528"/>
                    </a:lnTo>
                    <a:lnTo>
                      <a:pt x="6760" y="19503"/>
                    </a:lnTo>
                    <a:lnTo>
                      <a:pt x="7426" y="19964"/>
                    </a:lnTo>
                    <a:lnTo>
                      <a:pt x="9162" y="19158"/>
                    </a:lnTo>
                    <a:lnTo>
                      <a:pt x="9573" y="21240"/>
                    </a:lnTo>
                    <a:lnTo>
                      <a:pt x="11247" y="19886"/>
                    </a:lnTo>
                    <a:lnTo>
                      <a:pt x="12791" y="20277"/>
                    </a:lnTo>
                    <a:lnTo>
                      <a:pt x="13802" y="18994"/>
                    </a:lnTo>
                    <a:lnTo>
                      <a:pt x="14084" y="16286"/>
                    </a:lnTo>
                    <a:lnTo>
                      <a:pt x="15726" y="16333"/>
                    </a:lnTo>
                    <a:lnTo>
                      <a:pt x="15949" y="15057"/>
                    </a:lnTo>
                    <a:lnTo>
                      <a:pt x="16611" y="15112"/>
                    </a:lnTo>
                    <a:lnTo>
                      <a:pt x="17497" y="16388"/>
                    </a:lnTo>
                    <a:lnTo>
                      <a:pt x="18951" y="14197"/>
                    </a:lnTo>
                    <a:lnTo>
                      <a:pt x="20475" y="13970"/>
                    </a:lnTo>
                    <a:lnTo>
                      <a:pt x="21032" y="12295"/>
                    </a:lnTo>
                    <a:lnTo>
                      <a:pt x="21600" y="12404"/>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7" name="Freeform 8"/>
              <p:cNvSpPr/>
              <p:nvPr/>
            </p:nvSpPr>
            <p:spPr>
              <a:xfrm>
                <a:off x="7651750" y="139700"/>
                <a:ext cx="1254125" cy="1887538"/>
              </a:xfrm>
              <a:custGeom>
                <a:avLst/>
                <a:gdLst/>
                <a:ahLst/>
                <a:cxnLst>
                  <a:cxn ang="0">
                    <a:pos x="wd2" y="hd2"/>
                  </a:cxn>
                  <a:cxn ang="5400000">
                    <a:pos x="wd2" y="hd2"/>
                  </a:cxn>
                  <a:cxn ang="10800000">
                    <a:pos x="wd2" y="hd2"/>
                  </a:cxn>
                  <a:cxn ang="16200000">
                    <a:pos x="wd2" y="hd2"/>
                  </a:cxn>
                </a:cxnLst>
                <a:rect l="0" t="0" r="r" b="b"/>
                <a:pathLst>
                  <a:path w="21600" h="21600" extrusionOk="0">
                    <a:moveTo>
                      <a:pt x="3801" y="0"/>
                    </a:moveTo>
                    <a:lnTo>
                      <a:pt x="5742" y="4233"/>
                    </a:lnTo>
                    <a:lnTo>
                      <a:pt x="4347" y="11681"/>
                    </a:lnTo>
                    <a:lnTo>
                      <a:pt x="12413" y="14006"/>
                    </a:lnTo>
                    <a:lnTo>
                      <a:pt x="16542" y="19002"/>
                    </a:lnTo>
                    <a:lnTo>
                      <a:pt x="21600" y="21600"/>
                    </a:lnTo>
                    <a:lnTo>
                      <a:pt x="14765" y="20183"/>
                    </a:lnTo>
                    <a:lnTo>
                      <a:pt x="9925" y="16041"/>
                    </a:lnTo>
                    <a:lnTo>
                      <a:pt x="3801" y="15478"/>
                    </a:lnTo>
                    <a:lnTo>
                      <a:pt x="0" y="9065"/>
                    </a:lnTo>
                    <a:lnTo>
                      <a:pt x="1312" y="3797"/>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8" name="Freeform 9"/>
              <p:cNvSpPr/>
              <p:nvPr/>
            </p:nvSpPr>
            <p:spPr>
              <a:xfrm>
                <a:off x="8180387" y="0"/>
                <a:ext cx="919163" cy="17732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775" y="6343"/>
                    </a:lnTo>
                    <a:lnTo>
                      <a:pt x="336" y="12743"/>
                    </a:lnTo>
                    <a:lnTo>
                      <a:pt x="1492" y="14755"/>
                    </a:lnTo>
                    <a:lnTo>
                      <a:pt x="8730" y="14290"/>
                    </a:lnTo>
                    <a:lnTo>
                      <a:pt x="12833" y="20401"/>
                    </a:lnTo>
                    <a:lnTo>
                      <a:pt x="21600" y="21600"/>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9" name="Freeform 10"/>
              <p:cNvSpPr/>
              <p:nvPr/>
            </p:nvSpPr>
            <p:spPr>
              <a:xfrm>
                <a:off x="5192712" y="114300"/>
                <a:ext cx="3922713" cy="3803650"/>
              </a:xfrm>
              <a:custGeom>
                <a:avLst/>
                <a:gdLst/>
                <a:ahLst/>
                <a:cxnLst>
                  <a:cxn ang="0">
                    <a:pos x="wd2" y="hd2"/>
                  </a:cxn>
                  <a:cxn ang="5400000">
                    <a:pos x="wd2" y="hd2"/>
                  </a:cxn>
                  <a:cxn ang="10800000">
                    <a:pos x="wd2" y="hd2"/>
                  </a:cxn>
                  <a:cxn ang="16200000">
                    <a:pos x="wd2" y="hd2"/>
                  </a:cxn>
                </a:cxnLst>
                <a:rect l="0" t="0" r="r" b="b"/>
                <a:pathLst>
                  <a:path w="21600" h="21600" extrusionOk="0">
                    <a:moveTo>
                      <a:pt x="9773" y="0"/>
                    </a:moveTo>
                    <a:lnTo>
                      <a:pt x="10306" y="2028"/>
                    </a:lnTo>
                    <a:lnTo>
                      <a:pt x="12177" y="3056"/>
                    </a:lnTo>
                    <a:lnTo>
                      <a:pt x="12273" y="4940"/>
                    </a:lnTo>
                    <a:lnTo>
                      <a:pt x="11731" y="6599"/>
                    </a:lnTo>
                    <a:lnTo>
                      <a:pt x="12535" y="8339"/>
                    </a:lnTo>
                    <a:lnTo>
                      <a:pt x="12719" y="9998"/>
                    </a:lnTo>
                    <a:lnTo>
                      <a:pt x="11460" y="10295"/>
                    </a:lnTo>
                    <a:lnTo>
                      <a:pt x="8095" y="12477"/>
                    </a:lnTo>
                    <a:lnTo>
                      <a:pt x="8523" y="13126"/>
                    </a:lnTo>
                    <a:lnTo>
                      <a:pt x="8357" y="14640"/>
                    </a:lnTo>
                    <a:lnTo>
                      <a:pt x="6836" y="16380"/>
                    </a:lnTo>
                    <a:lnTo>
                      <a:pt x="4712" y="17832"/>
                    </a:lnTo>
                    <a:lnTo>
                      <a:pt x="1329" y="18264"/>
                    </a:lnTo>
                    <a:lnTo>
                      <a:pt x="166" y="20293"/>
                    </a:lnTo>
                    <a:lnTo>
                      <a:pt x="0" y="21600"/>
                    </a:lnTo>
                    <a:lnTo>
                      <a:pt x="1862" y="19644"/>
                    </a:lnTo>
                    <a:lnTo>
                      <a:pt x="5498" y="18841"/>
                    </a:lnTo>
                    <a:lnTo>
                      <a:pt x="7815" y="17183"/>
                    </a:lnTo>
                    <a:lnTo>
                      <a:pt x="10752" y="17904"/>
                    </a:lnTo>
                    <a:lnTo>
                      <a:pt x="14581" y="17183"/>
                    </a:lnTo>
                    <a:lnTo>
                      <a:pt x="17334" y="15731"/>
                    </a:lnTo>
                    <a:lnTo>
                      <a:pt x="17605" y="14424"/>
                    </a:lnTo>
                    <a:lnTo>
                      <a:pt x="19555" y="13486"/>
                    </a:lnTo>
                    <a:lnTo>
                      <a:pt x="20621" y="13991"/>
                    </a:lnTo>
                    <a:lnTo>
                      <a:pt x="21600" y="13333"/>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0" name="Freeform 11"/>
              <p:cNvSpPr/>
              <p:nvPr/>
            </p:nvSpPr>
            <p:spPr>
              <a:xfrm>
                <a:off x="3724275" y="271462"/>
                <a:ext cx="2220913" cy="2141538"/>
              </a:xfrm>
              <a:custGeom>
                <a:avLst/>
                <a:gdLst/>
                <a:ahLst/>
                <a:cxnLst>
                  <a:cxn ang="0">
                    <a:pos x="wd2" y="hd2"/>
                  </a:cxn>
                  <a:cxn ang="5400000">
                    <a:pos x="wd2" y="hd2"/>
                  </a:cxn>
                  <a:cxn ang="10800000">
                    <a:pos x="wd2" y="hd2"/>
                  </a:cxn>
                  <a:cxn ang="16200000">
                    <a:pos x="wd2" y="hd2"/>
                  </a:cxn>
                </a:cxnLst>
                <a:rect l="0" t="0" r="r" b="b"/>
                <a:pathLst>
                  <a:path w="21600" h="21600" extrusionOk="0">
                    <a:moveTo>
                      <a:pt x="9573" y="2482"/>
                    </a:moveTo>
                    <a:lnTo>
                      <a:pt x="6500" y="2482"/>
                    </a:lnTo>
                    <a:lnTo>
                      <a:pt x="3165" y="8118"/>
                    </a:lnTo>
                    <a:lnTo>
                      <a:pt x="0" y="10776"/>
                    </a:lnTo>
                    <a:lnTo>
                      <a:pt x="7519" y="12537"/>
                    </a:lnTo>
                    <a:lnTo>
                      <a:pt x="6562" y="16156"/>
                    </a:lnTo>
                    <a:lnTo>
                      <a:pt x="9526" y="17389"/>
                    </a:lnTo>
                    <a:lnTo>
                      <a:pt x="7689" y="21600"/>
                    </a:lnTo>
                    <a:lnTo>
                      <a:pt x="14837" y="16572"/>
                    </a:lnTo>
                    <a:lnTo>
                      <a:pt x="14297" y="12425"/>
                    </a:lnTo>
                    <a:lnTo>
                      <a:pt x="18234" y="11993"/>
                    </a:lnTo>
                    <a:lnTo>
                      <a:pt x="21600" y="9623"/>
                    </a:lnTo>
                    <a:lnTo>
                      <a:pt x="20303" y="6661"/>
                    </a:lnTo>
                    <a:lnTo>
                      <a:pt x="20705" y="3138"/>
                    </a:lnTo>
                    <a:lnTo>
                      <a:pt x="18080" y="2626"/>
                    </a:lnTo>
                    <a:lnTo>
                      <a:pt x="14328" y="0"/>
                    </a:lnTo>
                    <a:lnTo>
                      <a:pt x="9573" y="2482"/>
                    </a:lnTo>
                    <a:close/>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1" name="Freeform 12"/>
              <p:cNvSpPr/>
              <p:nvPr/>
            </p:nvSpPr>
            <p:spPr>
              <a:xfrm>
                <a:off x="6754812" y="1801812"/>
                <a:ext cx="1993901" cy="1285876"/>
              </a:xfrm>
              <a:custGeom>
                <a:avLst/>
                <a:gdLst/>
                <a:ahLst/>
                <a:cxnLst>
                  <a:cxn ang="0">
                    <a:pos x="wd2" y="hd2"/>
                  </a:cxn>
                  <a:cxn ang="5400000">
                    <a:pos x="wd2" y="hd2"/>
                  </a:cxn>
                  <a:cxn ang="10800000">
                    <a:pos x="wd2" y="hd2"/>
                  </a:cxn>
                  <a:cxn ang="16200000">
                    <a:pos x="wd2" y="hd2"/>
                  </a:cxn>
                </a:cxnLst>
                <a:rect l="0" t="0" r="r" b="b"/>
                <a:pathLst>
                  <a:path w="21600" h="21600" extrusionOk="0">
                    <a:moveTo>
                      <a:pt x="12365" y="4880"/>
                    </a:moveTo>
                    <a:lnTo>
                      <a:pt x="13070" y="880"/>
                    </a:lnTo>
                    <a:lnTo>
                      <a:pt x="15203" y="0"/>
                    </a:lnTo>
                    <a:lnTo>
                      <a:pt x="16905" y="2080"/>
                    </a:lnTo>
                    <a:lnTo>
                      <a:pt x="18608" y="6613"/>
                    </a:lnTo>
                    <a:lnTo>
                      <a:pt x="21600" y="6107"/>
                    </a:lnTo>
                    <a:lnTo>
                      <a:pt x="21462" y="9573"/>
                    </a:lnTo>
                    <a:lnTo>
                      <a:pt x="17473" y="11493"/>
                    </a:lnTo>
                    <a:lnTo>
                      <a:pt x="15117" y="11120"/>
                    </a:lnTo>
                    <a:lnTo>
                      <a:pt x="12365" y="12827"/>
                    </a:lnTo>
                    <a:lnTo>
                      <a:pt x="10164" y="16880"/>
                    </a:lnTo>
                    <a:lnTo>
                      <a:pt x="7275" y="14320"/>
                    </a:lnTo>
                    <a:lnTo>
                      <a:pt x="4403" y="21600"/>
                    </a:lnTo>
                    <a:lnTo>
                      <a:pt x="1135" y="20373"/>
                    </a:lnTo>
                    <a:lnTo>
                      <a:pt x="0" y="16027"/>
                    </a:lnTo>
                    <a:lnTo>
                      <a:pt x="2700" y="12880"/>
                    </a:lnTo>
                    <a:lnTo>
                      <a:pt x="4265" y="7493"/>
                    </a:lnTo>
                    <a:lnTo>
                      <a:pt x="7532" y="4000"/>
                    </a:lnTo>
                    <a:lnTo>
                      <a:pt x="12365" y="5040"/>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2" name="Freeform 13"/>
              <p:cNvSpPr/>
              <p:nvPr/>
            </p:nvSpPr>
            <p:spPr>
              <a:xfrm>
                <a:off x="4594225" y="4095750"/>
                <a:ext cx="4521200" cy="1250950"/>
              </a:xfrm>
              <a:custGeom>
                <a:avLst/>
                <a:gdLst/>
                <a:ahLst/>
                <a:cxnLst>
                  <a:cxn ang="0">
                    <a:pos x="wd2" y="hd2"/>
                  </a:cxn>
                  <a:cxn ang="5400000">
                    <a:pos x="wd2" y="hd2"/>
                  </a:cxn>
                  <a:cxn ang="10800000">
                    <a:pos x="wd2" y="hd2"/>
                  </a:cxn>
                  <a:cxn ang="16200000">
                    <a:pos x="wd2" y="hd2"/>
                  </a:cxn>
                </a:cxnLst>
                <a:rect l="0" t="0" r="r" b="b"/>
                <a:pathLst>
                  <a:path w="21600" h="21600" extrusionOk="0">
                    <a:moveTo>
                      <a:pt x="21524" y="439"/>
                    </a:moveTo>
                    <a:lnTo>
                      <a:pt x="18908" y="0"/>
                    </a:lnTo>
                    <a:lnTo>
                      <a:pt x="17277" y="2220"/>
                    </a:lnTo>
                    <a:lnTo>
                      <a:pt x="14683" y="1206"/>
                    </a:lnTo>
                    <a:lnTo>
                      <a:pt x="13189" y="9704"/>
                    </a:lnTo>
                    <a:lnTo>
                      <a:pt x="12135" y="5811"/>
                    </a:lnTo>
                    <a:lnTo>
                      <a:pt x="10254" y="8443"/>
                    </a:lnTo>
                    <a:lnTo>
                      <a:pt x="10959" y="14117"/>
                    </a:lnTo>
                    <a:lnTo>
                      <a:pt x="8130" y="11293"/>
                    </a:lnTo>
                    <a:lnTo>
                      <a:pt x="6735" y="14802"/>
                    </a:lnTo>
                    <a:lnTo>
                      <a:pt x="0" y="18091"/>
                    </a:lnTo>
                    <a:lnTo>
                      <a:pt x="2184" y="21600"/>
                    </a:lnTo>
                    <a:lnTo>
                      <a:pt x="7888" y="18530"/>
                    </a:lnTo>
                    <a:lnTo>
                      <a:pt x="9647" y="20504"/>
                    </a:lnTo>
                    <a:lnTo>
                      <a:pt x="15897" y="18941"/>
                    </a:lnTo>
                    <a:lnTo>
                      <a:pt x="17596" y="20504"/>
                    </a:lnTo>
                    <a:lnTo>
                      <a:pt x="18627" y="16337"/>
                    </a:lnTo>
                    <a:lnTo>
                      <a:pt x="20569" y="19626"/>
                    </a:lnTo>
                    <a:lnTo>
                      <a:pt x="20599" y="9292"/>
                    </a:lnTo>
                    <a:lnTo>
                      <a:pt x="21600" y="7072"/>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3" name="Freeform 14"/>
              <p:cNvSpPr/>
              <p:nvPr/>
            </p:nvSpPr>
            <p:spPr>
              <a:xfrm>
                <a:off x="8609012" y="41275"/>
                <a:ext cx="506413" cy="1355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177" y="7917"/>
                    </a:lnTo>
                    <a:lnTo>
                      <a:pt x="7177" y="16036"/>
                    </a:lnTo>
                    <a:lnTo>
                      <a:pt x="18147" y="21600"/>
                    </a:lnTo>
                    <a:lnTo>
                      <a:pt x="18824" y="14594"/>
                    </a:lnTo>
                    <a:lnTo>
                      <a:pt x="16115" y="10117"/>
                    </a:lnTo>
                    <a:lnTo>
                      <a:pt x="21600" y="6070"/>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4" name="Freeform 15"/>
              <p:cNvSpPr/>
              <p:nvPr/>
            </p:nvSpPr>
            <p:spPr>
              <a:xfrm>
                <a:off x="7832725" y="4241800"/>
                <a:ext cx="1025525" cy="622300"/>
              </a:xfrm>
              <a:custGeom>
                <a:avLst/>
                <a:gdLst/>
                <a:ahLst/>
                <a:cxnLst>
                  <a:cxn ang="0">
                    <a:pos x="wd2" y="hd2"/>
                  </a:cxn>
                  <a:cxn ang="5400000">
                    <a:pos x="wd2" y="hd2"/>
                  </a:cxn>
                  <a:cxn ang="10800000">
                    <a:pos x="wd2" y="hd2"/>
                  </a:cxn>
                  <a:cxn ang="16200000">
                    <a:pos x="wd2" y="hd2"/>
                  </a:cxn>
                </a:cxnLst>
                <a:rect l="0" t="0" r="r" b="b"/>
                <a:pathLst>
                  <a:path w="21600" h="21600" extrusionOk="0">
                    <a:moveTo>
                      <a:pt x="16852" y="0"/>
                    </a:moveTo>
                    <a:lnTo>
                      <a:pt x="10700" y="3361"/>
                    </a:lnTo>
                    <a:lnTo>
                      <a:pt x="7958" y="6006"/>
                    </a:lnTo>
                    <a:lnTo>
                      <a:pt x="4815" y="11902"/>
                    </a:lnTo>
                    <a:lnTo>
                      <a:pt x="0" y="21600"/>
                    </a:lnTo>
                    <a:lnTo>
                      <a:pt x="12037" y="14492"/>
                    </a:lnTo>
                    <a:lnTo>
                      <a:pt x="14445" y="10029"/>
                    </a:lnTo>
                    <a:lnTo>
                      <a:pt x="21600" y="7824"/>
                    </a:lnTo>
                    <a:lnTo>
                      <a:pt x="16852" y="0"/>
                    </a:lnTo>
                    <a:close/>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5" name="Freeform 16"/>
              <p:cNvSpPr/>
              <p:nvPr/>
            </p:nvSpPr>
            <p:spPr>
              <a:xfrm>
                <a:off x="47625" y="2387600"/>
                <a:ext cx="4343400" cy="3048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58" y="3780"/>
                    </a:lnTo>
                    <a:lnTo>
                      <a:pt x="3032" y="4320"/>
                    </a:lnTo>
                    <a:lnTo>
                      <a:pt x="4547" y="8100"/>
                    </a:lnTo>
                    <a:lnTo>
                      <a:pt x="4168" y="10800"/>
                    </a:lnTo>
                    <a:lnTo>
                      <a:pt x="5305" y="12420"/>
                    </a:lnTo>
                    <a:lnTo>
                      <a:pt x="4547" y="15660"/>
                    </a:lnTo>
                    <a:lnTo>
                      <a:pt x="4926" y="18360"/>
                    </a:lnTo>
                    <a:lnTo>
                      <a:pt x="11747" y="21060"/>
                    </a:lnTo>
                    <a:lnTo>
                      <a:pt x="13263" y="19440"/>
                    </a:lnTo>
                    <a:lnTo>
                      <a:pt x="17432" y="19440"/>
                    </a:lnTo>
                    <a:lnTo>
                      <a:pt x="18189" y="18360"/>
                    </a:lnTo>
                    <a:lnTo>
                      <a:pt x="21600" y="21060"/>
                    </a:lnTo>
                    <a:lnTo>
                      <a:pt x="20842" y="21600"/>
                    </a:lnTo>
                    <a:lnTo>
                      <a:pt x="18189" y="20520"/>
                    </a:lnTo>
                    <a:lnTo>
                      <a:pt x="17053" y="21060"/>
                    </a:lnTo>
                    <a:lnTo>
                      <a:pt x="12884" y="21600"/>
                    </a:lnTo>
                    <a:lnTo>
                      <a:pt x="11368" y="21600"/>
                    </a:lnTo>
                    <a:lnTo>
                      <a:pt x="3789" y="20520"/>
                    </a:lnTo>
                    <a:lnTo>
                      <a:pt x="1516" y="21060"/>
                    </a:lnTo>
                    <a:lnTo>
                      <a:pt x="758" y="18900"/>
                    </a:lnTo>
                    <a:lnTo>
                      <a:pt x="2274" y="16200"/>
                    </a:lnTo>
                    <a:lnTo>
                      <a:pt x="2653" y="12420"/>
                    </a:lnTo>
                    <a:lnTo>
                      <a:pt x="1137" y="9720"/>
                    </a:lnTo>
                    <a:lnTo>
                      <a:pt x="1895" y="7020"/>
                    </a:lnTo>
                    <a:lnTo>
                      <a:pt x="379" y="5940"/>
                    </a:lnTo>
                    <a:lnTo>
                      <a:pt x="0" y="0"/>
                    </a:lnTo>
                    <a:close/>
                  </a:path>
                </a:pathLst>
              </a:custGeom>
              <a:noFill/>
              <a:ln w="9525"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12" name="Group 17"/>
            <p:cNvGrpSpPr/>
            <p:nvPr/>
          </p:nvGrpSpPr>
          <p:grpSpPr>
            <a:xfrm>
              <a:off x="0" y="2217622"/>
              <a:ext cx="2193877" cy="2694461"/>
              <a:chOff x="0" y="0"/>
              <a:chExt cx="2193877" cy="2694460"/>
            </a:xfrm>
          </p:grpSpPr>
          <p:sp>
            <p:nvSpPr>
              <p:cNvPr id="877" name="Rectangle 18"/>
              <p:cNvSpPr/>
              <p:nvPr/>
            </p:nvSpPr>
            <p:spPr>
              <a:xfrm rot="6798887">
                <a:off x="96305" y="2522652"/>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78" name="Rectangle 19"/>
              <p:cNvSpPr/>
              <p:nvPr/>
            </p:nvSpPr>
            <p:spPr>
              <a:xfrm rot="6798887">
                <a:off x="48680" y="2519477"/>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79" name="Rectangle 20"/>
              <p:cNvSpPr/>
              <p:nvPr/>
            </p:nvSpPr>
            <p:spPr>
              <a:xfrm rot="6798887">
                <a:off x="7405" y="2509952"/>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0" name="Rectangle 21"/>
              <p:cNvSpPr/>
              <p:nvPr/>
            </p:nvSpPr>
            <p:spPr>
              <a:xfrm rot="5999912">
                <a:off x="328080" y="25258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1" name="Rectangle 22"/>
              <p:cNvSpPr/>
              <p:nvPr/>
            </p:nvSpPr>
            <p:spPr>
              <a:xfrm rot="5999912">
                <a:off x="286805" y="25321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2" name="Rectangle 23"/>
              <p:cNvSpPr/>
              <p:nvPr/>
            </p:nvSpPr>
            <p:spPr>
              <a:xfrm rot="6250139">
                <a:off x="239180" y="25321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3" name="Rectangle 24"/>
              <p:cNvSpPr/>
              <p:nvPr/>
            </p:nvSpPr>
            <p:spPr>
              <a:xfrm rot="6238076">
                <a:off x="191555" y="252900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4" name="Rectangle 25"/>
              <p:cNvSpPr/>
              <p:nvPr/>
            </p:nvSpPr>
            <p:spPr>
              <a:xfrm rot="5380717">
                <a:off x="572555" y="25004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5" name="Rectangle 26"/>
              <p:cNvSpPr/>
              <p:nvPr/>
            </p:nvSpPr>
            <p:spPr>
              <a:xfrm rot="5380717">
                <a:off x="524930" y="25067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6" name="Rectangle 27"/>
              <p:cNvSpPr/>
              <p:nvPr/>
            </p:nvSpPr>
            <p:spPr>
              <a:xfrm rot="5583201">
                <a:off x="477305" y="25131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7" name="Rectangle 28"/>
              <p:cNvSpPr/>
              <p:nvPr/>
            </p:nvSpPr>
            <p:spPr>
              <a:xfrm rot="5737625">
                <a:off x="426505" y="25226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8" name="Rectangle 29"/>
              <p:cNvSpPr/>
              <p:nvPr/>
            </p:nvSpPr>
            <p:spPr>
              <a:xfrm rot="4715477">
                <a:off x="817029" y="24369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9" name="Rectangle 30"/>
              <p:cNvSpPr/>
              <p:nvPr/>
            </p:nvSpPr>
            <p:spPr>
              <a:xfrm rot="4924949">
                <a:off x="767817" y="24464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0" name="Rectangle 31"/>
              <p:cNvSpPr/>
              <p:nvPr/>
            </p:nvSpPr>
            <p:spPr>
              <a:xfrm rot="4924949">
                <a:off x="720192" y="246867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1" name="Rectangle 32"/>
              <p:cNvSpPr/>
              <p:nvPr/>
            </p:nvSpPr>
            <p:spPr>
              <a:xfrm rot="5041351">
                <a:off x="674155" y="24718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2" name="Rectangle 33"/>
              <p:cNvSpPr/>
              <p:nvPr/>
            </p:nvSpPr>
            <p:spPr>
              <a:xfrm rot="3816888">
                <a:off x="1050392" y="23321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3" name="Rectangle 34"/>
              <p:cNvSpPr/>
              <p:nvPr/>
            </p:nvSpPr>
            <p:spPr>
              <a:xfrm rot="3816888">
                <a:off x="1002767" y="23607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4" name="Rectangle 35"/>
              <p:cNvSpPr/>
              <p:nvPr/>
            </p:nvSpPr>
            <p:spPr>
              <a:xfrm rot="4104185">
                <a:off x="958317" y="237660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5" name="Rectangle 36"/>
              <p:cNvSpPr/>
              <p:nvPr/>
            </p:nvSpPr>
            <p:spPr>
              <a:xfrm rot="4325343">
                <a:off x="909104" y="23988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6" name="Rectangle 37"/>
              <p:cNvSpPr/>
              <p:nvPr/>
            </p:nvSpPr>
            <p:spPr>
              <a:xfrm rot="3368036">
                <a:off x="1266292" y="22051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7" name="Rectangle 38"/>
              <p:cNvSpPr/>
              <p:nvPr/>
            </p:nvSpPr>
            <p:spPr>
              <a:xfrm rot="3368036">
                <a:off x="1221842" y="22305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8" name="Rectangle 39"/>
              <p:cNvSpPr/>
              <p:nvPr/>
            </p:nvSpPr>
            <p:spPr>
              <a:xfrm rot="3368036">
                <a:off x="1180567" y="22591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9" name="Rectangle 40"/>
              <p:cNvSpPr/>
              <p:nvPr/>
            </p:nvSpPr>
            <p:spPr>
              <a:xfrm rot="3816888">
                <a:off x="1134529" y="228770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0" name="Rectangle 41"/>
              <p:cNvSpPr/>
              <p:nvPr/>
            </p:nvSpPr>
            <p:spPr>
              <a:xfrm rot="2302266">
                <a:off x="1461554" y="2054340"/>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1" name="Rectangle 42"/>
              <p:cNvSpPr/>
              <p:nvPr/>
            </p:nvSpPr>
            <p:spPr>
              <a:xfrm rot="2302266">
                <a:off x="1423454" y="208450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2" name="Rectangle 43"/>
              <p:cNvSpPr/>
              <p:nvPr/>
            </p:nvSpPr>
            <p:spPr>
              <a:xfrm rot="2707562">
                <a:off x="1386942" y="21162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3" name="Rectangle 44"/>
              <p:cNvSpPr/>
              <p:nvPr/>
            </p:nvSpPr>
            <p:spPr>
              <a:xfrm rot="2707562">
                <a:off x="1345667" y="21448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4" name="Rectangle 45"/>
              <p:cNvSpPr/>
              <p:nvPr/>
            </p:nvSpPr>
            <p:spPr>
              <a:xfrm rot="1525831">
                <a:off x="1626654" y="18733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5" name="Rectangle 46"/>
              <p:cNvSpPr/>
              <p:nvPr/>
            </p:nvSpPr>
            <p:spPr>
              <a:xfrm rot="1525831">
                <a:off x="1598079" y="19114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6" name="Rectangle 47"/>
              <p:cNvSpPr/>
              <p:nvPr/>
            </p:nvSpPr>
            <p:spPr>
              <a:xfrm rot="1788116">
                <a:off x="1567917" y="1946390"/>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7" name="Rectangle 48"/>
              <p:cNvSpPr/>
              <p:nvPr/>
            </p:nvSpPr>
            <p:spPr>
              <a:xfrm rot="1788116">
                <a:off x="1534579" y="19860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8" name="Rectangle 49"/>
              <p:cNvSpPr/>
              <p:nvPr/>
            </p:nvSpPr>
            <p:spPr>
              <a:xfrm rot="841630">
                <a:off x="1763179" y="1686040"/>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9" name="Rectangle 50"/>
              <p:cNvSpPr/>
              <p:nvPr/>
            </p:nvSpPr>
            <p:spPr>
              <a:xfrm rot="841630">
                <a:off x="1742542" y="17225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0" name="Rectangle 51"/>
              <p:cNvSpPr/>
              <p:nvPr/>
            </p:nvSpPr>
            <p:spPr>
              <a:xfrm rot="1308690">
                <a:off x="1720317" y="17638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1" name="Rectangle 52"/>
              <p:cNvSpPr/>
              <p:nvPr/>
            </p:nvSpPr>
            <p:spPr>
              <a:xfrm rot="1308690">
                <a:off x="1685392" y="17971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2" name="Rectangle 53"/>
              <p:cNvSpPr/>
              <p:nvPr/>
            </p:nvSpPr>
            <p:spPr>
              <a:xfrm rot="469913">
                <a:off x="1856842" y="147966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3" name="Rectangle 54"/>
              <p:cNvSpPr/>
              <p:nvPr/>
            </p:nvSpPr>
            <p:spPr>
              <a:xfrm rot="559869">
                <a:off x="1840967" y="1519352"/>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4" name="Rectangle 55"/>
              <p:cNvSpPr/>
              <p:nvPr/>
            </p:nvSpPr>
            <p:spPr>
              <a:xfrm rot="734079">
                <a:off x="1828267" y="1560627"/>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5" name="Rectangle 56"/>
              <p:cNvSpPr/>
              <p:nvPr/>
            </p:nvSpPr>
            <p:spPr>
              <a:xfrm rot="734079">
                <a:off x="1807629" y="1605077"/>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6" name="Rectangle 57"/>
              <p:cNvSpPr/>
              <p:nvPr/>
            </p:nvSpPr>
            <p:spPr>
              <a:xfrm rot="21306096">
                <a:off x="1918754" y="1274877"/>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7" name="Rectangle 58"/>
              <p:cNvSpPr/>
              <p:nvPr/>
            </p:nvSpPr>
            <p:spPr>
              <a:xfrm rot="21599993">
                <a:off x="1902879" y="1316152"/>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8" name="Rectangle 59"/>
              <p:cNvSpPr/>
              <p:nvPr/>
            </p:nvSpPr>
            <p:spPr>
              <a:xfrm rot="21599993">
                <a:off x="1901292" y="1355840"/>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9" name="Rectangle 60"/>
              <p:cNvSpPr/>
              <p:nvPr/>
            </p:nvSpPr>
            <p:spPr>
              <a:xfrm rot="214188">
                <a:off x="1883829" y="139711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0" name="Rectangle 61"/>
              <p:cNvSpPr/>
              <p:nvPr/>
            </p:nvSpPr>
            <p:spPr>
              <a:xfrm rot="20917612">
                <a:off x="1931454" y="10669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1" name="Rectangle 62"/>
              <p:cNvSpPr/>
              <p:nvPr/>
            </p:nvSpPr>
            <p:spPr>
              <a:xfrm rot="21119601">
                <a:off x="1933042" y="11081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2" name="Rectangle 63"/>
              <p:cNvSpPr/>
              <p:nvPr/>
            </p:nvSpPr>
            <p:spPr>
              <a:xfrm rot="21119601">
                <a:off x="1933042" y="11462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3" name="Rectangle 64"/>
              <p:cNvSpPr/>
              <p:nvPr/>
            </p:nvSpPr>
            <p:spPr>
              <a:xfrm rot="21329454">
                <a:off x="1931454" y="118756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4" name="Rectangle 65"/>
              <p:cNvSpPr/>
              <p:nvPr/>
            </p:nvSpPr>
            <p:spPr>
              <a:xfrm rot="20467714">
                <a:off x="1912404" y="8732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5" name="Rectangle 66"/>
              <p:cNvSpPr/>
              <p:nvPr/>
            </p:nvSpPr>
            <p:spPr>
              <a:xfrm rot="20630728">
                <a:off x="1921929" y="9065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6" name="Rectangle 67"/>
              <p:cNvSpPr/>
              <p:nvPr/>
            </p:nvSpPr>
            <p:spPr>
              <a:xfrm rot="20630728">
                <a:off x="1926692" y="9446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7" name="Rectangle 68"/>
              <p:cNvSpPr/>
              <p:nvPr/>
            </p:nvSpPr>
            <p:spPr>
              <a:xfrm rot="20793741">
                <a:off x="1931454" y="9875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8" name="Rectangle 69"/>
              <p:cNvSpPr/>
              <p:nvPr/>
            </p:nvSpPr>
            <p:spPr>
              <a:xfrm rot="20056058">
                <a:off x="1845729" y="6890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9" name="Rectangle 70"/>
              <p:cNvSpPr/>
              <p:nvPr/>
            </p:nvSpPr>
            <p:spPr>
              <a:xfrm rot="20258047">
                <a:off x="1863192" y="7287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0" name="Rectangle 71"/>
              <p:cNvSpPr/>
              <p:nvPr/>
            </p:nvSpPr>
            <p:spPr>
              <a:xfrm rot="20258047">
                <a:off x="1875892" y="7652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1" name="Rectangle 72"/>
              <p:cNvSpPr/>
              <p:nvPr/>
            </p:nvSpPr>
            <p:spPr>
              <a:xfrm rot="20258047">
                <a:off x="1891767" y="7970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2" name="Rectangle 73"/>
              <p:cNvSpPr/>
              <p:nvPr/>
            </p:nvSpPr>
            <p:spPr>
              <a:xfrm rot="19671255">
                <a:off x="1744129" y="53192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3" name="Rectangle 74"/>
              <p:cNvSpPr/>
              <p:nvPr/>
            </p:nvSpPr>
            <p:spPr>
              <a:xfrm rot="19755826">
                <a:off x="1764767" y="5589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4" name="Rectangle 75"/>
              <p:cNvSpPr/>
              <p:nvPr/>
            </p:nvSpPr>
            <p:spPr>
              <a:xfrm rot="19847617">
                <a:off x="1788579" y="5938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5" name="Rectangle 76"/>
              <p:cNvSpPr/>
              <p:nvPr/>
            </p:nvSpPr>
            <p:spPr>
              <a:xfrm rot="19847617">
                <a:off x="1809217" y="62082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6" name="Rectangle 77"/>
              <p:cNvSpPr/>
              <p:nvPr/>
            </p:nvSpPr>
            <p:spPr>
              <a:xfrm rot="19133264">
                <a:off x="1606017" y="38905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7" name="Rectangle 78"/>
              <p:cNvSpPr/>
              <p:nvPr/>
            </p:nvSpPr>
            <p:spPr>
              <a:xfrm rot="19133264">
                <a:off x="1639354" y="4192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8" name="Rectangle 79"/>
              <p:cNvSpPr/>
              <p:nvPr/>
            </p:nvSpPr>
            <p:spPr>
              <a:xfrm rot="19133264">
                <a:off x="1663167" y="44620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9" name="Rectangle 80"/>
              <p:cNvSpPr/>
              <p:nvPr/>
            </p:nvSpPr>
            <p:spPr>
              <a:xfrm rot="19257134">
                <a:off x="1691742" y="47160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0" name="Freeform 81"/>
              <p:cNvSpPr/>
              <p:nvPr/>
            </p:nvSpPr>
            <p:spPr>
              <a:xfrm>
                <a:off x="767817" y="428740"/>
                <a:ext cx="285751" cy="239713"/>
              </a:xfrm>
              <a:custGeom>
                <a:avLst/>
                <a:gdLst/>
                <a:ahLst/>
                <a:cxnLst>
                  <a:cxn ang="0">
                    <a:pos x="wd2" y="hd2"/>
                  </a:cxn>
                  <a:cxn ang="5400000">
                    <a:pos x="wd2" y="hd2"/>
                  </a:cxn>
                  <a:cxn ang="10800000">
                    <a:pos x="wd2" y="hd2"/>
                  </a:cxn>
                  <a:cxn ang="16200000">
                    <a:pos x="wd2" y="hd2"/>
                  </a:cxn>
                </a:cxnLst>
                <a:rect l="0" t="0" r="r" b="b"/>
                <a:pathLst>
                  <a:path w="21600" h="21600" extrusionOk="0">
                    <a:moveTo>
                      <a:pt x="0" y="20599"/>
                    </a:moveTo>
                    <a:lnTo>
                      <a:pt x="3360" y="21028"/>
                    </a:lnTo>
                    <a:lnTo>
                      <a:pt x="7680" y="6580"/>
                    </a:lnTo>
                    <a:lnTo>
                      <a:pt x="11280" y="21600"/>
                    </a:lnTo>
                    <a:lnTo>
                      <a:pt x="15480" y="21600"/>
                    </a:lnTo>
                    <a:lnTo>
                      <a:pt x="21600" y="1287"/>
                    </a:lnTo>
                    <a:lnTo>
                      <a:pt x="17760" y="1430"/>
                    </a:lnTo>
                    <a:lnTo>
                      <a:pt x="13440" y="16021"/>
                    </a:lnTo>
                    <a:lnTo>
                      <a:pt x="9480" y="0"/>
                    </a:lnTo>
                    <a:lnTo>
                      <a:pt x="5760" y="0"/>
                    </a:lnTo>
                    <a:lnTo>
                      <a:pt x="0" y="2059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941" name="Rectangle 82"/>
              <p:cNvSpPr/>
              <p:nvPr/>
            </p:nvSpPr>
            <p:spPr>
              <a:xfrm rot="6575641">
                <a:off x="-348196" y="1341552"/>
                <a:ext cx="19462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2" name="Rectangle 83"/>
              <p:cNvSpPr/>
              <p:nvPr/>
            </p:nvSpPr>
            <p:spPr>
              <a:xfrm rot="238799">
                <a:off x="2642" y="1354252"/>
                <a:ext cx="16367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3" name="Rectangle 84"/>
              <p:cNvSpPr/>
              <p:nvPr/>
            </p:nvSpPr>
            <p:spPr>
              <a:xfrm rot="18642971">
                <a:off x="1436154" y="28427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4" name="Rectangle 85"/>
              <p:cNvSpPr/>
              <p:nvPr/>
            </p:nvSpPr>
            <p:spPr>
              <a:xfrm rot="18642971">
                <a:off x="1472667" y="306503"/>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5" name="Rectangle 86"/>
              <p:cNvSpPr/>
              <p:nvPr/>
            </p:nvSpPr>
            <p:spPr>
              <a:xfrm rot="18642971">
                <a:off x="1510767" y="32396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6" name="Rectangle 87"/>
              <p:cNvSpPr/>
              <p:nvPr/>
            </p:nvSpPr>
            <p:spPr>
              <a:xfrm rot="18938967">
                <a:off x="1542517" y="3430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7" name="Rectangle 88"/>
              <p:cNvSpPr/>
              <p:nvPr/>
            </p:nvSpPr>
            <p:spPr>
              <a:xfrm rot="17961497">
                <a:off x="1247242" y="2112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8" name="Rectangle 89"/>
              <p:cNvSpPr/>
              <p:nvPr/>
            </p:nvSpPr>
            <p:spPr>
              <a:xfrm rot="17961497">
                <a:off x="1290104" y="2239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9" name="Rectangle 90"/>
              <p:cNvSpPr/>
              <p:nvPr/>
            </p:nvSpPr>
            <p:spPr>
              <a:xfrm rot="18085367">
                <a:off x="1325029" y="23347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0" name="Rectangle 91"/>
              <p:cNvSpPr/>
              <p:nvPr/>
            </p:nvSpPr>
            <p:spPr>
              <a:xfrm rot="18379200">
                <a:off x="1364717" y="25252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1" name="Rectangle 92"/>
              <p:cNvSpPr/>
              <p:nvPr/>
            </p:nvSpPr>
            <p:spPr>
              <a:xfrm rot="17261750">
                <a:off x="1026579" y="163628"/>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2" name="Rectangle 93"/>
              <p:cNvSpPr/>
              <p:nvPr/>
            </p:nvSpPr>
            <p:spPr>
              <a:xfrm rot="17349641">
                <a:off x="1071029" y="1731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3" name="Rectangle 94"/>
              <p:cNvSpPr/>
              <p:nvPr/>
            </p:nvSpPr>
            <p:spPr>
              <a:xfrm rot="17349641">
                <a:off x="1120242" y="1795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4" name="Rectangle 95"/>
              <p:cNvSpPr/>
              <p:nvPr/>
            </p:nvSpPr>
            <p:spPr>
              <a:xfrm rot="17610754">
                <a:off x="1167867" y="1858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5" name="Rectangle 96"/>
              <p:cNvSpPr/>
              <p:nvPr/>
            </p:nvSpPr>
            <p:spPr>
              <a:xfrm rot="16737784">
                <a:off x="794805" y="16045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6" name="Rectangle 97"/>
              <p:cNvSpPr/>
              <p:nvPr/>
            </p:nvSpPr>
            <p:spPr>
              <a:xfrm rot="16926630">
                <a:off x="844017" y="157278"/>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7" name="Rectangle 98"/>
              <p:cNvSpPr/>
              <p:nvPr/>
            </p:nvSpPr>
            <p:spPr>
              <a:xfrm rot="16953279">
                <a:off x="890054" y="1541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8" name="Rectangle 99"/>
              <p:cNvSpPr/>
              <p:nvPr/>
            </p:nvSpPr>
            <p:spPr>
              <a:xfrm rot="17019377">
                <a:off x="940854" y="1541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9" name="Rectangle 100"/>
              <p:cNvSpPr/>
              <p:nvPr/>
            </p:nvSpPr>
            <p:spPr>
              <a:xfrm rot="16404871">
                <a:off x="559855" y="19220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0" name="Rectangle 101"/>
              <p:cNvSpPr/>
              <p:nvPr/>
            </p:nvSpPr>
            <p:spPr>
              <a:xfrm rot="16239516">
                <a:off x="607480" y="18267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1" name="Rectangle 102"/>
              <p:cNvSpPr/>
              <p:nvPr/>
            </p:nvSpPr>
            <p:spPr>
              <a:xfrm rot="16311061">
                <a:off x="661455" y="17632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2" name="Rectangle 103"/>
              <p:cNvSpPr/>
              <p:nvPr/>
            </p:nvSpPr>
            <p:spPr>
              <a:xfrm rot="16435146">
                <a:off x="709080" y="16997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3" name="Rectangle 104"/>
              <p:cNvSpPr/>
              <p:nvPr/>
            </p:nvSpPr>
            <p:spPr>
              <a:xfrm rot="15467838">
                <a:off x="323317" y="26205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4" name="Rectangle 105"/>
              <p:cNvSpPr/>
              <p:nvPr/>
            </p:nvSpPr>
            <p:spPr>
              <a:xfrm rot="15379567">
                <a:off x="372530" y="24617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5" name="Rectangle 106"/>
              <p:cNvSpPr/>
              <p:nvPr/>
            </p:nvSpPr>
            <p:spPr>
              <a:xfrm rot="15489056">
                <a:off x="418567" y="2303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6" name="Rectangle 107"/>
              <p:cNvSpPr/>
              <p:nvPr/>
            </p:nvSpPr>
            <p:spPr>
              <a:xfrm rot="15680431">
                <a:off x="461430" y="21125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7" name="Rectangle 108"/>
              <p:cNvSpPr/>
              <p:nvPr/>
            </p:nvSpPr>
            <p:spPr>
              <a:xfrm rot="14223709">
                <a:off x="5817" y="4049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8" name="Rectangle 109"/>
              <p:cNvSpPr/>
              <p:nvPr/>
            </p:nvSpPr>
            <p:spPr>
              <a:xfrm rot="14431653">
                <a:off x="99480" y="3541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9" name="Rectangle 110"/>
              <p:cNvSpPr/>
              <p:nvPr/>
            </p:nvSpPr>
            <p:spPr>
              <a:xfrm rot="14797584">
                <a:off x="142342" y="3319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0" name="Rectangle 111"/>
              <p:cNvSpPr/>
              <p:nvPr/>
            </p:nvSpPr>
            <p:spPr>
              <a:xfrm rot="14797584">
                <a:off x="185205" y="3160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1" name="Rectangle 112"/>
              <p:cNvSpPr/>
              <p:nvPr/>
            </p:nvSpPr>
            <p:spPr>
              <a:xfrm rot="15142296">
                <a:off x="234417" y="2938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2" name="Rectangle 113"/>
              <p:cNvSpPr/>
              <p:nvPr/>
            </p:nvSpPr>
            <p:spPr>
              <a:xfrm rot="19723229">
                <a:off x="-3708" y="1698740"/>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3" name="Rectangle 114"/>
              <p:cNvSpPr/>
              <p:nvPr/>
            </p:nvSpPr>
            <p:spPr>
              <a:xfrm rot="3283993">
                <a:off x="807504" y="1881302"/>
                <a:ext cx="3841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4" name="Rectangle 115"/>
              <p:cNvSpPr/>
              <p:nvPr/>
            </p:nvSpPr>
            <p:spPr>
              <a:xfrm rot="3283993">
                <a:off x="51854" y="801802"/>
                <a:ext cx="3841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5" name="Rectangle 116"/>
              <p:cNvSpPr/>
              <p:nvPr/>
            </p:nvSpPr>
            <p:spPr>
              <a:xfrm rot="19723229">
                <a:off x="1107542" y="885940"/>
                <a:ext cx="5032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6" name="Rectangle 117"/>
              <p:cNvSpPr/>
              <p:nvPr/>
            </p:nvSpPr>
            <p:spPr>
              <a:xfrm rot="5908517">
                <a:off x="313792" y="2575040"/>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7" name="Rectangle 118"/>
              <p:cNvSpPr/>
              <p:nvPr/>
            </p:nvSpPr>
            <p:spPr>
              <a:xfrm rot="6683973">
                <a:off x="67729" y="2575040"/>
                <a:ext cx="22860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8" name="Rectangle 119"/>
              <p:cNvSpPr/>
              <p:nvPr/>
            </p:nvSpPr>
            <p:spPr>
              <a:xfrm rot="5245609">
                <a:off x="569379" y="2540115"/>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9" name="Rectangle 120"/>
              <p:cNvSpPr/>
              <p:nvPr/>
            </p:nvSpPr>
            <p:spPr>
              <a:xfrm rot="4500520">
                <a:off x="824967" y="2467090"/>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0" name="Rectangle 121"/>
              <p:cNvSpPr/>
              <p:nvPr/>
            </p:nvSpPr>
            <p:spPr>
              <a:xfrm rot="3805226">
                <a:off x="1059917" y="235755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1" name="Rectangle 122"/>
              <p:cNvSpPr/>
              <p:nvPr/>
            </p:nvSpPr>
            <p:spPr>
              <a:xfrm rot="3060137">
                <a:off x="1286929" y="2214677"/>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2" name="Rectangle 123"/>
              <p:cNvSpPr/>
              <p:nvPr/>
            </p:nvSpPr>
            <p:spPr>
              <a:xfrm rot="2090281">
                <a:off x="1485367" y="204640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3" name="Rectangle 124"/>
              <p:cNvSpPr/>
              <p:nvPr/>
            </p:nvSpPr>
            <p:spPr>
              <a:xfrm rot="14431653">
                <a:off x="-32283" y="33825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4" name="Rectangle 125"/>
              <p:cNvSpPr/>
              <p:nvPr/>
            </p:nvSpPr>
            <p:spPr>
              <a:xfrm rot="15193499">
                <a:off x="212192" y="222365"/>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5" name="Rectangle 126"/>
              <p:cNvSpPr/>
              <p:nvPr/>
            </p:nvSpPr>
            <p:spPr>
              <a:xfrm rot="16629380">
                <a:off x="705904" y="112827"/>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6" name="Rectangle 127"/>
              <p:cNvSpPr/>
              <p:nvPr/>
            </p:nvSpPr>
            <p:spPr>
              <a:xfrm rot="17301498">
                <a:off x="944029" y="106477"/>
                <a:ext cx="2381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7" name="Rectangle 128"/>
              <p:cNvSpPr/>
              <p:nvPr/>
            </p:nvSpPr>
            <p:spPr>
              <a:xfrm rot="17923694">
                <a:off x="1169454" y="147753"/>
                <a:ext cx="246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8" name="Rectangle 129"/>
              <p:cNvSpPr/>
              <p:nvPr/>
            </p:nvSpPr>
            <p:spPr>
              <a:xfrm rot="18411383">
                <a:off x="1375829" y="217603"/>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9" name="Rectangle 130"/>
              <p:cNvSpPr/>
              <p:nvPr/>
            </p:nvSpPr>
            <p:spPr>
              <a:xfrm rot="18989755">
                <a:off x="1558392" y="323965"/>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0" name="Rectangle 131"/>
              <p:cNvSpPr/>
              <p:nvPr/>
            </p:nvSpPr>
            <p:spPr>
              <a:xfrm rot="19409993">
                <a:off x="1702854" y="463665"/>
                <a:ext cx="2746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1" name="Rectangle 132"/>
              <p:cNvSpPr/>
              <p:nvPr/>
            </p:nvSpPr>
            <p:spPr>
              <a:xfrm rot="19871442">
                <a:off x="1817154" y="627177"/>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2" name="Rectangle 133"/>
              <p:cNvSpPr/>
              <p:nvPr/>
            </p:nvSpPr>
            <p:spPr>
              <a:xfrm rot="20427881">
                <a:off x="1898117" y="812915"/>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3" name="Rectangle 134"/>
              <p:cNvSpPr/>
              <p:nvPr/>
            </p:nvSpPr>
            <p:spPr>
              <a:xfrm rot="20846155">
                <a:off x="1929867" y="1011352"/>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4" name="Rectangle 135"/>
              <p:cNvSpPr/>
              <p:nvPr/>
            </p:nvSpPr>
            <p:spPr>
              <a:xfrm rot="21312177">
                <a:off x="1921929" y="1227252"/>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5" name="Rectangle 136"/>
              <p:cNvSpPr/>
              <p:nvPr/>
            </p:nvSpPr>
            <p:spPr>
              <a:xfrm rot="696742">
                <a:off x="1783817" y="1657465"/>
                <a:ext cx="2381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6" name="Rectangle 137"/>
              <p:cNvSpPr/>
              <p:nvPr/>
            </p:nvSpPr>
            <p:spPr>
              <a:xfrm rot="1529991">
                <a:off x="1648879" y="1860665"/>
                <a:ext cx="2222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7" name="Freeform 138"/>
              <p:cNvSpPr/>
              <p:nvPr/>
            </p:nvSpPr>
            <p:spPr>
              <a:xfrm>
                <a:off x="1345667" y="1338377"/>
                <a:ext cx="323851" cy="190501"/>
              </a:xfrm>
              <a:custGeom>
                <a:avLst/>
                <a:gdLst/>
                <a:ahLst/>
                <a:cxnLst>
                  <a:cxn ang="0">
                    <a:pos x="wd2" y="hd2"/>
                  </a:cxn>
                  <a:cxn ang="5400000">
                    <a:pos x="wd2" y="hd2"/>
                  </a:cxn>
                  <a:cxn ang="10800000">
                    <a:pos x="wd2" y="hd2"/>
                  </a:cxn>
                  <a:cxn ang="16200000">
                    <a:pos x="wd2" y="hd2"/>
                  </a:cxn>
                </a:cxnLst>
                <a:rect l="0" t="0" r="r" b="b"/>
                <a:pathLst>
                  <a:path w="21600" h="21600" extrusionOk="0">
                    <a:moveTo>
                      <a:pt x="17788" y="21600"/>
                    </a:moveTo>
                    <a:lnTo>
                      <a:pt x="21600" y="2160"/>
                    </a:lnTo>
                    <a:lnTo>
                      <a:pt x="4447" y="0"/>
                    </a:lnTo>
                    <a:lnTo>
                      <a:pt x="0" y="19440"/>
                    </a:lnTo>
                    <a:lnTo>
                      <a:pt x="3176" y="20520"/>
                    </a:lnTo>
                    <a:lnTo>
                      <a:pt x="6353" y="5400"/>
                    </a:lnTo>
                    <a:lnTo>
                      <a:pt x="10800" y="6480"/>
                    </a:lnTo>
                    <a:lnTo>
                      <a:pt x="8259" y="19440"/>
                    </a:lnTo>
                    <a:lnTo>
                      <a:pt x="10800" y="19440"/>
                    </a:lnTo>
                    <a:lnTo>
                      <a:pt x="13976" y="6480"/>
                    </a:lnTo>
                    <a:lnTo>
                      <a:pt x="17153" y="6480"/>
                    </a:lnTo>
                    <a:lnTo>
                      <a:pt x="14612" y="20520"/>
                    </a:lnTo>
                    <a:lnTo>
                      <a:pt x="17788"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998" name="Freeform 139"/>
              <p:cNvSpPr/>
              <p:nvPr/>
            </p:nvSpPr>
            <p:spPr>
              <a:xfrm>
                <a:off x="26454" y="681152"/>
                <a:ext cx="142876" cy="123826"/>
              </a:xfrm>
              <a:custGeom>
                <a:avLst/>
                <a:gdLst/>
                <a:ahLst/>
                <a:cxnLst>
                  <a:cxn ang="0">
                    <a:pos x="wd2" y="hd2"/>
                  </a:cxn>
                  <a:cxn ang="5400000">
                    <a:pos x="wd2" y="hd2"/>
                  </a:cxn>
                  <a:cxn ang="10800000">
                    <a:pos x="wd2" y="hd2"/>
                  </a:cxn>
                  <a:cxn ang="16200000">
                    <a:pos x="wd2" y="hd2"/>
                  </a:cxn>
                </a:cxnLst>
                <a:rect l="0" t="0" r="r" b="b"/>
                <a:pathLst>
                  <a:path w="21600" h="21600" extrusionOk="0">
                    <a:moveTo>
                      <a:pt x="15840" y="9969"/>
                    </a:moveTo>
                    <a:lnTo>
                      <a:pt x="4320" y="6646"/>
                    </a:lnTo>
                    <a:lnTo>
                      <a:pt x="0" y="8308"/>
                    </a:lnTo>
                    <a:lnTo>
                      <a:pt x="8640" y="21600"/>
                    </a:lnTo>
                    <a:lnTo>
                      <a:pt x="11520" y="19938"/>
                    </a:lnTo>
                    <a:lnTo>
                      <a:pt x="5760" y="9969"/>
                    </a:lnTo>
                    <a:lnTo>
                      <a:pt x="17280" y="14954"/>
                    </a:lnTo>
                    <a:lnTo>
                      <a:pt x="21600" y="11631"/>
                    </a:lnTo>
                    <a:lnTo>
                      <a:pt x="12960" y="0"/>
                    </a:lnTo>
                    <a:lnTo>
                      <a:pt x="10080" y="1662"/>
                    </a:lnTo>
                    <a:lnTo>
                      <a:pt x="15840" y="996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999" name="Freeform 140"/>
              <p:cNvSpPr/>
              <p:nvPr/>
            </p:nvSpPr>
            <p:spPr>
              <a:xfrm>
                <a:off x="150279" y="568440"/>
                <a:ext cx="160339" cy="141288"/>
              </a:xfrm>
              <a:custGeom>
                <a:avLst/>
                <a:gdLst/>
                <a:ahLst/>
                <a:cxnLst>
                  <a:cxn ang="0">
                    <a:pos x="wd2" y="hd2"/>
                  </a:cxn>
                  <a:cxn ang="5400000">
                    <a:pos x="wd2" y="hd2"/>
                  </a:cxn>
                  <a:cxn ang="10800000">
                    <a:pos x="wd2" y="hd2"/>
                  </a:cxn>
                  <a:cxn ang="16200000">
                    <a:pos x="wd2" y="hd2"/>
                  </a:cxn>
                </a:cxnLst>
                <a:rect l="0" t="0" r="r" b="b"/>
                <a:pathLst>
                  <a:path w="21600" h="21600" extrusionOk="0">
                    <a:moveTo>
                      <a:pt x="11549" y="21600"/>
                    </a:moveTo>
                    <a:lnTo>
                      <a:pt x="13901" y="20144"/>
                    </a:lnTo>
                    <a:lnTo>
                      <a:pt x="10265" y="8494"/>
                    </a:lnTo>
                    <a:lnTo>
                      <a:pt x="19034" y="15775"/>
                    </a:lnTo>
                    <a:lnTo>
                      <a:pt x="21600" y="14319"/>
                    </a:lnTo>
                    <a:lnTo>
                      <a:pt x="17750" y="0"/>
                    </a:lnTo>
                    <a:lnTo>
                      <a:pt x="15184" y="2912"/>
                    </a:lnTo>
                    <a:lnTo>
                      <a:pt x="17750" y="9951"/>
                    </a:lnTo>
                    <a:lnTo>
                      <a:pt x="10265" y="5582"/>
                    </a:lnTo>
                    <a:lnTo>
                      <a:pt x="7699" y="7038"/>
                    </a:lnTo>
                    <a:lnTo>
                      <a:pt x="9624" y="16503"/>
                    </a:lnTo>
                    <a:lnTo>
                      <a:pt x="3850" y="9951"/>
                    </a:lnTo>
                    <a:lnTo>
                      <a:pt x="0" y="12863"/>
                    </a:lnTo>
                    <a:lnTo>
                      <a:pt x="11549"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0" name="Freeform 141"/>
              <p:cNvSpPr/>
              <p:nvPr/>
            </p:nvSpPr>
            <p:spPr>
              <a:xfrm>
                <a:off x="1071029" y="1919402"/>
                <a:ext cx="131764" cy="123826"/>
              </a:xfrm>
              <a:custGeom>
                <a:avLst/>
                <a:gdLst/>
                <a:ahLst/>
                <a:cxnLst>
                  <a:cxn ang="0">
                    <a:pos x="wd2" y="hd2"/>
                  </a:cxn>
                  <a:cxn ang="5400000">
                    <a:pos x="wd2" y="hd2"/>
                  </a:cxn>
                  <a:cxn ang="10800000">
                    <a:pos x="wd2" y="hd2"/>
                  </a:cxn>
                  <a:cxn ang="16200000">
                    <a:pos x="wd2" y="hd2"/>
                  </a:cxn>
                </a:cxnLst>
                <a:rect l="0" t="0" r="r" b="b"/>
                <a:pathLst>
                  <a:path w="21600" h="21600" extrusionOk="0">
                    <a:moveTo>
                      <a:pt x="9369" y="21600"/>
                    </a:moveTo>
                    <a:lnTo>
                      <a:pt x="21600" y="13292"/>
                    </a:lnTo>
                    <a:lnTo>
                      <a:pt x="14053" y="0"/>
                    </a:lnTo>
                    <a:lnTo>
                      <a:pt x="0" y="8308"/>
                    </a:lnTo>
                    <a:lnTo>
                      <a:pt x="1561" y="9969"/>
                    </a:lnTo>
                    <a:lnTo>
                      <a:pt x="10930" y="4985"/>
                    </a:lnTo>
                    <a:lnTo>
                      <a:pt x="14053" y="8308"/>
                    </a:lnTo>
                    <a:lnTo>
                      <a:pt x="6246" y="13292"/>
                    </a:lnTo>
                    <a:lnTo>
                      <a:pt x="7807" y="14954"/>
                    </a:lnTo>
                    <a:lnTo>
                      <a:pt x="15614" y="9969"/>
                    </a:lnTo>
                    <a:lnTo>
                      <a:pt x="17176" y="13292"/>
                    </a:lnTo>
                    <a:lnTo>
                      <a:pt x="7807" y="18277"/>
                    </a:lnTo>
                    <a:lnTo>
                      <a:pt x="9369"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1" name="Freeform 142"/>
              <p:cNvSpPr/>
              <p:nvPr/>
            </p:nvSpPr>
            <p:spPr>
              <a:xfrm>
                <a:off x="1488542" y="776402"/>
                <a:ext cx="142876" cy="114301"/>
              </a:xfrm>
              <a:custGeom>
                <a:avLst/>
                <a:gdLst/>
                <a:ahLst/>
                <a:cxnLst>
                  <a:cxn ang="0">
                    <a:pos x="wd2" y="hd2"/>
                  </a:cxn>
                  <a:cxn ang="5400000">
                    <a:pos x="wd2" y="hd2"/>
                  </a:cxn>
                  <a:cxn ang="10800000">
                    <a:pos x="wd2" y="hd2"/>
                  </a:cxn>
                  <a:cxn ang="16200000">
                    <a:pos x="wd2" y="hd2"/>
                  </a:cxn>
                </a:cxnLst>
                <a:rect l="0" t="0" r="r" b="b"/>
                <a:pathLst>
                  <a:path w="21600" h="21600" extrusionOk="0">
                    <a:moveTo>
                      <a:pt x="21600" y="9000"/>
                    </a:moveTo>
                    <a:lnTo>
                      <a:pt x="15840" y="0"/>
                    </a:lnTo>
                    <a:lnTo>
                      <a:pt x="0" y="10800"/>
                    </a:lnTo>
                    <a:lnTo>
                      <a:pt x="5760" y="21600"/>
                    </a:lnTo>
                    <a:lnTo>
                      <a:pt x="8640" y="19800"/>
                    </a:lnTo>
                    <a:lnTo>
                      <a:pt x="4320" y="12600"/>
                    </a:lnTo>
                    <a:lnTo>
                      <a:pt x="8640" y="9000"/>
                    </a:lnTo>
                    <a:lnTo>
                      <a:pt x="12960" y="16200"/>
                    </a:lnTo>
                    <a:lnTo>
                      <a:pt x="14400" y="14400"/>
                    </a:lnTo>
                    <a:lnTo>
                      <a:pt x="11520" y="7200"/>
                    </a:lnTo>
                    <a:lnTo>
                      <a:pt x="14400" y="3600"/>
                    </a:lnTo>
                    <a:lnTo>
                      <a:pt x="18720" y="12600"/>
                    </a:lnTo>
                    <a:lnTo>
                      <a:pt x="21600" y="90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2" name="Freeform 143"/>
              <p:cNvSpPr/>
              <p:nvPr/>
            </p:nvSpPr>
            <p:spPr>
              <a:xfrm>
                <a:off x="1421867" y="671627"/>
                <a:ext cx="142876" cy="133351"/>
              </a:xfrm>
              <a:custGeom>
                <a:avLst/>
                <a:gdLst/>
                <a:ahLst/>
                <a:cxnLst>
                  <a:cxn ang="0">
                    <a:pos x="wd2" y="hd2"/>
                  </a:cxn>
                  <a:cxn ang="5400000">
                    <a:pos x="wd2" y="hd2"/>
                  </a:cxn>
                  <a:cxn ang="10800000">
                    <a:pos x="wd2" y="hd2"/>
                  </a:cxn>
                  <a:cxn ang="16200000">
                    <a:pos x="wd2" y="hd2"/>
                  </a:cxn>
                </a:cxnLst>
                <a:rect l="0" t="0" r="r" b="b"/>
                <a:pathLst>
                  <a:path w="21600" h="21600" extrusionOk="0">
                    <a:moveTo>
                      <a:pt x="10080" y="15429"/>
                    </a:moveTo>
                    <a:lnTo>
                      <a:pt x="17280" y="3086"/>
                    </a:lnTo>
                    <a:lnTo>
                      <a:pt x="15840" y="0"/>
                    </a:lnTo>
                    <a:lnTo>
                      <a:pt x="0" y="10800"/>
                    </a:lnTo>
                    <a:lnTo>
                      <a:pt x="1440" y="13886"/>
                    </a:lnTo>
                    <a:lnTo>
                      <a:pt x="12960" y="6171"/>
                    </a:lnTo>
                    <a:lnTo>
                      <a:pt x="4320" y="18514"/>
                    </a:lnTo>
                    <a:lnTo>
                      <a:pt x="5760" y="21600"/>
                    </a:lnTo>
                    <a:lnTo>
                      <a:pt x="21600" y="10800"/>
                    </a:lnTo>
                    <a:lnTo>
                      <a:pt x="20160" y="7714"/>
                    </a:lnTo>
                    <a:lnTo>
                      <a:pt x="10080" y="1542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3" name="Freeform 144"/>
              <p:cNvSpPr/>
              <p:nvPr/>
            </p:nvSpPr>
            <p:spPr>
              <a:xfrm>
                <a:off x="5817" y="2451215"/>
                <a:ext cx="12701" cy="190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4" name="Freeform 145"/>
              <p:cNvSpPr/>
              <p:nvPr/>
            </p:nvSpPr>
            <p:spPr>
              <a:xfrm>
                <a:off x="7404" y="416040"/>
                <a:ext cx="47626" cy="76201"/>
              </a:xfrm>
              <a:custGeom>
                <a:avLst/>
                <a:gdLst/>
                <a:ahLst/>
                <a:cxnLst>
                  <a:cxn ang="0">
                    <a:pos x="wd2" y="hd2"/>
                  </a:cxn>
                  <a:cxn ang="5400000">
                    <a:pos x="wd2" y="hd2"/>
                  </a:cxn>
                  <a:cxn ang="10800000">
                    <a:pos x="wd2" y="hd2"/>
                  </a:cxn>
                  <a:cxn ang="16200000">
                    <a:pos x="wd2" y="hd2"/>
                  </a:cxn>
                </a:cxnLst>
                <a:rect l="0" t="0" r="r" b="b"/>
                <a:pathLst>
                  <a:path w="21600" h="21600" extrusionOk="0">
                    <a:moveTo>
                      <a:pt x="12960" y="21600"/>
                    </a:moveTo>
                    <a:lnTo>
                      <a:pt x="21600" y="18900"/>
                    </a:lnTo>
                    <a:lnTo>
                      <a:pt x="0" y="0"/>
                    </a:lnTo>
                    <a:lnTo>
                      <a:pt x="0" y="10800"/>
                    </a:lnTo>
                    <a:lnTo>
                      <a:pt x="12960"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5" name="Freeform 146"/>
              <p:cNvSpPr/>
              <p:nvPr/>
            </p:nvSpPr>
            <p:spPr>
              <a:xfrm>
                <a:off x="7404" y="2460740"/>
                <a:ext cx="57151" cy="1047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400" y="0"/>
                    </a:lnTo>
                    <a:lnTo>
                      <a:pt x="0" y="11782"/>
                    </a:lnTo>
                    <a:lnTo>
                      <a:pt x="0" y="21600"/>
                    </a:lnTo>
                    <a:lnTo>
                      <a:pt x="21600" y="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6" name="Rectangle 147"/>
              <p:cNvSpPr/>
              <p:nvPr/>
            </p:nvSpPr>
            <p:spPr>
              <a:xfrm rot="244926">
                <a:off x="1864779" y="1441565"/>
                <a:ext cx="255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1007" name="Rectangle 148"/>
              <p:cNvSpPr/>
              <p:nvPr/>
            </p:nvSpPr>
            <p:spPr>
              <a:xfrm rot="16001411">
                <a:off x="456667" y="147752"/>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1008" name="Freeform 149"/>
              <p:cNvSpPr/>
              <p:nvPr/>
            </p:nvSpPr>
            <p:spPr>
              <a:xfrm>
                <a:off x="216954" y="2034159"/>
                <a:ext cx="224302" cy="242432"/>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7850" y="8375"/>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9" name="Freeform 150"/>
              <p:cNvSpPr/>
              <p:nvPr/>
            </p:nvSpPr>
            <p:spPr>
              <a:xfrm rot="18742963">
                <a:off x="979624" y="1997119"/>
                <a:ext cx="105920" cy="108623"/>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6950" y="6411"/>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10" name="Freeform 151"/>
              <p:cNvSpPr/>
              <p:nvPr/>
            </p:nvSpPr>
            <p:spPr>
              <a:xfrm>
                <a:off x="369354" y="333490"/>
                <a:ext cx="552451" cy="20193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814" y="9883"/>
                    </a:lnTo>
                    <a:lnTo>
                      <a:pt x="21600" y="21600"/>
                    </a:lnTo>
                    <a:lnTo>
                      <a:pt x="3352" y="11479"/>
                    </a:lnTo>
                    <a:lnTo>
                      <a:pt x="0" y="0"/>
                    </a:lnTo>
                    <a:close/>
                  </a:path>
                </a:pathLst>
              </a:custGeom>
              <a:gradFill flip="none" rotWithShape="1">
                <a:gsLst>
                  <a:gs pos="0">
                    <a:srgbClr val="00007A"/>
                  </a:gs>
                  <a:gs pos="100000">
                    <a:srgbClr val="000076"/>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11" name="Oval 152"/>
              <p:cNvSpPr/>
              <p:nvPr/>
            </p:nvSpPr>
            <p:spPr>
              <a:xfrm>
                <a:off x="473694" y="1187996"/>
                <a:ext cx="335835" cy="294414"/>
              </a:xfrm>
              <a:custGeom>
                <a:avLst/>
                <a:gdLst/>
                <a:ahLst/>
                <a:cxnLst>
                  <a:cxn ang="0">
                    <a:pos x="wd2" y="hd2"/>
                  </a:cxn>
                  <a:cxn ang="5400000">
                    <a:pos x="wd2" y="hd2"/>
                  </a:cxn>
                  <a:cxn ang="10800000">
                    <a:pos x="wd2" y="hd2"/>
                  </a:cxn>
                  <a:cxn ang="16200000">
                    <a:pos x="wd2" y="hd2"/>
                  </a:cxn>
                </a:cxnLst>
                <a:rect l="0" t="0" r="r" b="b"/>
                <a:pathLst>
                  <a:path w="19022" h="18988" extrusionOk="0">
                    <a:moveTo>
                      <a:pt x="744" y="14818"/>
                    </a:moveTo>
                    <a:cubicBezTo>
                      <a:pt x="-1289" y="10477"/>
                      <a:pt x="988" y="4575"/>
                      <a:pt x="5830" y="1634"/>
                    </a:cubicBezTo>
                    <a:cubicBezTo>
                      <a:pt x="10672" y="-1306"/>
                      <a:pt x="16245" y="-171"/>
                      <a:pt x="18278" y="4170"/>
                    </a:cubicBezTo>
                    <a:cubicBezTo>
                      <a:pt x="20311" y="8511"/>
                      <a:pt x="18034" y="14413"/>
                      <a:pt x="13192" y="17354"/>
                    </a:cubicBezTo>
                    <a:cubicBezTo>
                      <a:pt x="8350" y="20294"/>
                      <a:pt x="2777" y="19159"/>
                      <a:pt x="744" y="14818"/>
                    </a:cubicBezTo>
                    <a:close/>
                  </a:path>
                </a:pathLst>
              </a:custGeom>
              <a:gradFill flip="none" rotWithShape="1">
                <a:gsLst>
                  <a:gs pos="0">
                    <a:srgbClr val="00006F"/>
                  </a:gs>
                  <a:gs pos="50000">
                    <a:srgbClr val="00007A"/>
                  </a:gs>
                  <a:gs pos="100000">
                    <a:srgbClr val="00006F"/>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sp>
        <p:nvSpPr>
          <p:cNvPr id="1014" name="Title Text"/>
          <p:cNvSpPr txBox="1">
            <a:spLocks noGrp="1"/>
          </p:cNvSpPr>
          <p:nvPr>
            <p:ph type="title"/>
          </p:nvPr>
        </p:nvSpPr>
        <p:spPr>
          <a:xfrm>
            <a:off x="301625" y="228600"/>
            <a:ext cx="8540750" cy="1143000"/>
          </a:xfrm>
          <a:prstGeom prst="rect">
            <a:avLst/>
          </a:prstGeom>
        </p:spPr>
        <p:txBody>
          <a:bodyPr anchor="ctr"/>
          <a:lstStyle>
            <a:lvl1pPr algn="ctr">
              <a:defRPr>
                <a:solidFill>
                  <a:srgbClr val="CCEC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015" name="Slide Number"/>
          <p:cNvSpPr txBox="1">
            <a:spLocks noGrp="1"/>
          </p:cNvSpPr>
          <p:nvPr>
            <p:ph type="sldNum" sz="quarter" idx="2"/>
          </p:nvPr>
        </p:nvSpPr>
        <p:spPr>
          <a:xfrm>
            <a:off x="8596972" y="6245225"/>
            <a:ext cx="245404" cy="226986"/>
          </a:xfrm>
          <a:prstGeom prst="rect">
            <a:avLst/>
          </a:prstGeom>
        </p:spPr>
        <p:txBody>
          <a:bodyPr anchor="t"/>
          <a:lstStyle>
            <a:lvl1pPr algn="r">
              <a:defRPr sz="10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308337484"/>
      </p:ext>
    </p:extLst>
  </p:cSld>
  <p:clrMapOvr>
    <a:masterClrMapping/>
  </p:clrMapOvr>
  <p:transition spd="med"/>
</p:sldLayout>
</file>

<file path=ppt/slideLayouts/slideLayout235.xml><?xml version="1.0" encoding="utf-8"?>
<p:sldLayout xmlns:a="http://schemas.openxmlformats.org/drawingml/2006/main" xmlns:r="http://schemas.openxmlformats.org/officeDocument/2006/relationships" xmlns:p="http://schemas.openxmlformats.org/presentationml/2006/main" type="tx">
  <p:cSld name="4_Blank">
    <p:spTree>
      <p:nvGrpSpPr>
        <p:cNvPr id="1" name=""/>
        <p:cNvGrpSpPr/>
        <p:nvPr/>
      </p:nvGrpSpPr>
      <p:grpSpPr>
        <a:xfrm>
          <a:off x="0" y="0"/>
          <a:ext cx="0" cy="0"/>
          <a:chOff x="0" y="0"/>
          <a:chExt cx="0" cy="0"/>
        </a:xfrm>
      </p:grpSpPr>
      <p:sp>
        <p:nvSpPr>
          <p:cNvPr id="102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762751040"/>
      </p:ext>
    </p:extLst>
  </p:cSld>
  <p:clrMapOvr>
    <a:masterClrMapping/>
  </p:clrMapOvr>
  <p:transition spd="med"/>
</p:sldLayout>
</file>

<file path=ppt/slideLayouts/slideLayout236.xml><?xml version="1.0" encoding="utf-8"?>
<p:sldLayout xmlns:a="http://schemas.openxmlformats.org/drawingml/2006/main" xmlns:r="http://schemas.openxmlformats.org/officeDocument/2006/relationships" xmlns:p="http://schemas.openxmlformats.org/presentationml/2006/main" showMasterSp="0" type="tx">
  <p:cSld name="1_Blank 0">
    <p:spTree>
      <p:nvGrpSpPr>
        <p:cNvPr id="1" name=""/>
        <p:cNvGrpSpPr/>
        <p:nvPr/>
      </p:nvGrpSpPr>
      <p:grpSpPr>
        <a:xfrm>
          <a:off x="0" y="0"/>
          <a:ext cx="0" cy="0"/>
          <a:chOff x="0" y="0"/>
          <a:chExt cx="0" cy="0"/>
        </a:xfrm>
      </p:grpSpPr>
      <p:sp>
        <p:nvSpPr>
          <p:cNvPr id="102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714449803"/>
      </p:ext>
    </p:extLst>
  </p:cSld>
  <p:clrMapOvr>
    <a:masterClrMapping/>
  </p:clrMapOvr>
  <p:transition spd="med"/>
</p:sldLayout>
</file>

<file path=ppt/slideLayouts/slideLayout237.xml><?xml version="1.0" encoding="utf-8"?>
<p:sldLayout xmlns:a="http://schemas.openxmlformats.org/drawingml/2006/main" xmlns:r="http://schemas.openxmlformats.org/officeDocument/2006/relationships" xmlns:p="http://schemas.openxmlformats.org/presentationml/2006/main" showMasterSp="0" type="tx">
  <p:cSld name="5_Blank">
    <p:spTree>
      <p:nvGrpSpPr>
        <p:cNvPr id="1" name=""/>
        <p:cNvGrpSpPr/>
        <p:nvPr/>
      </p:nvGrpSpPr>
      <p:grpSpPr>
        <a:xfrm>
          <a:off x="0" y="0"/>
          <a:ext cx="0" cy="0"/>
          <a:chOff x="0" y="0"/>
          <a:chExt cx="0" cy="0"/>
        </a:xfrm>
      </p:grpSpPr>
      <p:pic>
        <p:nvPicPr>
          <p:cNvPr id="1036"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1037"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103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670922584"/>
      </p:ext>
    </p:extLst>
  </p:cSld>
  <p:clrMapOvr>
    <a:masterClrMapping/>
  </p:clrMapOvr>
  <p:transition spd="med"/>
</p:sldLayout>
</file>

<file path=ppt/slideLayouts/slideLayout238.xml><?xml version="1.0" encoding="utf-8"?>
<p:sldLayout xmlns:a="http://schemas.openxmlformats.org/drawingml/2006/main" xmlns:r="http://schemas.openxmlformats.org/officeDocument/2006/relationships" xmlns:p="http://schemas.openxmlformats.org/presentationml/2006/main" showMasterSp="0" type="tx">
  <p:cSld name="2_Blank 0">
    <p:spTree>
      <p:nvGrpSpPr>
        <p:cNvPr id="1" name=""/>
        <p:cNvGrpSpPr/>
        <p:nvPr/>
      </p:nvGrpSpPr>
      <p:grpSpPr>
        <a:xfrm>
          <a:off x="0" y="0"/>
          <a:ext cx="0" cy="0"/>
          <a:chOff x="0" y="0"/>
          <a:chExt cx="0" cy="0"/>
        </a:xfrm>
      </p:grpSpPr>
      <p:sp>
        <p:nvSpPr>
          <p:cNvPr id="104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91343268"/>
      </p:ext>
    </p:extLst>
  </p:cSld>
  <p:clrMapOvr>
    <a:masterClrMapping/>
  </p:clrMapOvr>
  <p:transition spd="med"/>
</p:sldLayout>
</file>

<file path=ppt/slideLayouts/slideLayout239.xml><?xml version="1.0" encoding="utf-8"?>
<p:sldLayout xmlns:a="http://schemas.openxmlformats.org/drawingml/2006/main" xmlns:r="http://schemas.openxmlformats.org/officeDocument/2006/relationships" xmlns:p="http://schemas.openxmlformats.org/presentationml/2006/main" showMasterSp="0" type="tx">
  <p:cSld name="3_Title Slide">
    <p:spTree>
      <p:nvGrpSpPr>
        <p:cNvPr id="1" name=""/>
        <p:cNvGrpSpPr/>
        <p:nvPr/>
      </p:nvGrpSpPr>
      <p:grpSpPr>
        <a:xfrm>
          <a:off x="0" y="0"/>
          <a:ext cx="0" cy="0"/>
          <a:chOff x="0" y="0"/>
          <a:chExt cx="0" cy="0"/>
        </a:xfrm>
      </p:grpSpPr>
      <p:pic>
        <p:nvPicPr>
          <p:cNvPr id="1052"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1053"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1054" name="Title Text"/>
          <p:cNvSpPr txBox="1">
            <a:spLocks noGrp="1"/>
          </p:cNvSpPr>
          <p:nvPr>
            <p:ph type="title"/>
          </p:nvPr>
        </p:nvSpPr>
        <p:spPr>
          <a:xfrm>
            <a:off x="685800" y="2286000"/>
            <a:ext cx="7772400" cy="1143000"/>
          </a:xfrm>
          <a:prstGeom prst="rect">
            <a:avLst/>
          </a:prstGeom>
        </p:spPr>
        <p:txBody>
          <a:bodyPr/>
          <a:lstStyle/>
          <a:p>
            <a:r>
              <a:t>Title Text</a:t>
            </a:r>
          </a:p>
        </p:txBody>
      </p:sp>
      <p:sp>
        <p:nvSpPr>
          <p:cNvPr id="105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algn="ctr">
              <a:buBlip>
                <a:blip r:embed="rId4"/>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1056"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196956795"/>
      </p:ext>
    </p:extLst>
  </p:cSld>
  <p:clrMapOvr>
    <a:masterClrMapping/>
  </p:clrMapOvr>
  <p:transition spd="med"/>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5B3A4FC3-0783-4A45-9042-CED837DD206F}" type="slidenum">
              <a:rPr lang="en-US"/>
              <a:pPr>
                <a:defRPr/>
              </a:pPr>
              <a:t>‹#›</a:t>
            </a:fld>
            <a:endParaRPr lang="en-US"/>
          </a:p>
        </p:txBody>
      </p:sp>
    </p:spTree>
    <p:extLst>
      <p:ext uri="{BB962C8B-B14F-4D97-AF65-F5344CB8AC3E}">
        <p14:creationId xmlns:p14="http://schemas.microsoft.com/office/powerpoint/2010/main" val="1957640719"/>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tx">
  <p:cSld name="6_Blank">
    <p:spTree>
      <p:nvGrpSpPr>
        <p:cNvPr id="1" name=""/>
        <p:cNvGrpSpPr/>
        <p:nvPr/>
      </p:nvGrpSpPr>
      <p:grpSpPr>
        <a:xfrm>
          <a:off x="0" y="0"/>
          <a:ext cx="0" cy="0"/>
          <a:chOff x="0" y="0"/>
          <a:chExt cx="0" cy="0"/>
        </a:xfrm>
      </p:grpSpPr>
      <p:sp>
        <p:nvSpPr>
          <p:cNvPr id="1063"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881613639"/>
      </p:ext>
    </p:extLst>
  </p:cSld>
  <p:clrMapOvr>
    <a:masterClrMapping/>
  </p:clrMapOvr>
  <p:transition spd="med"/>
</p:sldLayout>
</file>

<file path=ppt/slideLayouts/slideLayout241.xml><?xml version="1.0" encoding="utf-8"?>
<p:sldLayout xmlns:a="http://schemas.openxmlformats.org/drawingml/2006/main" xmlns:r="http://schemas.openxmlformats.org/officeDocument/2006/relationships" xmlns:p="http://schemas.openxmlformats.org/presentationml/2006/main" showMasterSp="0" type="tx">
  <p:cSld name="3_Blank 0">
    <p:spTree>
      <p:nvGrpSpPr>
        <p:cNvPr id="1" name=""/>
        <p:cNvGrpSpPr/>
        <p:nvPr/>
      </p:nvGrpSpPr>
      <p:grpSpPr>
        <a:xfrm>
          <a:off x="0" y="0"/>
          <a:ext cx="0" cy="0"/>
          <a:chOff x="0" y="0"/>
          <a:chExt cx="0" cy="0"/>
        </a:xfrm>
      </p:grpSpPr>
      <p:sp>
        <p:nvSpPr>
          <p:cNvPr id="107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256804742"/>
      </p:ext>
    </p:extLst>
  </p:cSld>
  <p:clrMapOvr>
    <a:masterClrMapping/>
  </p:clrMapOvr>
  <p:transition spd="med"/>
</p:sldLayout>
</file>

<file path=ppt/slideLayouts/slideLayout242.xml><?xml version="1.0" encoding="utf-8"?>
<p:sldLayout xmlns:a="http://schemas.openxmlformats.org/drawingml/2006/main" xmlns:r="http://schemas.openxmlformats.org/officeDocument/2006/relationships" xmlns:p="http://schemas.openxmlformats.org/presentationml/2006/main" type="tx">
  <p:cSld name="7_Blank">
    <p:spTree>
      <p:nvGrpSpPr>
        <p:cNvPr id="1" name=""/>
        <p:cNvGrpSpPr/>
        <p:nvPr/>
      </p:nvGrpSpPr>
      <p:grpSpPr>
        <a:xfrm>
          <a:off x="0" y="0"/>
          <a:ext cx="0" cy="0"/>
          <a:chOff x="0" y="0"/>
          <a:chExt cx="0" cy="0"/>
        </a:xfrm>
      </p:grpSpPr>
      <p:sp>
        <p:nvSpPr>
          <p:cNvPr id="107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803116168"/>
      </p:ext>
    </p:extLst>
  </p:cSld>
  <p:clrMapOvr>
    <a:masterClrMapping/>
  </p:clrMapOvr>
  <p:transition spd="med"/>
</p:sldLayout>
</file>

<file path=ppt/slideLayouts/slideLayout243.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84"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6"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66358570"/>
      </p:ext>
    </p:extLst>
  </p:cSld>
  <p:clrMapOvr>
    <a:masterClrMapping/>
  </p:clrMapOvr>
  <p:transition spd="med"/>
</p:sldLayout>
</file>

<file path=ppt/slideLayouts/slideLayout244.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93"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28985808"/>
      </p:ext>
    </p:extLst>
  </p:cSld>
  <p:clrMapOvr>
    <a:masterClrMapping/>
  </p:clrMapOvr>
  <p:transition spd="med"/>
</p:sldLayout>
</file>

<file path=ppt/slideLayouts/slideLayout245.xml><?xml version="1.0" encoding="utf-8"?>
<p:sldLayout xmlns:a="http://schemas.openxmlformats.org/drawingml/2006/main" xmlns:r="http://schemas.openxmlformats.org/officeDocument/2006/relationships" xmlns:p="http://schemas.openxmlformats.org/presentationml/2006/main" showMasterSp="0" type="tx">
  <p:cSld name="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10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103"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39632406"/>
      </p:ext>
    </p:extLst>
  </p:cSld>
  <p:clrMapOvr>
    <a:masterClrMapping/>
  </p:clrMapOvr>
  <p:transition spd="med"/>
</p:sldLayout>
</file>

<file path=ppt/slideLayouts/slideLayout246.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11"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1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13"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06122780"/>
      </p:ext>
    </p:extLst>
  </p:cSld>
  <p:clrMapOvr>
    <a:masterClrMapping/>
  </p:clrMapOvr>
  <p:transition spd="med"/>
</p:sldLayout>
</file>

<file path=ppt/slideLayouts/slideLayout247.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154" name="Group 2"/>
          <p:cNvGrpSpPr/>
          <p:nvPr/>
        </p:nvGrpSpPr>
        <p:grpSpPr>
          <a:xfrm>
            <a:off x="3800475" y="1789113"/>
            <a:ext cx="5350047" cy="5056188"/>
            <a:chOff x="0" y="0"/>
            <a:chExt cx="5350046" cy="5056187"/>
          </a:xfrm>
        </p:grpSpPr>
        <p:sp>
          <p:nvSpPr>
            <p:cNvPr id="1120" name="Rectangle 3"/>
            <p:cNvSpPr/>
            <p:nvPr/>
          </p:nvSpPr>
          <p:spPr>
            <a:xfrm>
              <a:off x="2914650"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5" name="Rectangle 8"/>
            <p:cNvSpPr/>
            <p:nvPr/>
          </p:nvSpPr>
          <p:spPr>
            <a:xfrm>
              <a:off x="4965529"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7" name="Rectangle 10"/>
            <p:cNvSpPr/>
            <p:nvPr/>
          </p:nvSpPr>
          <p:spPr>
            <a:xfrm>
              <a:off x="39266" y="1187306"/>
              <a:ext cx="1083518" cy="3192751"/>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0" name="Freeform 13"/>
            <p:cNvSpPr/>
            <p:nvPr/>
          </p:nvSpPr>
          <p:spPr>
            <a:xfrm>
              <a:off x="3759200" y="3911599"/>
              <a:ext cx="1581150"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6" name="Freeform 19"/>
            <p:cNvSpPr/>
            <p:nvPr/>
          </p:nvSpPr>
          <p:spPr>
            <a:xfrm>
              <a:off x="4883150" y="123824"/>
              <a:ext cx="161925"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7" name="Freeform 20"/>
            <p:cNvSpPr/>
            <p:nvPr/>
          </p:nvSpPr>
          <p:spPr>
            <a:xfrm>
              <a:off x="4892675" y="352424"/>
              <a:ext cx="133350"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8" name="Freeform 21"/>
            <p:cNvSpPr/>
            <p:nvPr/>
          </p:nvSpPr>
          <p:spPr>
            <a:xfrm>
              <a:off x="4883150" y="485774"/>
              <a:ext cx="142875"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9" name="Freeform 22"/>
            <p:cNvSpPr/>
            <p:nvPr/>
          </p:nvSpPr>
          <p:spPr>
            <a:xfrm>
              <a:off x="4816475" y="3806824"/>
              <a:ext cx="104775"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0" name="Freeform 23"/>
            <p:cNvSpPr/>
            <p:nvPr/>
          </p:nvSpPr>
          <p:spPr>
            <a:xfrm>
              <a:off x="989012" y="0"/>
              <a:ext cx="4132263"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1" name="Freeform 24"/>
            <p:cNvSpPr/>
            <p:nvPr/>
          </p:nvSpPr>
          <p:spPr>
            <a:xfrm>
              <a:off x="857250" y="4200524"/>
              <a:ext cx="133350"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8" name="Freeform 31"/>
            <p:cNvSpPr/>
            <p:nvPr/>
          </p:nvSpPr>
          <p:spPr>
            <a:xfrm>
              <a:off x="4806950" y="3930649"/>
              <a:ext cx="114300"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9" name="Rectangle 32"/>
            <p:cNvSpPr/>
            <p:nvPr/>
          </p:nvSpPr>
          <p:spPr>
            <a:xfrm>
              <a:off x="2927350" y="1025525"/>
              <a:ext cx="274638" cy="4030663"/>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50" name="Rectangle 33"/>
            <p:cNvSpPr/>
            <p:nvPr/>
          </p:nvSpPr>
          <p:spPr>
            <a:xfrm>
              <a:off x="3006725" y="663574"/>
              <a:ext cx="120650"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51" name="AutoShape 34"/>
            <p:cNvSpPr/>
            <p:nvPr/>
          </p:nvSpPr>
          <p:spPr>
            <a:xfrm>
              <a:off x="2898775" y="977899"/>
              <a:ext cx="325438"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52" name="Freeform 35"/>
            <p:cNvSpPr/>
            <p:nvPr/>
          </p:nvSpPr>
          <p:spPr>
            <a:xfrm>
              <a:off x="3035300" y="638175"/>
              <a:ext cx="400050" cy="250190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53" name="Freeform 36"/>
            <p:cNvSpPr/>
            <p:nvPr/>
          </p:nvSpPr>
          <p:spPr>
            <a:xfrm>
              <a:off x="2817812" y="466725"/>
              <a:ext cx="503239" cy="219075"/>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sp>
        <p:nvSpPr>
          <p:cNvPr id="1155" name="Title Text"/>
          <p:cNvSpPr txBox="1">
            <a:spLocks noGrp="1"/>
          </p:cNvSpPr>
          <p:nvPr>
            <p:ph type="title"/>
          </p:nvPr>
        </p:nvSpPr>
        <p:spPr>
          <a:xfrm>
            <a:off x="457200" y="277813"/>
            <a:ext cx="8229600" cy="1143001"/>
          </a:xfrm>
          <a:prstGeom prst="rect">
            <a:avLst/>
          </a:prstGeom>
        </p:spPr>
        <p:txBody>
          <a:bodyPr anchor="ctr"/>
          <a:lstStyle>
            <a:lvl1pPr algn="ctr">
              <a:defRPr>
                <a:solidFill>
                  <a:srgbClr val="DBBD71"/>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1156" name="Body Level One…"/>
          <p:cNvSpPr txBox="1">
            <a:spLocks noGrp="1"/>
          </p:cNvSpPr>
          <p:nvPr>
            <p:ph type="body" sz="half" idx="1"/>
          </p:nvPr>
        </p:nvSpPr>
        <p:spPr>
          <a:xfrm>
            <a:off x="457200" y="1600200"/>
            <a:ext cx="4038600" cy="4530725"/>
          </a:xfrm>
          <a:prstGeom prst="rect">
            <a:avLst/>
          </a:prstGeom>
        </p:spPr>
        <p:txBody>
          <a:bodyPr>
            <a:normAutofit/>
          </a:bodyPr>
          <a:lstStyle>
            <a:lvl1pPr>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157" name="Slide Number"/>
          <p:cNvSpPr txBox="1">
            <a:spLocks noGrp="1"/>
          </p:cNvSpPr>
          <p:nvPr>
            <p:ph type="sldNum" sz="quarter" idx="2"/>
          </p:nvPr>
        </p:nvSpPr>
        <p:spPr>
          <a:xfrm>
            <a:off x="8416270" y="6466522"/>
            <a:ext cx="270531" cy="269241"/>
          </a:xfrm>
          <a:prstGeom prst="rect">
            <a:avLst/>
          </a:prstGeom>
        </p:spPr>
        <p:txBody>
          <a:bodyPr/>
          <a:lstStyle>
            <a:lvl1pPr algn="r">
              <a:defRPr sz="1200">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92595930"/>
      </p:ext>
    </p:extLst>
  </p:cSld>
  <p:clrMapOvr>
    <a:masterClrMapping/>
  </p:clrMapOvr>
  <p:transition spd="med"/>
</p:sldLayout>
</file>

<file path=ppt/slideLayouts/slideLayout248.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64"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1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66"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4957671"/>
      </p:ext>
    </p:extLst>
  </p:cSld>
  <p:clrMapOvr>
    <a:masterClrMapping/>
  </p:clrMapOvr>
  <p:transition spd="med"/>
</p:sldLayout>
</file>

<file path=ppt/slideLayouts/slideLayout249.xml><?xml version="1.0" encoding="utf-8"?>
<p:sldLayout xmlns:a="http://schemas.openxmlformats.org/drawingml/2006/main" xmlns:r="http://schemas.openxmlformats.org/officeDocument/2006/relationships" xmlns:p="http://schemas.openxmlformats.org/presentationml/2006/main" showMasterSp="0" type="tx">
  <p:cSld name="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73"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17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7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35235371"/>
      </p:ext>
    </p:extLst>
  </p:cSld>
  <p:clrMapOvr>
    <a:masterClrMapping/>
  </p:clrMapOvr>
  <p:transition spd="med"/>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F6D7418D-BA9E-2C4C-9BEF-A22E9388F364}" type="slidenum">
              <a:rPr lang="en-US"/>
              <a:pPr>
                <a:defRPr/>
              </a:pPr>
              <a:t>‹#›</a:t>
            </a:fld>
            <a:endParaRPr lang="en-US"/>
          </a:p>
        </p:txBody>
      </p:sp>
    </p:spTree>
    <p:extLst>
      <p:ext uri="{BB962C8B-B14F-4D97-AF65-F5344CB8AC3E}">
        <p14:creationId xmlns:p14="http://schemas.microsoft.com/office/powerpoint/2010/main" val="35694898"/>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1182"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1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8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87095884"/>
      </p:ext>
    </p:extLst>
  </p:cSld>
  <p:clrMapOvr>
    <a:masterClrMapping/>
  </p:clrMapOvr>
  <p:transition spd="med"/>
</p:sldLayout>
</file>

<file path=ppt/slideLayouts/slideLayout251.xml><?xml version="1.0" encoding="utf-8"?>
<p:sldLayout xmlns:a="http://schemas.openxmlformats.org/drawingml/2006/main" xmlns:r="http://schemas.openxmlformats.org/officeDocument/2006/relationships" xmlns:p="http://schemas.openxmlformats.org/presentationml/2006/main" showMasterSp="0" type="tx">
  <p:cSld name="8_Blank">
    <p:bg>
      <p:bgPr>
        <a:solidFill>
          <a:schemeClr val="accent3">
            <a:lumOff val="44000"/>
          </a:schemeClr>
        </a:solidFill>
        <a:effectLst/>
      </p:bgPr>
    </p:bg>
    <p:spTree>
      <p:nvGrpSpPr>
        <p:cNvPr id="1" name=""/>
        <p:cNvGrpSpPr/>
        <p:nvPr/>
      </p:nvGrpSpPr>
      <p:grpSpPr>
        <a:xfrm>
          <a:off x="0" y="0"/>
          <a:ext cx="0" cy="0"/>
          <a:chOff x="0" y="0"/>
          <a:chExt cx="0" cy="0"/>
        </a:xfrm>
      </p:grpSpPr>
      <p:sp>
        <p:nvSpPr>
          <p:cNvPr id="119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68793197"/>
      </p:ext>
    </p:extLst>
  </p:cSld>
  <p:clrMapOvr>
    <a:masterClrMapping/>
  </p:clrMapOvr>
  <p:transition spd="med"/>
</p:sldLayout>
</file>

<file path=ppt/slideLayouts/slideLayout252.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000000"/>
        </a:solidFill>
        <a:effectLst/>
      </p:bgPr>
    </p:bg>
    <p:spTree>
      <p:nvGrpSpPr>
        <p:cNvPr id="1" name=""/>
        <p:cNvGrpSpPr/>
        <p:nvPr/>
      </p:nvGrpSpPr>
      <p:grpSpPr>
        <a:xfrm>
          <a:off x="0" y="0"/>
          <a:ext cx="0" cy="0"/>
          <a:chOff x="0" y="0"/>
          <a:chExt cx="0" cy="0"/>
        </a:xfrm>
      </p:grpSpPr>
      <p:grpSp>
        <p:nvGrpSpPr>
          <p:cNvPr id="1200" name="Group 4"/>
          <p:cNvGrpSpPr/>
          <p:nvPr/>
        </p:nvGrpSpPr>
        <p:grpSpPr>
          <a:xfrm>
            <a:off x="177800" y="230188"/>
            <a:ext cx="203200" cy="6503987"/>
            <a:chOff x="0" y="0"/>
            <a:chExt cx="203200" cy="6503986"/>
          </a:xfrm>
        </p:grpSpPr>
        <p:sp>
          <p:nvSpPr>
            <p:cNvPr id="1198" name="Rectangle 5"/>
            <p:cNvSpPr/>
            <p:nvPr/>
          </p:nvSpPr>
          <p:spPr>
            <a:xfrm>
              <a:off x="127000" y="26987"/>
              <a:ext cx="76200" cy="6477000"/>
            </a:xfrm>
            <a:prstGeom prst="rect">
              <a:avLst/>
            </a:prstGeom>
            <a:gradFill flip="none" rotWithShape="1">
              <a:gsLst>
                <a:gs pos="0">
                  <a:srgbClr val="000000"/>
                </a:gs>
                <a:gs pos="100000">
                  <a:srgbClr val="0099CC"/>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199" name="Rectangle 6"/>
            <p:cNvSpPr/>
            <p:nvPr/>
          </p:nvSpPr>
          <p:spPr>
            <a:xfrm>
              <a:off x="0" y="0"/>
              <a:ext cx="76200" cy="6256336"/>
            </a:xfrm>
            <a:prstGeom prst="rect">
              <a:avLst/>
            </a:prstGeom>
            <a:gradFill flip="none" rotWithShape="1">
              <a:gsLst>
                <a:gs pos="0">
                  <a:srgbClr val="000000"/>
                </a:gs>
                <a:gs pos="100000">
                  <a:srgbClr val="00FFFF"/>
                </a:gs>
              </a:gsLst>
              <a:lin ang="5400000" scaled="0"/>
            </a:gradFill>
            <a:ln w="12700" cap="flat">
              <a:noFill/>
              <a:miter lim="400000"/>
            </a:ln>
            <a:effectLst/>
          </p:spPr>
          <p:txBody>
            <a:bodyPr wrap="square" lIns="45719" tIns="45719" rIns="45719" bIns="45719" numCol="1" anchor="ctr">
              <a:noAutofit/>
            </a:bodyPr>
            <a:lstStyle/>
            <a:p>
              <a:pPr>
                <a:defRPr b="0">
                  <a:solidFill>
                    <a:srgbClr val="F8F8F8"/>
                  </a:solidFill>
                </a:defRPr>
              </a:pPr>
              <a:endParaRPr/>
            </a:p>
          </p:txBody>
        </p:sp>
      </p:grpSp>
      <p:grpSp>
        <p:nvGrpSpPr>
          <p:cNvPr id="1203" name="Group 7"/>
          <p:cNvGrpSpPr/>
          <p:nvPr/>
        </p:nvGrpSpPr>
        <p:grpSpPr>
          <a:xfrm>
            <a:off x="8793163" y="220662"/>
            <a:ext cx="198437" cy="6408738"/>
            <a:chOff x="0" y="0"/>
            <a:chExt cx="198436" cy="6408736"/>
          </a:xfrm>
        </p:grpSpPr>
        <p:sp>
          <p:nvSpPr>
            <p:cNvPr id="1201" name="Rectangle 8"/>
            <p:cNvSpPr/>
            <p:nvPr/>
          </p:nvSpPr>
          <p:spPr>
            <a:xfrm>
              <a:off x="130174" y="-1"/>
              <a:ext cx="68263" cy="6332539"/>
            </a:xfrm>
            <a:prstGeom prst="rect">
              <a:avLst/>
            </a:prstGeom>
            <a:gradFill flip="none" rotWithShape="1">
              <a:gsLst>
                <a:gs pos="0">
                  <a:srgbClr val="6699FF"/>
                </a:gs>
                <a:gs pos="100000">
                  <a:srgbClr val="000000"/>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02" name="Rectangle 9"/>
            <p:cNvSpPr/>
            <p:nvPr/>
          </p:nvSpPr>
          <p:spPr>
            <a:xfrm>
              <a:off x="0" y="160337"/>
              <a:ext cx="77788" cy="6248400"/>
            </a:xfrm>
            <a:prstGeom prst="rect">
              <a:avLst/>
            </a:prstGeom>
            <a:gradFill flip="none" rotWithShape="1">
              <a:gsLst>
                <a:gs pos="0">
                  <a:srgbClr val="9933FF"/>
                </a:gs>
                <a:gs pos="100000">
                  <a:srgbClr val="000000"/>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grpSp>
        <p:nvGrpSpPr>
          <p:cNvPr id="1206" name="Group 10"/>
          <p:cNvGrpSpPr/>
          <p:nvPr/>
        </p:nvGrpSpPr>
        <p:grpSpPr>
          <a:xfrm>
            <a:off x="412749" y="6477000"/>
            <a:ext cx="8686801" cy="227807"/>
            <a:chOff x="0" y="0"/>
            <a:chExt cx="8686800" cy="227806"/>
          </a:xfrm>
        </p:grpSpPr>
        <p:sp>
          <p:nvSpPr>
            <p:cNvPr id="1204" name="Rectangle 11"/>
            <p:cNvSpPr/>
            <p:nvPr/>
          </p:nvSpPr>
          <p:spPr>
            <a:xfrm>
              <a:off x="0" y="0"/>
              <a:ext cx="8686800" cy="76200"/>
            </a:xfrm>
            <a:prstGeom prst="rect">
              <a:avLst/>
            </a:prstGeom>
            <a:gradFill flip="none" rotWithShape="1">
              <a:gsLst>
                <a:gs pos="0">
                  <a:srgbClr val="000000"/>
                </a:gs>
                <a:gs pos="100000">
                  <a:srgbClr val="6699FF"/>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05" name="Rectangle 12"/>
            <p:cNvSpPr/>
            <p:nvPr/>
          </p:nvSpPr>
          <p:spPr>
            <a:xfrm>
              <a:off x="793" y="151606"/>
              <a:ext cx="8501064" cy="76201"/>
            </a:xfrm>
            <a:prstGeom prst="rect">
              <a:avLst/>
            </a:prstGeom>
            <a:gradFill flip="none" rotWithShape="1">
              <a:gsLst>
                <a:gs pos="0">
                  <a:srgbClr val="000000"/>
                </a:gs>
                <a:gs pos="100000">
                  <a:srgbClr val="00FFFF"/>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grpSp>
        <p:nvGrpSpPr>
          <p:cNvPr id="1209" name="Group 13"/>
          <p:cNvGrpSpPr/>
          <p:nvPr/>
        </p:nvGrpSpPr>
        <p:grpSpPr>
          <a:xfrm>
            <a:off x="75406" y="177006"/>
            <a:ext cx="8746333" cy="161132"/>
            <a:chOff x="0" y="0"/>
            <a:chExt cx="8746332" cy="161130"/>
          </a:xfrm>
        </p:grpSpPr>
        <p:sp>
          <p:nvSpPr>
            <p:cNvPr id="1207" name="Rectangle 14"/>
            <p:cNvSpPr/>
            <p:nvPr/>
          </p:nvSpPr>
          <p:spPr>
            <a:xfrm>
              <a:off x="219868" y="102393"/>
              <a:ext cx="8526465" cy="58738"/>
            </a:xfrm>
            <a:prstGeom prst="rect">
              <a:avLst/>
            </a:prstGeom>
            <a:gradFill flip="none" rotWithShape="1">
              <a:gsLst>
                <a:gs pos="0">
                  <a:srgbClr val="00FFFF"/>
                </a:gs>
                <a:gs pos="100000">
                  <a:srgbClr val="000000"/>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08" name="Rectangle 15"/>
            <p:cNvSpPr/>
            <p:nvPr/>
          </p:nvSpPr>
          <p:spPr>
            <a:xfrm>
              <a:off x="0" y="0"/>
              <a:ext cx="8745539" cy="60325"/>
            </a:xfrm>
            <a:prstGeom prst="rect">
              <a:avLst/>
            </a:prstGeom>
            <a:gradFill flip="none" rotWithShape="1">
              <a:gsLst>
                <a:gs pos="0">
                  <a:srgbClr val="6699FF"/>
                </a:gs>
                <a:gs pos="100000">
                  <a:srgbClr val="000000"/>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sp>
        <p:nvSpPr>
          <p:cNvPr id="1210" name="Title Text"/>
          <p:cNvSpPr txBox="1">
            <a:spLocks noGrp="1"/>
          </p:cNvSpPr>
          <p:nvPr>
            <p:ph type="title"/>
          </p:nvPr>
        </p:nvSpPr>
        <p:spPr>
          <a:xfrm>
            <a:off x="685800" y="1219200"/>
            <a:ext cx="7772400" cy="1143000"/>
          </a:xfrm>
          <a:prstGeom prst="rect">
            <a:avLst/>
          </a:prstGeom>
        </p:spPr>
        <p:txBody>
          <a:bodyPr anchor="t"/>
          <a:lstStyle>
            <a:lvl1pPr algn="ctr">
              <a:defRPr sz="4000">
                <a:solidFill>
                  <a:srgbClr val="F8F8F8"/>
                </a:solidFill>
                <a:latin typeface="+mj-lt"/>
                <a:ea typeface="+mj-ea"/>
                <a:cs typeface="+mj-cs"/>
                <a:sym typeface="Helvetica"/>
              </a:defRPr>
            </a:lvl1pPr>
          </a:lstStyle>
          <a:p>
            <a:r>
              <a:t>Title Text</a:t>
            </a:r>
          </a:p>
        </p:txBody>
      </p:sp>
      <p:sp>
        <p:nvSpPr>
          <p:cNvPr id="1211" name="Body Level One…"/>
          <p:cNvSpPr txBox="1">
            <a:spLocks noGrp="1"/>
          </p:cNvSpPr>
          <p:nvPr>
            <p:ph type="body" sz="quarter" idx="1"/>
          </p:nvPr>
        </p:nvSpPr>
        <p:spPr>
          <a:xfrm>
            <a:off x="1371600" y="2667000"/>
            <a:ext cx="6400800" cy="1752600"/>
          </a:xfrm>
          <a:prstGeom prst="rect">
            <a:avLst/>
          </a:prstGeom>
        </p:spPr>
        <p:txBody>
          <a:bodyPr>
            <a:normAutofit/>
          </a:bodyPr>
          <a:lstStyle>
            <a:lvl1pPr marL="0" indent="0" algn="ctr">
              <a:spcBef>
                <a:spcPts val="600"/>
              </a:spcBef>
              <a:buSzTx/>
              <a:buNone/>
              <a:defRPr sz="2800">
                <a:solidFill>
                  <a:srgbClr val="F8F8F8"/>
                </a:solidFill>
                <a:latin typeface="+mj-lt"/>
                <a:ea typeface="+mj-ea"/>
                <a:cs typeface="+mj-cs"/>
                <a:sym typeface="Helvetica"/>
              </a:defRPr>
            </a:lvl1pPr>
            <a:lvl2pPr marL="742950" indent="-285750" algn="ctr">
              <a:spcBef>
                <a:spcPts val="600"/>
              </a:spcBef>
              <a:buChar char="–"/>
              <a:defRPr sz="2800">
                <a:solidFill>
                  <a:srgbClr val="F8F8F8"/>
                </a:solidFill>
                <a:latin typeface="+mj-lt"/>
                <a:ea typeface="+mj-ea"/>
                <a:cs typeface="+mj-cs"/>
                <a:sym typeface="Helvetica"/>
              </a:defRPr>
            </a:lvl2pPr>
            <a:lvl3pPr marL="1181100" indent="-266700" algn="ctr">
              <a:spcBef>
                <a:spcPts val="600"/>
              </a:spcBef>
              <a:defRPr sz="2800">
                <a:solidFill>
                  <a:srgbClr val="F8F8F8"/>
                </a:solidFill>
                <a:latin typeface="+mj-lt"/>
                <a:ea typeface="+mj-ea"/>
                <a:cs typeface="+mj-cs"/>
                <a:sym typeface="Helvetica"/>
              </a:defRPr>
            </a:lvl3pPr>
            <a:lvl4pPr marL="1691639" indent="-320039" algn="ctr">
              <a:spcBef>
                <a:spcPts val="600"/>
              </a:spcBef>
              <a:buChar char="–"/>
              <a:defRPr sz="2800">
                <a:solidFill>
                  <a:srgbClr val="F8F8F8"/>
                </a:solidFill>
                <a:latin typeface="+mj-lt"/>
                <a:ea typeface="+mj-ea"/>
                <a:cs typeface="+mj-cs"/>
                <a:sym typeface="Helvetica"/>
              </a:defRPr>
            </a:lvl4pPr>
            <a:lvl5pPr marL="2148839" indent="-320039" algn="ctr">
              <a:spcBef>
                <a:spcPts val="600"/>
              </a:spcBef>
              <a:buChar char="»"/>
              <a:defRPr sz="2800">
                <a:solidFill>
                  <a:srgbClr val="F8F8F8"/>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212" name="Slide Number"/>
          <p:cNvSpPr txBox="1">
            <a:spLocks noGrp="1"/>
          </p:cNvSpPr>
          <p:nvPr>
            <p:ph type="sldNum" sz="quarter" idx="2"/>
          </p:nvPr>
        </p:nvSpPr>
        <p:spPr>
          <a:xfrm>
            <a:off x="8461092" y="6164897"/>
            <a:ext cx="301909" cy="307341"/>
          </a:xfrm>
          <a:prstGeom prst="rect">
            <a:avLst/>
          </a:prstGeom>
        </p:spPr>
        <p:txBody>
          <a:bodyPr/>
          <a:lstStyle>
            <a:lvl1pPr algn="r">
              <a:defRPr b="1">
                <a:solidFill>
                  <a:srgbClr val="808080"/>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565424510"/>
      </p:ext>
    </p:extLst>
  </p:cSld>
  <p:clrMapOvr>
    <a:masterClrMapping/>
  </p:clrMapOvr>
  <p:transition spd="med"/>
</p:sldLayout>
</file>

<file path=ppt/slideLayouts/slideLayout253.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000000"/>
        </a:solidFill>
        <a:effectLst/>
      </p:bgPr>
    </p:bg>
    <p:spTree>
      <p:nvGrpSpPr>
        <p:cNvPr id="1" name=""/>
        <p:cNvGrpSpPr/>
        <p:nvPr/>
      </p:nvGrpSpPr>
      <p:grpSpPr>
        <a:xfrm>
          <a:off x="0" y="0"/>
          <a:ext cx="0" cy="0"/>
          <a:chOff x="0" y="0"/>
          <a:chExt cx="0" cy="0"/>
        </a:xfrm>
      </p:grpSpPr>
      <p:grpSp>
        <p:nvGrpSpPr>
          <p:cNvPr id="1230" name="Group 2"/>
          <p:cNvGrpSpPr/>
          <p:nvPr/>
        </p:nvGrpSpPr>
        <p:grpSpPr>
          <a:xfrm>
            <a:off x="3953333" y="1538745"/>
            <a:ext cx="5415635" cy="5887123"/>
            <a:chOff x="0" y="0"/>
            <a:chExt cx="5415634" cy="5887122"/>
          </a:xfrm>
        </p:grpSpPr>
        <p:sp>
          <p:nvSpPr>
            <p:cNvPr id="1219" name="AutoShape 3"/>
            <p:cNvSpPr/>
            <p:nvPr/>
          </p:nvSpPr>
          <p:spPr>
            <a:xfrm rot="13500000" flipH="1">
              <a:off x="3115804" y="4462005"/>
              <a:ext cx="901701" cy="901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20" name="AutoShape 4"/>
            <p:cNvSpPr/>
            <p:nvPr/>
          </p:nvSpPr>
          <p:spPr>
            <a:xfrm rot="16200000">
              <a:off x="3525380" y="3730167"/>
              <a:ext cx="1362075" cy="1352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21" name="AutoShape 5"/>
            <p:cNvSpPr/>
            <p:nvPr/>
          </p:nvSpPr>
          <p:spPr>
            <a:xfrm>
              <a:off x="3900029" y="2607804"/>
              <a:ext cx="1282701" cy="1282701"/>
            </a:xfrm>
            <a:prstGeom prst="diamond">
              <a:avLst/>
            </a:pr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22" name="AutoShape 6"/>
            <p:cNvSpPr/>
            <p:nvPr/>
          </p:nvSpPr>
          <p:spPr>
            <a:xfrm rot="13500000">
              <a:off x="412292" y="3484105"/>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23" name="AutoShape 7"/>
            <p:cNvSpPr/>
            <p:nvPr/>
          </p:nvSpPr>
          <p:spPr>
            <a:xfrm rot="8100000" flipH="1">
              <a:off x="1953754" y="2422067"/>
              <a:ext cx="901701" cy="901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nvGrpSpPr>
            <p:cNvPr id="1228" name="Group 8"/>
            <p:cNvGrpSpPr/>
            <p:nvPr/>
          </p:nvGrpSpPr>
          <p:grpSpPr>
            <a:xfrm>
              <a:off x="3006267" y="1928355"/>
              <a:ext cx="638176" cy="1901824"/>
              <a:chOff x="0" y="0"/>
              <a:chExt cx="638174" cy="1901822"/>
            </a:xfrm>
          </p:grpSpPr>
          <p:sp>
            <p:nvSpPr>
              <p:cNvPr id="1224" name="Line 9"/>
              <p:cNvSpPr/>
              <p:nvPr/>
            </p:nvSpPr>
            <p:spPr>
              <a:xfrm flipH="1">
                <a:off x="635000" y="15875"/>
                <a:ext cx="1" cy="1244600"/>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5" name="Line 10"/>
              <p:cNvSpPr/>
              <p:nvPr/>
            </p:nvSpPr>
            <p:spPr>
              <a:xfrm flipH="1">
                <a:off x="6349" y="631824"/>
                <a:ext cx="2" cy="1270000"/>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6" name="Line 11"/>
              <p:cNvSpPr/>
              <p:nvPr/>
            </p:nvSpPr>
            <p:spPr>
              <a:xfrm flipV="1">
                <a:off x="6350" y="1263650"/>
                <a:ext cx="631825" cy="631825"/>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7" name="Line 12"/>
              <p:cNvSpPr/>
              <p:nvPr/>
            </p:nvSpPr>
            <p:spPr>
              <a:xfrm flipV="1">
                <a:off x="0" y="0"/>
                <a:ext cx="638175" cy="638175"/>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grpSp>
        <p:sp>
          <p:nvSpPr>
            <p:cNvPr id="1229" name="AutoShape 13"/>
            <p:cNvSpPr/>
            <p:nvPr/>
          </p:nvSpPr>
          <p:spPr>
            <a:xfrm rot="18900000">
              <a:off x="3012617" y="412292"/>
              <a:ext cx="1990726" cy="19907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grpSp>
        <p:nvGrpSpPr>
          <p:cNvPr id="1238" name="Group 15"/>
          <p:cNvGrpSpPr/>
          <p:nvPr/>
        </p:nvGrpSpPr>
        <p:grpSpPr>
          <a:xfrm>
            <a:off x="3344863" y="2457450"/>
            <a:ext cx="5449887" cy="4684136"/>
            <a:chOff x="0" y="0"/>
            <a:chExt cx="5449886" cy="4684135"/>
          </a:xfrm>
        </p:grpSpPr>
        <p:sp>
          <p:nvSpPr>
            <p:cNvPr id="1231" name="AutoShape 16"/>
            <p:cNvSpPr/>
            <p:nvPr/>
          </p:nvSpPr>
          <p:spPr>
            <a:xfrm>
              <a:off x="4167186" y="898524"/>
              <a:ext cx="1282701" cy="1282702"/>
            </a:xfrm>
            <a:prstGeom prst="diamond">
              <a:avLst/>
            </a:pr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2" name="Freeform 17"/>
            <p:cNvSpPr/>
            <p:nvPr/>
          </p:nvSpPr>
          <p:spPr>
            <a:xfrm>
              <a:off x="3101974" y="614362"/>
              <a:ext cx="638175" cy="1890714"/>
            </a:xfrm>
            <a:custGeom>
              <a:avLst/>
              <a:gdLst/>
              <a:ahLst/>
              <a:cxnLst>
                <a:cxn ang="0">
                  <a:pos x="wd2" y="hd2"/>
                </a:cxn>
                <a:cxn ang="5400000">
                  <a:pos x="wd2" y="hd2"/>
                </a:cxn>
                <a:cxn ang="10800000">
                  <a:pos x="wd2" y="hd2"/>
                </a:cxn>
                <a:cxn ang="16200000">
                  <a:pos x="wd2" y="hd2"/>
                </a:cxn>
              </a:cxnLst>
              <a:rect l="0" t="0" r="r" b="b"/>
              <a:pathLst>
                <a:path w="21600" h="21600" extrusionOk="0">
                  <a:moveTo>
                    <a:pt x="21439" y="0"/>
                  </a:moveTo>
                  <a:lnTo>
                    <a:pt x="0" y="7236"/>
                  </a:lnTo>
                  <a:lnTo>
                    <a:pt x="0" y="21600"/>
                  </a:lnTo>
                  <a:lnTo>
                    <a:pt x="21600" y="14309"/>
                  </a:lnTo>
                  <a:lnTo>
                    <a:pt x="21439" y="0"/>
                  </a:lnTo>
                </a:path>
              </a:pathLst>
            </a:custGeom>
            <a:solidFill>
              <a:srgbClr val="669900"/>
            </a:solidFill>
            <a:ln w="12700" cap="flat">
              <a:solidFill>
                <a:srgbClr val="669900"/>
              </a:solidFill>
              <a:prstDash val="solid"/>
              <a:round/>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3" name="AutoShape 18"/>
            <p:cNvSpPr/>
            <p:nvPr/>
          </p:nvSpPr>
          <p:spPr>
            <a:xfrm rot="18900000">
              <a:off x="666749" y="1717675"/>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4" name="AutoShape 19"/>
            <p:cNvSpPr/>
            <p:nvPr/>
          </p:nvSpPr>
          <p:spPr>
            <a:xfrm rot="13500000" flipH="1">
              <a:off x="2706686" y="3595687"/>
              <a:ext cx="901700" cy="901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5" name="AutoShape 20"/>
            <p:cNvSpPr/>
            <p:nvPr/>
          </p:nvSpPr>
          <p:spPr>
            <a:xfrm rot="16200000">
              <a:off x="3676648" y="2189163"/>
              <a:ext cx="1362076" cy="13525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6" name="AutoShape 21"/>
            <p:cNvSpPr/>
            <p:nvPr/>
          </p:nvSpPr>
          <p:spPr>
            <a:xfrm rot="10800000">
              <a:off x="0" y="0"/>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7" name="AutoShape 22"/>
            <p:cNvSpPr/>
            <p:nvPr/>
          </p:nvSpPr>
          <p:spPr>
            <a:xfrm rot="8100000" flipH="1">
              <a:off x="2068511" y="1831975"/>
              <a:ext cx="901701" cy="901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sp>
        <p:nvSpPr>
          <p:cNvPr id="1239" name="Rectangle 23"/>
          <p:cNvSpPr/>
          <p:nvPr/>
        </p:nvSpPr>
        <p:spPr>
          <a:xfrm>
            <a:off x="6588125" y="5181600"/>
            <a:ext cx="2555875" cy="381000"/>
          </a:xfrm>
          <a:prstGeom prst="rect">
            <a:avLst/>
          </a:prstGeom>
          <a:solidFill>
            <a:srgbClr val="FFCC00"/>
          </a:solidFill>
          <a:ln w="12700">
            <a:miter lim="400000"/>
          </a:ln>
        </p:spPr>
        <p:txBody>
          <a:bodyPr lIns="45719" rIns="45719" anchor="ctr"/>
          <a:lstStyle/>
          <a:p>
            <a:pPr algn="l">
              <a:defRPr b="0">
                <a:solidFill>
                  <a:srgbClr val="F8F8F8"/>
                </a:solidFill>
                <a:latin typeface="Arial"/>
                <a:ea typeface="Arial"/>
                <a:cs typeface="Arial"/>
                <a:sym typeface="Arial"/>
              </a:defRPr>
            </a:pPr>
            <a:endParaRPr/>
          </a:p>
        </p:txBody>
      </p:sp>
      <p:sp>
        <p:nvSpPr>
          <p:cNvPr id="1240" name="Title Text"/>
          <p:cNvSpPr txBox="1">
            <a:spLocks noGrp="1"/>
          </p:cNvSpPr>
          <p:nvPr>
            <p:ph type="title"/>
          </p:nvPr>
        </p:nvSpPr>
        <p:spPr>
          <a:xfrm>
            <a:off x="914400" y="228600"/>
            <a:ext cx="7772400" cy="2438400"/>
          </a:xfrm>
          <a:prstGeom prst="rect">
            <a:avLst/>
          </a:prstGeom>
        </p:spPr>
        <p:txBody>
          <a:bodyPr lIns="46037" tIns="46037" rIns="46037" bIns="46037"/>
          <a:lstStyle>
            <a:lvl1pPr algn="r">
              <a:defRPr sz="6600">
                <a:solidFill>
                  <a:srgbClr val="6666FF"/>
                </a:solidFill>
                <a:latin typeface="Arial"/>
                <a:ea typeface="Arial"/>
                <a:cs typeface="Arial"/>
                <a:sym typeface="Arial"/>
              </a:defRPr>
            </a:lvl1pPr>
          </a:lstStyle>
          <a:p>
            <a:r>
              <a:t>Title Text</a:t>
            </a:r>
          </a:p>
        </p:txBody>
      </p:sp>
      <p:sp>
        <p:nvSpPr>
          <p:cNvPr id="1241" name="Body Level One…"/>
          <p:cNvSpPr txBox="1">
            <a:spLocks noGrp="1"/>
          </p:cNvSpPr>
          <p:nvPr>
            <p:ph type="body" sz="quarter" idx="1"/>
          </p:nvPr>
        </p:nvSpPr>
        <p:spPr>
          <a:xfrm>
            <a:off x="4876800" y="4368800"/>
            <a:ext cx="4259263" cy="742950"/>
          </a:xfrm>
          <a:prstGeom prst="rect">
            <a:avLst/>
          </a:prstGeom>
          <a:solidFill>
            <a:srgbClr val="6666FF"/>
          </a:solidFill>
          <a:ln>
            <a:solidFill>
              <a:srgbClr val="6666FF"/>
            </a:solidFill>
            <a:round/>
          </a:ln>
        </p:spPr>
        <p:txBody>
          <a:bodyPr lIns="0" tIns="0" rIns="0" bIns="0" anchor="b">
            <a:normAutofit/>
          </a:bodyPr>
          <a:lstStyle>
            <a:lvl1pPr marL="0" indent="0">
              <a:spcBef>
                <a:spcPts val="0"/>
              </a:spcBef>
              <a:buSzTx/>
              <a:buNone/>
              <a:defRPr sz="2400">
                <a:latin typeface="Arial"/>
                <a:ea typeface="Arial"/>
                <a:cs typeface="Arial"/>
                <a:sym typeface="Arial"/>
              </a:defRPr>
            </a:lvl1pPr>
            <a:lvl2pPr marL="702128" indent="-244928">
              <a:spcBef>
                <a:spcPts val="0"/>
              </a:spcBef>
              <a:buSzPct val="65000"/>
              <a:buChar char="■"/>
              <a:defRPr sz="2400">
                <a:latin typeface="Arial"/>
                <a:ea typeface="Arial"/>
                <a:cs typeface="Arial"/>
                <a:sym typeface="Arial"/>
              </a:defRPr>
            </a:lvl2pPr>
            <a:lvl3pPr marL="1085850" indent="-228600">
              <a:spcBef>
                <a:spcPts val="0"/>
              </a:spcBef>
              <a:buSzPct val="60000"/>
              <a:buChar char="◆"/>
              <a:defRPr sz="2400">
                <a:latin typeface="Arial"/>
                <a:ea typeface="Arial"/>
                <a:cs typeface="Arial"/>
                <a:sym typeface="Arial"/>
              </a:defRPr>
            </a:lvl3pPr>
            <a:lvl4pPr marL="1474469" indent="-274319">
              <a:spcBef>
                <a:spcPts val="0"/>
              </a:spcBef>
              <a:buSzPct val="70000"/>
              <a:buChar char="■"/>
              <a:defRPr sz="2400">
                <a:latin typeface="Arial"/>
                <a:ea typeface="Arial"/>
                <a:cs typeface="Arial"/>
                <a:sym typeface="Arial"/>
              </a:defRPr>
            </a:lvl4pPr>
            <a:lvl5pPr marL="1817370" indent="-274320">
              <a:spcBef>
                <a:spcPts val="0"/>
              </a:spcBef>
              <a:buSzPct val="65000"/>
              <a:buChar char="◆"/>
              <a:defRPr sz="2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242" name="Slide Number"/>
          <p:cNvSpPr txBox="1">
            <a:spLocks noGrp="1"/>
          </p:cNvSpPr>
          <p:nvPr>
            <p:ph type="sldNum" sz="quarter" idx="2"/>
          </p:nvPr>
        </p:nvSpPr>
        <p:spPr>
          <a:xfrm>
            <a:off x="1371600" y="6568540"/>
            <a:ext cx="304800" cy="289460"/>
          </a:xfrm>
          <a:prstGeom prst="rect">
            <a:avLst/>
          </a:prstGeom>
          <a:solidFill>
            <a:srgbClr val="669900"/>
          </a:solidFill>
        </p:spPr>
        <p:txBody>
          <a:bodyPr wrap="square" lIns="46037" tIns="46037" rIns="46037" bIns="46037"/>
          <a:lstStyle>
            <a:lvl1pPr algn="r">
              <a:defRPr b="1">
                <a:solidFill>
                  <a:srgbClr val="F8F8F8"/>
                </a:solidFill>
              </a:defRPr>
            </a:lvl1pPr>
          </a:lstStyle>
          <a:p>
            <a:fld id="{86CB4B4D-7CA3-9044-876B-883B54F8677D}" type="slidenum">
              <a:rPr/>
              <a:pPr/>
              <a:t>‹#›</a:t>
            </a:fld>
            <a:endParaRPr/>
          </a:p>
        </p:txBody>
      </p:sp>
    </p:spTree>
    <p:extLst>
      <p:ext uri="{BB962C8B-B14F-4D97-AF65-F5344CB8AC3E}">
        <p14:creationId xmlns:p14="http://schemas.microsoft.com/office/powerpoint/2010/main" val="1560085046"/>
      </p:ext>
    </p:extLst>
  </p:cSld>
  <p:clrMapOvr>
    <a:masterClrMapping/>
  </p:clrMapOvr>
  <p:transition spd="med"/>
</p:sldLayout>
</file>

<file path=ppt/slideLayouts/slideLayout254.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003399"/>
        </a:solidFill>
        <a:effectLst/>
      </p:bgPr>
    </p:bg>
    <p:spTree>
      <p:nvGrpSpPr>
        <p:cNvPr id="1" name=""/>
        <p:cNvGrpSpPr/>
        <p:nvPr/>
      </p:nvGrpSpPr>
      <p:grpSpPr>
        <a:xfrm>
          <a:off x="0" y="0"/>
          <a:ext cx="0" cy="0"/>
          <a:chOff x="0" y="0"/>
          <a:chExt cx="0" cy="0"/>
        </a:xfrm>
      </p:grpSpPr>
      <p:grpSp>
        <p:nvGrpSpPr>
          <p:cNvPr id="1257" name="Group 4"/>
          <p:cNvGrpSpPr/>
          <p:nvPr/>
        </p:nvGrpSpPr>
        <p:grpSpPr>
          <a:xfrm>
            <a:off x="0" y="0"/>
            <a:ext cx="9140826" cy="6850064"/>
            <a:chOff x="0" y="0"/>
            <a:chExt cx="9140825" cy="6850063"/>
          </a:xfrm>
        </p:grpSpPr>
        <p:grpSp>
          <p:nvGrpSpPr>
            <p:cNvPr id="1254" name="Group 5"/>
            <p:cNvGrpSpPr/>
            <p:nvPr/>
          </p:nvGrpSpPr>
          <p:grpSpPr>
            <a:xfrm>
              <a:off x="2743200" y="3540125"/>
              <a:ext cx="6392863" cy="3309939"/>
              <a:chOff x="0" y="0"/>
              <a:chExt cx="6392862" cy="3309937"/>
            </a:xfrm>
          </p:grpSpPr>
          <p:sp>
            <p:nvSpPr>
              <p:cNvPr id="1249" name="Freeform 6"/>
              <p:cNvSpPr/>
              <p:nvPr/>
            </p:nvSpPr>
            <p:spPr>
              <a:xfrm>
                <a:off x="0" y="657225"/>
                <a:ext cx="4575175"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250"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251"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252"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253"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255"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256"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258" name="Title Text"/>
          <p:cNvSpPr txBox="1">
            <a:spLocks noGrp="1"/>
          </p:cNvSpPr>
          <p:nvPr>
            <p:ph type="title"/>
          </p:nvPr>
        </p:nvSpPr>
        <p:spPr>
          <a:xfrm>
            <a:off x="457200" y="274638"/>
            <a:ext cx="8229600" cy="1143001"/>
          </a:xfrm>
          <a:prstGeom prst="rect">
            <a:avLst/>
          </a:prstGeom>
        </p:spPr>
        <p:txBody>
          <a:bodyPr anchor="ctr"/>
          <a:lstStyle>
            <a:lvl1pPr algn="ctr">
              <a:defRPr b="1">
                <a:solidFill>
                  <a:srgbClr val="E5E5FF"/>
                </a:solidFill>
                <a:effectLst>
                  <a:outerShdw blurRad="38100" dist="38100" dir="2700000" rotWithShape="0">
                    <a:srgbClr val="000000"/>
                  </a:outerShdw>
                </a:effectLst>
                <a:latin typeface="Garamond"/>
                <a:ea typeface="Garamond"/>
                <a:cs typeface="Garamond"/>
                <a:sym typeface="Garamond"/>
              </a:defRPr>
            </a:lvl1pPr>
          </a:lstStyle>
          <a:p>
            <a:r>
              <a:t>Title Text</a:t>
            </a:r>
          </a:p>
        </p:txBody>
      </p:sp>
      <p:sp>
        <p:nvSpPr>
          <p:cNvPr id="1259" name="Body Level One…"/>
          <p:cNvSpPr txBox="1">
            <a:spLocks noGrp="1"/>
          </p:cNvSpPr>
          <p:nvPr>
            <p:ph type="body" idx="1"/>
          </p:nvPr>
        </p:nvSpPr>
        <p:spPr>
          <a:xfrm>
            <a:off x="457200" y="1600200"/>
            <a:ext cx="8229600" cy="4525963"/>
          </a:xfrm>
          <a:prstGeom prst="rect">
            <a:avLst/>
          </a:prstGeom>
        </p:spPr>
        <p:txBody>
          <a:bodyPr>
            <a:normAutofit/>
          </a:bodyPr>
          <a:lstStyle>
            <a:lvl1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1pPr>
            <a:lvl2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2pPr>
            <a:lvl3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3pPr>
            <a:lvl4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4pPr>
            <a:lvl5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260" name="Slide Number"/>
          <p:cNvSpPr txBox="1">
            <a:spLocks noGrp="1"/>
          </p:cNvSpPr>
          <p:nvPr>
            <p:ph type="sldNum" sz="quarter" idx="2"/>
          </p:nvPr>
        </p:nvSpPr>
        <p:spPr>
          <a:xfrm>
            <a:off x="8413144" y="6460395"/>
            <a:ext cx="273657" cy="264256"/>
          </a:xfrm>
          <a:prstGeom prst="rect">
            <a:avLst/>
          </a:prstGeom>
        </p:spPr>
        <p:txBody>
          <a:bodyPr/>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310838748"/>
      </p:ext>
    </p:extLst>
  </p:cSld>
  <p:clrMapOvr>
    <a:masterClrMapping/>
  </p:clrMapOvr>
  <p:transition spd="med"/>
</p:sldLayout>
</file>

<file path=ppt/slideLayouts/slideLayout255.xml><?xml version="1.0" encoding="utf-8"?>
<p:sldLayout xmlns:a="http://schemas.openxmlformats.org/drawingml/2006/main" xmlns:r="http://schemas.openxmlformats.org/officeDocument/2006/relationships" xmlns:p="http://schemas.openxmlformats.org/presentationml/2006/main" showMasterSp="0" type="tx">
  <p:cSld name="12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267" name="Title Text"/>
          <p:cNvSpPr txBox="1">
            <a:spLocks noGrp="1"/>
          </p:cNvSpPr>
          <p:nvPr>
            <p:ph type="title"/>
          </p:nvPr>
        </p:nvSpPr>
        <p:spPr>
          <a:xfrm>
            <a:off x="304800" y="2286000"/>
            <a:ext cx="7467600" cy="1143000"/>
          </a:xfrm>
          <a:prstGeom prst="rect">
            <a:avLst/>
          </a:prstGeom>
          <a:effectLst>
            <a:outerShdw blurRad="50800" dist="25399" dir="2700000" rotWithShape="0">
              <a:schemeClr val="accent3">
                <a:lumOff val="44000"/>
                <a:alpha val="74998"/>
              </a:schemeClr>
            </a:outerShdw>
          </a:effectLst>
        </p:spPr>
        <p:txBody>
          <a:bodyPr anchor="ctr"/>
          <a:lstStyle>
            <a:lvl1pPr algn="r">
              <a:defRPr>
                <a:solidFill>
                  <a:srgbClr val="000000"/>
                </a:solidFill>
                <a:latin typeface="Impact"/>
                <a:ea typeface="Impact"/>
                <a:cs typeface="Impact"/>
                <a:sym typeface="Impact"/>
              </a:defRPr>
            </a:lvl1pPr>
          </a:lstStyle>
          <a:p>
            <a:r>
              <a:t>Title Text</a:t>
            </a:r>
          </a:p>
        </p:txBody>
      </p:sp>
      <p:sp>
        <p:nvSpPr>
          <p:cNvPr id="1268" name="Body Level One…"/>
          <p:cNvSpPr txBox="1">
            <a:spLocks noGrp="1"/>
          </p:cNvSpPr>
          <p:nvPr>
            <p:ph type="body" sz="quarter" idx="1"/>
          </p:nvPr>
        </p:nvSpPr>
        <p:spPr>
          <a:xfrm>
            <a:off x="1371600" y="3886200"/>
            <a:ext cx="6400800" cy="1752600"/>
          </a:xfrm>
          <a:prstGeom prst="rect">
            <a:avLst/>
          </a:prstGeom>
          <a:effectLst>
            <a:outerShdw blurRad="50800" dist="25399" dir="2700000" rotWithShape="0">
              <a:schemeClr val="accent3">
                <a:lumOff val="44000"/>
                <a:alpha val="74998"/>
              </a:schemeClr>
            </a:outerShdw>
          </a:effectLst>
        </p:spPr>
        <p:txBody>
          <a:bodyPr>
            <a:normAutofit/>
          </a:bodyPr>
          <a:lstStyle>
            <a:lvl1pPr marL="0" indent="0" algn="r">
              <a:buSzTx/>
              <a:buNone/>
              <a:defRPr>
                <a:latin typeface="Impact"/>
                <a:ea typeface="Impact"/>
                <a:cs typeface="Impact"/>
                <a:sym typeface="Impact"/>
              </a:defRPr>
            </a:lvl1pPr>
            <a:lvl2pPr algn="r">
              <a:buChar char="▭"/>
              <a:defRPr>
                <a:latin typeface="Impact"/>
                <a:ea typeface="Impact"/>
                <a:cs typeface="Impact"/>
                <a:sym typeface="Impact"/>
              </a:defRPr>
            </a:lvl2pPr>
            <a:lvl3pPr algn="r">
              <a:buChar char="▭"/>
              <a:defRPr>
                <a:latin typeface="Impact"/>
                <a:ea typeface="Impact"/>
                <a:cs typeface="Impact"/>
                <a:sym typeface="Impact"/>
              </a:defRPr>
            </a:lvl3pPr>
            <a:lvl4pPr algn="r">
              <a:buChar char="▭"/>
              <a:defRPr>
                <a:latin typeface="Impact"/>
                <a:ea typeface="Impact"/>
                <a:cs typeface="Impact"/>
                <a:sym typeface="Impact"/>
              </a:defRPr>
            </a:lvl4pPr>
            <a:lvl5pPr algn="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1269"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4802622"/>
      </p:ext>
    </p:extLst>
  </p:cSld>
  <p:clrMapOvr>
    <a:masterClrMapping/>
  </p:clrMapOvr>
  <p:transition spd="med"/>
</p:sldLayout>
</file>

<file path=ppt/slideLayouts/slideLayout256.xml><?xml version="1.0" encoding="utf-8"?>
<p:sldLayout xmlns:a="http://schemas.openxmlformats.org/drawingml/2006/main" xmlns:r="http://schemas.openxmlformats.org/officeDocument/2006/relationships" xmlns:p="http://schemas.openxmlformats.org/presentationml/2006/main" showMasterSp="0" type="tx">
  <p:cSld name="9_Blank">
    <p:bg>
      <p:bgPr>
        <a:solidFill>
          <a:schemeClr val="accent3">
            <a:lumOff val="44000"/>
          </a:schemeClr>
        </a:solidFill>
        <a:effectLst/>
      </p:bgPr>
    </p:bg>
    <p:spTree>
      <p:nvGrpSpPr>
        <p:cNvPr id="1" name=""/>
        <p:cNvGrpSpPr/>
        <p:nvPr/>
      </p:nvGrpSpPr>
      <p:grpSpPr>
        <a:xfrm>
          <a:off x="0" y="0"/>
          <a:ext cx="0" cy="0"/>
          <a:chOff x="0" y="0"/>
          <a:chExt cx="0" cy="0"/>
        </a:xfrm>
      </p:grpSpPr>
      <p:sp>
        <p:nvSpPr>
          <p:cNvPr id="127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78612606"/>
      </p:ext>
    </p:extLst>
  </p:cSld>
  <p:clrMapOvr>
    <a:masterClrMapping/>
  </p:clrMapOvr>
  <p:transition spd="med"/>
</p:sldLayout>
</file>

<file path=ppt/slideLayouts/slideLayout257.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000000"/>
        </a:solidFill>
        <a:effectLst/>
      </p:bgPr>
    </p:bg>
    <p:spTree>
      <p:nvGrpSpPr>
        <p:cNvPr id="1" name=""/>
        <p:cNvGrpSpPr/>
        <p:nvPr/>
      </p:nvGrpSpPr>
      <p:grpSpPr>
        <a:xfrm>
          <a:off x="0" y="0"/>
          <a:ext cx="0" cy="0"/>
          <a:chOff x="0" y="0"/>
          <a:chExt cx="0" cy="0"/>
        </a:xfrm>
      </p:grpSpPr>
      <p:sp>
        <p:nvSpPr>
          <p:cNvPr id="128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14663030"/>
      </p:ext>
    </p:extLst>
  </p:cSld>
  <p:clrMapOvr>
    <a:masterClrMapping/>
  </p:clrMapOvr>
  <p:transition spd="med"/>
</p:sldLayout>
</file>

<file path=ppt/slideLayouts/slideLayout258.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sp>
        <p:nvSpPr>
          <p:cNvPr id="129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29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292"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20455732"/>
      </p:ext>
    </p:extLst>
  </p:cSld>
  <p:clrMapOvr>
    <a:masterClrMapping/>
  </p:clrMapOvr>
  <p:transition spd="med"/>
</p:sldLayout>
</file>

<file path=ppt/slideLayouts/slideLayout259.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21239A"/>
        </a:solidFill>
        <a:effectLst/>
      </p:bgPr>
    </p:bg>
    <p:spTree>
      <p:nvGrpSpPr>
        <p:cNvPr id="1" name=""/>
        <p:cNvGrpSpPr/>
        <p:nvPr/>
      </p:nvGrpSpPr>
      <p:grpSpPr>
        <a:xfrm>
          <a:off x="0" y="0"/>
          <a:ext cx="0" cy="0"/>
          <a:chOff x="0" y="0"/>
          <a:chExt cx="0" cy="0"/>
        </a:xfrm>
      </p:grpSpPr>
      <p:pic>
        <p:nvPicPr>
          <p:cNvPr id="1299"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1300"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1301" name="Body Level One…"/>
          <p:cNvSpPr txBox="1">
            <a:spLocks noGrp="1"/>
          </p:cNvSpPr>
          <p:nvPr>
            <p:ph type="body" idx="1"/>
          </p:nvPr>
        </p:nvSpPr>
        <p:spPr>
          <a:xfrm>
            <a:off x="685800" y="1981200"/>
            <a:ext cx="7772400" cy="4114800"/>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302"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427740276"/>
      </p:ext>
    </p:extLst>
  </p:cSld>
  <p:clrMapOvr>
    <a:masterClrMapping/>
  </p:clrMapOvr>
  <p:transition spd="med"/>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F607EBC3-75A9-1D4A-8E13-4A179D7F28FB}" type="slidenum">
              <a:rPr lang="en-US"/>
              <a:pPr>
                <a:defRPr/>
              </a:pPr>
              <a:t>‹#›</a:t>
            </a:fld>
            <a:endParaRPr lang="en-US"/>
          </a:p>
        </p:txBody>
      </p:sp>
    </p:spTree>
    <p:extLst>
      <p:ext uri="{BB962C8B-B14F-4D97-AF65-F5344CB8AC3E}">
        <p14:creationId xmlns:p14="http://schemas.microsoft.com/office/powerpoint/2010/main" val="128628402"/>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000000"/>
        </a:solidFill>
        <a:effectLst/>
      </p:bgPr>
    </p:bg>
    <p:spTree>
      <p:nvGrpSpPr>
        <p:cNvPr id="1" name=""/>
        <p:cNvGrpSpPr/>
        <p:nvPr/>
      </p:nvGrpSpPr>
      <p:grpSpPr>
        <a:xfrm>
          <a:off x="0" y="0"/>
          <a:ext cx="0" cy="0"/>
          <a:chOff x="0" y="0"/>
          <a:chExt cx="0" cy="0"/>
        </a:xfrm>
      </p:grpSpPr>
      <p:grpSp>
        <p:nvGrpSpPr>
          <p:cNvPr id="1316" name="Group 2"/>
          <p:cNvGrpSpPr/>
          <p:nvPr/>
        </p:nvGrpSpPr>
        <p:grpSpPr>
          <a:xfrm>
            <a:off x="0" y="3902075"/>
            <a:ext cx="3400426" cy="2949575"/>
            <a:chOff x="0" y="0"/>
            <a:chExt cx="3400425" cy="2949575"/>
          </a:xfrm>
        </p:grpSpPr>
        <p:sp>
          <p:nvSpPr>
            <p:cNvPr id="130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317" name="Title Text"/>
          <p:cNvSpPr txBox="1">
            <a:spLocks noGrp="1"/>
          </p:cNvSpPr>
          <p:nvPr>
            <p:ph type="title"/>
          </p:nvPr>
        </p:nvSpPr>
        <p:spPr>
          <a:xfrm>
            <a:off x="457200" y="277813"/>
            <a:ext cx="8229600" cy="1139826"/>
          </a:xfrm>
          <a:prstGeom prst="rect">
            <a:avLst/>
          </a:prstGeom>
        </p:spPr>
        <p:txBody>
          <a:bodyPr anchor="ctr"/>
          <a:lstStyle>
            <a:lvl1pPr algn="ct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1318" name="Body Level One…"/>
          <p:cNvSpPr txBox="1">
            <a:spLocks noGrp="1"/>
          </p:cNvSpPr>
          <p:nvPr>
            <p:ph type="body" idx="1"/>
          </p:nvPr>
        </p:nvSpPr>
        <p:spPr>
          <a:xfrm>
            <a:off x="457200" y="1600200"/>
            <a:ext cx="8229600" cy="4530725"/>
          </a:xfrm>
          <a:prstGeom prst="rect">
            <a:avLst/>
          </a:prstGeom>
        </p:spPr>
        <p:txBody>
          <a:bodyPr>
            <a:normAutofit/>
          </a:bodyPr>
          <a:lstStyle>
            <a:lvl1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1pPr>
            <a:lvl2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2pPr>
            <a:lvl3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3pPr>
            <a:lvl4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4pPr>
            <a:lvl5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19" name="Slide Number"/>
          <p:cNvSpPr txBox="1">
            <a:spLocks noGrp="1"/>
          </p:cNvSpPr>
          <p:nvPr>
            <p:ph type="sldNum" sz="quarter" idx="2"/>
          </p:nvPr>
        </p:nvSpPr>
        <p:spPr>
          <a:xfrm>
            <a:off x="8441397" y="6248400"/>
            <a:ext cx="245404" cy="226986"/>
          </a:xfrm>
          <a:prstGeom prst="rect">
            <a:avLst/>
          </a:prstGeom>
        </p:spPr>
        <p:txBody>
          <a:bodyPr anchor="t"/>
          <a:lstStyle>
            <a:lvl1pPr algn="r">
              <a:defRPr sz="1000" b="1">
                <a:solidFill>
                  <a:schemeClr val="accent3">
                    <a:lumOff val="44000"/>
                  </a:schemeClr>
                </a:solidFill>
                <a:effectLst>
                  <a:outerShdw blurRad="38100" dist="38100" dir="2700000" rotWithShape="0">
                    <a:srgbClr val="000000"/>
                  </a:outerShdw>
                </a:effectLst>
              </a:defRPr>
            </a:lvl1pPr>
          </a:lstStyle>
          <a:p>
            <a:fld id="{86CB4B4D-7CA3-9044-876B-883B54F8677D}" type="slidenum">
              <a:rPr/>
              <a:pPr/>
              <a:t>‹#›</a:t>
            </a:fld>
            <a:endParaRPr/>
          </a:p>
        </p:txBody>
      </p:sp>
    </p:spTree>
    <p:extLst>
      <p:ext uri="{BB962C8B-B14F-4D97-AF65-F5344CB8AC3E}">
        <p14:creationId xmlns:p14="http://schemas.microsoft.com/office/powerpoint/2010/main" val="1238392524"/>
      </p:ext>
    </p:extLst>
  </p:cSld>
  <p:clrMapOvr>
    <a:masterClrMapping/>
  </p:clrMapOvr>
  <p:transition spd="med"/>
</p:sldLayout>
</file>

<file path=ppt/slideLayouts/slideLayout261.xml><?xml version="1.0" encoding="utf-8"?>
<p:sldLayout xmlns:a="http://schemas.openxmlformats.org/drawingml/2006/main" xmlns:r="http://schemas.openxmlformats.org/officeDocument/2006/relationships" xmlns:p="http://schemas.openxmlformats.org/presentationml/2006/main" showMasterSp="0" type="tx">
  <p:cSld name="9_Title and Content">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1367" name="Group 2"/>
          <p:cNvGrpSpPr/>
          <p:nvPr/>
        </p:nvGrpSpPr>
        <p:grpSpPr>
          <a:xfrm>
            <a:off x="-1" y="-1"/>
            <a:ext cx="9145589" cy="6856415"/>
            <a:chOff x="0" y="0"/>
            <a:chExt cx="9145587" cy="6856413"/>
          </a:xfrm>
        </p:grpSpPr>
        <p:sp>
          <p:nvSpPr>
            <p:cNvPr id="1326"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27"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28"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29"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0"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1"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2" name="Freeform 9"/>
            <p:cNvSpPr/>
            <p:nvPr/>
          </p:nvSpPr>
          <p:spPr>
            <a:xfrm>
              <a:off x="5745162" y="6056313"/>
              <a:ext cx="3395663"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3"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4"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5" name="Freeform 12"/>
            <p:cNvSpPr/>
            <p:nvPr/>
          </p:nvSpPr>
          <p:spPr>
            <a:xfrm>
              <a:off x="6911975" y="6142038"/>
              <a:ext cx="2228850"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6" name="Freeform 13"/>
            <p:cNvSpPr/>
            <p:nvPr/>
          </p:nvSpPr>
          <p:spPr>
            <a:xfrm>
              <a:off x="7985125" y="5002213"/>
              <a:ext cx="1155700"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7"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8" name="Freeform 15"/>
            <p:cNvSpPr/>
            <p:nvPr/>
          </p:nvSpPr>
          <p:spPr>
            <a:xfrm>
              <a:off x="7985125" y="4840287"/>
              <a:ext cx="1155700"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9"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0"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1" name="Freeform 18"/>
            <p:cNvSpPr/>
            <p:nvPr/>
          </p:nvSpPr>
          <p:spPr>
            <a:xfrm>
              <a:off x="8628062" y="4289425"/>
              <a:ext cx="512763" cy="4746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2" name="Freeform 19"/>
            <p:cNvSpPr/>
            <p:nvPr/>
          </p:nvSpPr>
          <p:spPr>
            <a:xfrm>
              <a:off x="8694737" y="4108450"/>
              <a:ext cx="446088" cy="5318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3" name="Freeform 20"/>
            <p:cNvSpPr/>
            <p:nvPr/>
          </p:nvSpPr>
          <p:spPr>
            <a:xfrm>
              <a:off x="3895725" y="0"/>
              <a:ext cx="4951413"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1346" name="Freeform 21"/>
            <p:cNvGrpSpPr/>
            <p:nvPr/>
          </p:nvGrpSpPr>
          <p:grpSpPr>
            <a:xfrm>
              <a:off x="8931274" y="4022725"/>
              <a:ext cx="209551" cy="209551"/>
              <a:chOff x="0" y="0"/>
              <a:chExt cx="209550" cy="209550"/>
            </a:xfrm>
          </p:grpSpPr>
          <p:sp>
            <p:nvSpPr>
              <p:cNvPr id="1344" name="Line"/>
              <p:cNvSpPr/>
              <p:nvPr/>
            </p:nvSpPr>
            <p:spPr>
              <a:xfrm flipH="1" flipV="1">
                <a:off x="-1"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345" name="Line"/>
              <p:cNvSpPr/>
              <p:nvPr/>
            </p:nvSpPr>
            <p:spPr>
              <a:xfrm>
                <a:off x="-1"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347" name="Freeform 22"/>
            <p:cNvSpPr/>
            <p:nvPr/>
          </p:nvSpPr>
          <p:spPr>
            <a:xfrm>
              <a:off x="4940300" y="0"/>
              <a:ext cx="3990975"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8" name="Freeform 23"/>
            <p:cNvSpPr/>
            <p:nvPr/>
          </p:nvSpPr>
          <p:spPr>
            <a:xfrm>
              <a:off x="5537200" y="0"/>
              <a:ext cx="3489325"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9" name="Freeform 24"/>
            <p:cNvSpPr/>
            <p:nvPr/>
          </p:nvSpPr>
          <p:spPr>
            <a:xfrm>
              <a:off x="9007475" y="3927475"/>
              <a:ext cx="133350"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0" name="Freeform 25"/>
            <p:cNvSpPr/>
            <p:nvPr/>
          </p:nvSpPr>
          <p:spPr>
            <a:xfrm>
              <a:off x="8894762" y="1349375"/>
              <a:ext cx="246063"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1" name="Freeform 26"/>
            <p:cNvSpPr/>
            <p:nvPr/>
          </p:nvSpPr>
          <p:spPr>
            <a:xfrm>
              <a:off x="8107362" y="-1"/>
              <a:ext cx="909638" cy="16541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2" name="Freeform 27"/>
            <p:cNvSpPr/>
            <p:nvPr/>
          </p:nvSpPr>
          <p:spPr>
            <a:xfrm>
              <a:off x="8589962" y="-1"/>
              <a:ext cx="541338"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3" name="Freeform 28"/>
            <p:cNvSpPr/>
            <p:nvPr/>
          </p:nvSpPr>
          <p:spPr>
            <a:xfrm>
              <a:off x="9045575" y="1036637"/>
              <a:ext cx="95250"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4"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5"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6"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7" name="Freeform 32"/>
            <p:cNvSpPr/>
            <p:nvPr/>
          </p:nvSpPr>
          <p:spPr>
            <a:xfrm>
              <a:off x="3175" y="5043487"/>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8" name="Freeform 33"/>
            <p:cNvSpPr/>
            <p:nvPr/>
          </p:nvSpPr>
          <p:spPr>
            <a:xfrm>
              <a:off x="2058987" y="-1"/>
              <a:ext cx="7075488"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9" name="Freeform 34"/>
            <p:cNvSpPr/>
            <p:nvPr/>
          </p:nvSpPr>
          <p:spPr>
            <a:xfrm>
              <a:off x="5272087" y="-1"/>
              <a:ext cx="3862388"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60"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61"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62" name="Freeform 37"/>
            <p:cNvSpPr/>
            <p:nvPr/>
          </p:nvSpPr>
          <p:spPr>
            <a:xfrm>
              <a:off x="7451725" y="0"/>
              <a:ext cx="1682750"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63" name="Freeform 38"/>
            <p:cNvSpPr/>
            <p:nvPr/>
          </p:nvSpPr>
          <p:spPr>
            <a:xfrm>
              <a:off x="7907337" y="0"/>
              <a:ext cx="1227138"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1366" name="Group 39"/>
            <p:cNvGrpSpPr/>
            <p:nvPr/>
          </p:nvGrpSpPr>
          <p:grpSpPr>
            <a:xfrm>
              <a:off x="-1" y="2590800"/>
              <a:ext cx="9140826" cy="2949576"/>
              <a:chOff x="0" y="0"/>
              <a:chExt cx="9140825" cy="2949575"/>
            </a:xfrm>
          </p:grpSpPr>
          <p:sp>
            <p:nvSpPr>
              <p:cNvPr id="1364"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65" name="Freeform 41"/>
              <p:cNvSpPr/>
              <p:nvPr/>
            </p:nvSpPr>
            <p:spPr>
              <a:xfrm>
                <a:off x="5788025" y="1846262"/>
                <a:ext cx="3352800"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grpSp>
      <p:sp>
        <p:nvSpPr>
          <p:cNvPr id="1368" name="Title Text"/>
          <p:cNvSpPr txBox="1">
            <a:spLocks noGrp="1"/>
          </p:cNvSpPr>
          <p:nvPr>
            <p:ph type="title"/>
          </p:nvPr>
        </p:nvSpPr>
        <p:spPr>
          <a:xfrm>
            <a:off x="457200" y="277813"/>
            <a:ext cx="8229600" cy="1143001"/>
          </a:xfrm>
          <a:prstGeom prst="rect">
            <a:avLst/>
          </a:prstGeom>
        </p:spPr>
        <p:txBody>
          <a:bodyPr anchor="ctr"/>
          <a:lstStyle>
            <a:lvl1pPr algn="ct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1369" name="Body Level One…"/>
          <p:cNvSpPr txBox="1">
            <a:spLocks noGrp="1"/>
          </p:cNvSpPr>
          <p:nvPr>
            <p:ph type="body" idx="1"/>
          </p:nvPr>
        </p:nvSpPr>
        <p:spPr>
          <a:xfrm>
            <a:off x="457200" y="1600200"/>
            <a:ext cx="8229600" cy="4530725"/>
          </a:xfrm>
          <a:prstGeom prst="rect">
            <a:avLst/>
          </a:prstGeom>
        </p:spPr>
        <p:txBody>
          <a:bodyPr>
            <a:normAutofit/>
          </a:bodyPr>
          <a:lstStyle>
            <a:lvl1pPr>
              <a:buSzPct val="90000"/>
              <a:buBlip>
                <a:blip r:embed="rId2"/>
              </a:buBlip>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1pPr>
            <a:lvl2pPr>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2pPr>
            <a:lvl3pPr>
              <a:buSzPct val="90000"/>
              <a:buBlip>
                <a:blip r:embed="rId3"/>
              </a:buBlip>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3pPr>
            <a:lvl4pPr>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4pPr>
            <a:lvl5pPr>
              <a:buSzPct val="90000"/>
              <a:buBlip>
                <a:blip r:embed="rId4"/>
              </a:buBlip>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70" name="Slide Number"/>
          <p:cNvSpPr txBox="1">
            <a:spLocks noGrp="1"/>
          </p:cNvSpPr>
          <p:nvPr>
            <p:ph type="sldNum" sz="quarter" idx="2"/>
          </p:nvPr>
        </p:nvSpPr>
        <p:spPr>
          <a:xfrm>
            <a:off x="8413144" y="6436583"/>
            <a:ext cx="273657" cy="264255"/>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defRPr>
            </a:lvl1pPr>
          </a:lstStyle>
          <a:p>
            <a:fld id="{86CB4B4D-7CA3-9044-876B-883B54F8677D}" type="slidenum">
              <a:rPr/>
              <a:pPr/>
              <a:t>‹#›</a:t>
            </a:fld>
            <a:endParaRPr/>
          </a:p>
        </p:txBody>
      </p:sp>
    </p:spTree>
    <p:extLst>
      <p:ext uri="{BB962C8B-B14F-4D97-AF65-F5344CB8AC3E}">
        <p14:creationId xmlns:p14="http://schemas.microsoft.com/office/powerpoint/2010/main" val="4255668137"/>
      </p:ext>
    </p:extLst>
  </p:cSld>
  <p:clrMapOvr>
    <a:masterClrMapping/>
  </p:clrMapOvr>
  <p:transition spd="med"/>
</p:sldLayout>
</file>

<file path=ppt/slideLayouts/slideLayout262.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377"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37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7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20300925"/>
      </p:ext>
    </p:extLst>
  </p:cSld>
  <p:clrMapOvr>
    <a:masterClrMapping/>
  </p:clrMapOvr>
  <p:transition spd="med"/>
</p:sldLayout>
</file>

<file path=ppt/slideLayouts/slideLayout263.xml><?xml version="1.0" encoding="utf-8"?>
<p:sldLayout xmlns:a="http://schemas.openxmlformats.org/drawingml/2006/main" xmlns:r="http://schemas.openxmlformats.org/officeDocument/2006/relationships" xmlns:p="http://schemas.openxmlformats.org/presentationml/2006/main" showMasterSp="0" type="tx">
  <p:cSld name="1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3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387"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8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00938176"/>
      </p:ext>
    </p:extLst>
  </p:cSld>
  <p:clrMapOvr>
    <a:masterClrMapping/>
  </p:clrMapOvr>
  <p:transition spd="med"/>
</p:sldLayout>
</file>

<file path=ppt/slideLayouts/slideLayout264.xml><?xml version="1.0" encoding="utf-8"?>
<p:sldLayout xmlns:a="http://schemas.openxmlformats.org/drawingml/2006/main" xmlns:r="http://schemas.openxmlformats.org/officeDocument/2006/relationships" xmlns:p="http://schemas.openxmlformats.org/presentationml/2006/main" showMasterSp="0" type="tx">
  <p:cSld name="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39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139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9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62231811"/>
      </p:ext>
    </p:extLst>
  </p:cSld>
  <p:clrMapOvr>
    <a:masterClrMapping/>
  </p:clrMapOvr>
  <p:transition spd="med"/>
</p:sldLayout>
</file>

<file path=ppt/slideLayouts/slideLayout265.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40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40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0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09785401"/>
      </p:ext>
    </p:extLst>
  </p:cSld>
  <p:clrMapOvr>
    <a:masterClrMapping/>
  </p:clrMapOvr>
  <p:transition spd="med"/>
</p:sldLayout>
</file>

<file path=ppt/slideLayouts/slideLayout266.xml><?xml version="1.0" encoding="utf-8"?>
<p:sldLayout xmlns:a="http://schemas.openxmlformats.org/drawingml/2006/main" xmlns:r="http://schemas.openxmlformats.org/officeDocument/2006/relationships" xmlns:p="http://schemas.openxmlformats.org/presentationml/2006/main" showMasterSp="0" type="tx">
  <p:cSld name="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41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41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1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141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12272339"/>
      </p:ext>
    </p:extLst>
  </p:cSld>
  <p:clrMapOvr>
    <a:masterClrMapping/>
  </p:clrMapOvr>
  <p:transition spd="med"/>
</p:sldLayout>
</file>

<file path=ppt/slideLayouts/slideLayout267.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42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42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38079692"/>
      </p:ext>
    </p:extLst>
  </p:cSld>
  <p:clrMapOvr>
    <a:masterClrMapping/>
  </p:clrMapOvr>
  <p:transition spd="med"/>
</p:sldLayout>
</file>

<file path=ppt/slideLayouts/slideLayout268.xml><?xml version="1.0" encoding="utf-8"?>
<p:sldLayout xmlns:a="http://schemas.openxmlformats.org/drawingml/2006/main" xmlns:r="http://schemas.openxmlformats.org/officeDocument/2006/relationships" xmlns:p="http://schemas.openxmlformats.org/presentationml/2006/main" showMasterSp="0" type="tx">
  <p:cSld name="11_Blank">
    <p:bg>
      <p:bgPr>
        <a:solidFill>
          <a:schemeClr val="accent3">
            <a:lumOff val="44000"/>
          </a:schemeClr>
        </a:solidFill>
        <a:effectLst/>
      </p:bgPr>
    </p:bg>
    <p:spTree>
      <p:nvGrpSpPr>
        <p:cNvPr id="1" name=""/>
        <p:cNvGrpSpPr/>
        <p:nvPr/>
      </p:nvGrpSpPr>
      <p:grpSpPr>
        <a:xfrm>
          <a:off x="0" y="0"/>
          <a:ext cx="0" cy="0"/>
          <a:chOff x="0" y="0"/>
          <a:chExt cx="0" cy="0"/>
        </a:xfrm>
      </p:grpSpPr>
      <p:sp>
        <p:nvSpPr>
          <p:cNvPr id="143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26213678"/>
      </p:ext>
    </p:extLst>
  </p:cSld>
  <p:clrMapOvr>
    <a:masterClrMapping/>
  </p:clrMapOvr>
  <p:transition spd="med"/>
</p:sldLayout>
</file>

<file path=ppt/slideLayouts/slideLayout269.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38"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43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4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144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15390632"/>
      </p:ext>
    </p:extLst>
  </p:cSld>
  <p:clrMapOvr>
    <a:masterClrMapping/>
  </p:clrMapOvr>
  <p:transition spd="med"/>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ftr" sz="quarter" idx="11"/>
          </p:nvPr>
        </p:nvSpPr>
        <p:spPr>
          <a:ln/>
        </p:spPr>
        <p:txBody>
          <a:bodyPr/>
          <a:lstStyle>
            <a:lvl1pPr>
              <a:defRPr/>
            </a:lvl1pPr>
          </a:lstStyle>
          <a:p>
            <a:pPr>
              <a:defRPr/>
            </a:pPr>
            <a:endParaRPr lang="en-US"/>
          </a:p>
        </p:txBody>
      </p:sp>
      <p:sp>
        <p:nvSpPr>
          <p:cNvPr id="9" name="Rectangle 7"/>
          <p:cNvSpPr>
            <a:spLocks noGrp="1" noChangeArrowheads="1"/>
          </p:cNvSpPr>
          <p:nvPr>
            <p:ph type="sldNum" sz="quarter" idx="12"/>
          </p:nvPr>
        </p:nvSpPr>
        <p:spPr>
          <a:ln/>
        </p:spPr>
        <p:txBody>
          <a:bodyPr/>
          <a:lstStyle>
            <a:lvl1pPr>
              <a:defRPr/>
            </a:lvl1pPr>
          </a:lstStyle>
          <a:p>
            <a:pPr>
              <a:defRPr/>
            </a:pPr>
            <a:fld id="{E809FDB8-E1AD-C94F-B402-29D4D2299354}" type="slidenum">
              <a:rPr lang="en-US"/>
              <a:pPr>
                <a:defRPr/>
              </a:pPr>
              <a:t>‹#›</a:t>
            </a:fld>
            <a:endParaRPr lang="en-US"/>
          </a:p>
        </p:txBody>
      </p:sp>
    </p:spTree>
    <p:extLst>
      <p:ext uri="{BB962C8B-B14F-4D97-AF65-F5344CB8AC3E}">
        <p14:creationId xmlns:p14="http://schemas.microsoft.com/office/powerpoint/2010/main" val="1021345113"/>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44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45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5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17571937"/>
      </p:ext>
    </p:extLst>
  </p:cSld>
  <p:clrMapOvr>
    <a:masterClrMapping/>
  </p:clrMapOvr>
  <p:transition spd="med"/>
</p:sldLayout>
</file>

<file path=ppt/slideLayouts/slideLayout271.xml><?xml version="1.0" encoding="utf-8"?>
<p:sldLayout xmlns:a="http://schemas.openxmlformats.org/drawingml/2006/main" xmlns:r="http://schemas.openxmlformats.org/officeDocument/2006/relationships" xmlns:p="http://schemas.openxmlformats.org/presentationml/2006/main" showMasterSp="0" type="tx">
  <p:cSld name="14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480" name="Group 2"/>
          <p:cNvGrpSpPr/>
          <p:nvPr/>
        </p:nvGrpSpPr>
        <p:grpSpPr>
          <a:xfrm>
            <a:off x="-1" y="-1"/>
            <a:ext cx="9144001" cy="6858001"/>
            <a:chOff x="0" y="0"/>
            <a:chExt cx="9143999" cy="6858000"/>
          </a:xfrm>
        </p:grpSpPr>
        <p:grpSp>
          <p:nvGrpSpPr>
            <p:cNvPr id="1476" name="Group 3"/>
            <p:cNvGrpSpPr/>
            <p:nvPr/>
          </p:nvGrpSpPr>
          <p:grpSpPr>
            <a:xfrm>
              <a:off x="0" y="0"/>
              <a:ext cx="8839200" cy="6858000"/>
              <a:chOff x="0" y="0"/>
              <a:chExt cx="8839200" cy="6858000"/>
            </a:xfrm>
          </p:grpSpPr>
          <p:grpSp>
            <p:nvGrpSpPr>
              <p:cNvPr id="1463" name="Group 4"/>
              <p:cNvGrpSpPr/>
              <p:nvPr/>
            </p:nvGrpSpPr>
            <p:grpSpPr>
              <a:xfrm>
                <a:off x="0" y="-1"/>
                <a:ext cx="5105400" cy="4876801"/>
                <a:chOff x="0" y="0"/>
                <a:chExt cx="5105400" cy="4876800"/>
              </a:xfrm>
            </p:grpSpPr>
            <p:sp>
              <p:nvSpPr>
                <p:cNvPr id="1458" name="Oval 5"/>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59" name="Oval 6"/>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0" name="Oval 7"/>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1" name="Oval 8"/>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2" name="Oval 9"/>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469" name="Group 10"/>
              <p:cNvGrpSpPr/>
              <p:nvPr/>
            </p:nvGrpSpPr>
            <p:grpSpPr>
              <a:xfrm>
                <a:off x="3200400" y="3200399"/>
                <a:ext cx="3886200" cy="3657601"/>
                <a:chOff x="0" y="0"/>
                <a:chExt cx="3886200" cy="3657600"/>
              </a:xfrm>
            </p:grpSpPr>
            <p:sp>
              <p:nvSpPr>
                <p:cNvPr id="1464" name="Oval 11"/>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5" name="Oval 12"/>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6" name="Oval 13"/>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7"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8" name="Oval 15"/>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475" name="Group 16"/>
              <p:cNvGrpSpPr/>
              <p:nvPr/>
            </p:nvGrpSpPr>
            <p:grpSpPr>
              <a:xfrm>
                <a:off x="4495800" y="152399"/>
                <a:ext cx="4343400" cy="4114801"/>
                <a:chOff x="0" y="0"/>
                <a:chExt cx="4343400" cy="4114800"/>
              </a:xfrm>
            </p:grpSpPr>
            <p:sp>
              <p:nvSpPr>
                <p:cNvPr id="1470" name="Oval 17"/>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71" name="Oval 18"/>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72" name="Oval 19"/>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73" name="Oval 20"/>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74"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477"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1478"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1479"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5719" tIns="45719" rIns="45719" bIns="45719" numCol="1" anchor="t">
              <a:noAutofit/>
            </a:bodyPr>
            <a:lstStyle/>
            <a:p>
              <a:endParaRPr/>
            </a:p>
          </p:txBody>
        </p:sp>
      </p:grpSp>
      <p:sp>
        <p:nvSpPr>
          <p:cNvPr id="1481" name="Title Text"/>
          <p:cNvSpPr txBox="1">
            <a:spLocks noGrp="1"/>
          </p:cNvSpPr>
          <p:nvPr>
            <p:ph type="title"/>
          </p:nvPr>
        </p:nvSpPr>
        <p:spPr>
          <a:xfrm>
            <a:off x="685800" y="22860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4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EAEAEA"/>
                </a:solidFill>
              </a:defRPr>
            </a:lvl1pPr>
            <a:lvl2pPr algn="ctr">
              <a:buSzPct val="110000"/>
              <a:buChar char="•"/>
              <a:defRPr>
                <a:solidFill>
                  <a:srgbClr val="EAEAEA"/>
                </a:solidFill>
              </a:defRPr>
            </a:lvl2pPr>
            <a:lvl3pPr algn="ctr">
              <a:buSzPct val="110000"/>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4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89659767"/>
      </p:ext>
    </p:extLst>
  </p:cSld>
  <p:clrMapOvr>
    <a:masterClrMapping/>
  </p:clrMapOvr>
  <p:transition spd="med"/>
</p:sldLayout>
</file>

<file path=ppt/slideLayouts/slideLayout272.xml><?xml version="1.0" encoding="utf-8"?>
<p:sldLayout xmlns:a="http://schemas.openxmlformats.org/drawingml/2006/main" xmlns:r="http://schemas.openxmlformats.org/officeDocument/2006/relationships" xmlns:p="http://schemas.openxmlformats.org/presentationml/2006/main" showMasterSp="0" type="tx">
  <p:cSld name="11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08" name="Group 2"/>
          <p:cNvGrpSpPr/>
          <p:nvPr/>
        </p:nvGrpSpPr>
        <p:grpSpPr>
          <a:xfrm>
            <a:off x="0" y="0"/>
            <a:ext cx="8839200" cy="6858000"/>
            <a:chOff x="0" y="0"/>
            <a:chExt cx="8839200" cy="6858000"/>
          </a:xfrm>
        </p:grpSpPr>
        <p:grpSp>
          <p:nvGrpSpPr>
            <p:cNvPr id="1495" name="Group 3"/>
            <p:cNvGrpSpPr/>
            <p:nvPr/>
          </p:nvGrpSpPr>
          <p:grpSpPr>
            <a:xfrm>
              <a:off x="0" y="-1"/>
              <a:ext cx="5105400" cy="4876801"/>
              <a:chOff x="0" y="0"/>
              <a:chExt cx="5105400" cy="4876800"/>
            </a:xfrm>
          </p:grpSpPr>
          <p:sp>
            <p:nvSpPr>
              <p:cNvPr id="149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1"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2"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3"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4"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01" name="Group 9"/>
            <p:cNvGrpSpPr/>
            <p:nvPr/>
          </p:nvGrpSpPr>
          <p:grpSpPr>
            <a:xfrm>
              <a:off x="3200400" y="3200399"/>
              <a:ext cx="3886200" cy="3657601"/>
              <a:chOff x="0" y="0"/>
              <a:chExt cx="3886200" cy="3657600"/>
            </a:xfrm>
          </p:grpSpPr>
          <p:sp>
            <p:nvSpPr>
              <p:cNvPr id="149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7"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8"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00"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07" name="Group 15"/>
            <p:cNvGrpSpPr/>
            <p:nvPr/>
          </p:nvGrpSpPr>
          <p:grpSpPr>
            <a:xfrm>
              <a:off x="4495800" y="152399"/>
              <a:ext cx="4343400" cy="4114801"/>
              <a:chOff x="0" y="0"/>
              <a:chExt cx="4343400" cy="4114800"/>
            </a:xfrm>
          </p:grpSpPr>
          <p:sp>
            <p:nvSpPr>
              <p:cNvPr id="150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03"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04"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05"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0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509"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510" name="Body Level One…"/>
          <p:cNvSpPr txBox="1">
            <a:spLocks noGrp="1"/>
          </p:cNvSpPr>
          <p:nvPr>
            <p:ph type="body" idx="1"/>
          </p:nvPr>
        </p:nvSpPr>
        <p:spPr>
          <a:xfrm>
            <a:off x="685800" y="1981200"/>
            <a:ext cx="7772400" cy="4114800"/>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1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8931273"/>
      </p:ext>
    </p:extLst>
  </p:cSld>
  <p:clrMapOvr>
    <a:masterClrMapping/>
  </p:clrMapOvr>
  <p:transition spd="med"/>
</p:sldLayout>
</file>

<file path=ppt/slideLayouts/slideLayout273.xml><?xml version="1.0" encoding="utf-8"?>
<p:sldLayout xmlns:a="http://schemas.openxmlformats.org/drawingml/2006/main" xmlns:r="http://schemas.openxmlformats.org/officeDocument/2006/relationships" xmlns:p="http://schemas.openxmlformats.org/presentationml/2006/main" showMasterSp="0" type="tx">
  <p:cSld name="5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36" name="Group 2"/>
          <p:cNvGrpSpPr/>
          <p:nvPr/>
        </p:nvGrpSpPr>
        <p:grpSpPr>
          <a:xfrm>
            <a:off x="0" y="0"/>
            <a:ext cx="8839200" cy="6858000"/>
            <a:chOff x="0" y="0"/>
            <a:chExt cx="8839200" cy="6858000"/>
          </a:xfrm>
        </p:grpSpPr>
        <p:grpSp>
          <p:nvGrpSpPr>
            <p:cNvPr id="1523" name="Group 3"/>
            <p:cNvGrpSpPr/>
            <p:nvPr/>
          </p:nvGrpSpPr>
          <p:grpSpPr>
            <a:xfrm>
              <a:off x="0" y="-1"/>
              <a:ext cx="5105400" cy="4876801"/>
              <a:chOff x="0" y="0"/>
              <a:chExt cx="5105400" cy="4876800"/>
            </a:xfrm>
          </p:grpSpPr>
          <p:sp>
            <p:nvSpPr>
              <p:cNvPr id="1518"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19"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0"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1"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2"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29" name="Group 9"/>
            <p:cNvGrpSpPr/>
            <p:nvPr/>
          </p:nvGrpSpPr>
          <p:grpSpPr>
            <a:xfrm>
              <a:off x="3200400" y="3200399"/>
              <a:ext cx="3886200" cy="3657601"/>
              <a:chOff x="0" y="0"/>
              <a:chExt cx="3886200" cy="3657600"/>
            </a:xfrm>
          </p:grpSpPr>
          <p:sp>
            <p:nvSpPr>
              <p:cNvPr id="1524"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5"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6"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8"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35" name="Group 15"/>
            <p:cNvGrpSpPr/>
            <p:nvPr/>
          </p:nvGrpSpPr>
          <p:grpSpPr>
            <a:xfrm>
              <a:off x="4495800" y="152399"/>
              <a:ext cx="4343400" cy="4114801"/>
              <a:chOff x="0" y="0"/>
              <a:chExt cx="4343400" cy="4114800"/>
            </a:xfrm>
          </p:grpSpPr>
          <p:sp>
            <p:nvSpPr>
              <p:cNvPr id="1530"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31"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32"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33"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3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53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defRPr>
            </a:lvl1pPr>
          </a:lstStyle>
          <a:p>
            <a:r>
              <a:t>Title Text</a:t>
            </a:r>
          </a:p>
        </p:txBody>
      </p:sp>
      <p:sp>
        <p:nvSpPr>
          <p:cNvPr id="15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3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26727363"/>
      </p:ext>
    </p:extLst>
  </p:cSld>
  <p:clrMapOvr>
    <a:masterClrMapping/>
  </p:clrMapOvr>
  <p:transition spd="med"/>
</p:sldLayout>
</file>

<file path=ppt/slideLayouts/slideLayout274.xml><?xml version="1.0" encoding="utf-8"?>
<p:sldLayout xmlns:a="http://schemas.openxmlformats.org/drawingml/2006/main" xmlns:r="http://schemas.openxmlformats.org/officeDocument/2006/relationships" xmlns:p="http://schemas.openxmlformats.org/presentationml/2006/main" showMasterSp="0" type="tx">
  <p:cSld name="6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64" name="Group 2"/>
          <p:cNvGrpSpPr/>
          <p:nvPr/>
        </p:nvGrpSpPr>
        <p:grpSpPr>
          <a:xfrm>
            <a:off x="0" y="0"/>
            <a:ext cx="8839200" cy="6858000"/>
            <a:chOff x="0" y="0"/>
            <a:chExt cx="8839200" cy="6858000"/>
          </a:xfrm>
        </p:grpSpPr>
        <p:grpSp>
          <p:nvGrpSpPr>
            <p:cNvPr id="1551" name="Group 3"/>
            <p:cNvGrpSpPr/>
            <p:nvPr/>
          </p:nvGrpSpPr>
          <p:grpSpPr>
            <a:xfrm>
              <a:off x="0" y="-1"/>
              <a:ext cx="5105400" cy="4876801"/>
              <a:chOff x="0" y="0"/>
              <a:chExt cx="5105400" cy="4876800"/>
            </a:xfrm>
          </p:grpSpPr>
          <p:sp>
            <p:nvSpPr>
              <p:cNvPr id="154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47"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48"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49"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0"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57" name="Group 9"/>
            <p:cNvGrpSpPr/>
            <p:nvPr/>
          </p:nvGrpSpPr>
          <p:grpSpPr>
            <a:xfrm>
              <a:off x="3200400" y="3200399"/>
              <a:ext cx="3886200" cy="3657601"/>
              <a:chOff x="0" y="0"/>
              <a:chExt cx="3886200" cy="3657600"/>
            </a:xfrm>
          </p:grpSpPr>
          <p:sp>
            <p:nvSpPr>
              <p:cNvPr id="155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3"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4"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6"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63" name="Group 15"/>
            <p:cNvGrpSpPr/>
            <p:nvPr/>
          </p:nvGrpSpPr>
          <p:grpSpPr>
            <a:xfrm>
              <a:off x="4495800" y="152399"/>
              <a:ext cx="4343400" cy="4114801"/>
              <a:chOff x="0" y="0"/>
              <a:chExt cx="4343400" cy="4114800"/>
            </a:xfrm>
          </p:grpSpPr>
          <p:sp>
            <p:nvSpPr>
              <p:cNvPr id="155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9"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60"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61"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6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565"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56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buChar char="•"/>
              <a:defRPr sz="2800">
                <a:solidFill>
                  <a:srgbClr val="EAEAEA"/>
                </a:solidFill>
              </a:defRPr>
            </a:lvl1pPr>
            <a:lvl2pPr marL="790575" indent="-333375">
              <a:spcBef>
                <a:spcPts val="600"/>
              </a:spcBef>
              <a:buClr>
                <a:srgbClr val="99CCFF"/>
              </a:buClr>
              <a:buSzPct val="110000"/>
              <a:buChar char="•"/>
              <a:defRPr sz="2800">
                <a:solidFill>
                  <a:srgbClr val="EAEAEA"/>
                </a:solidFill>
              </a:defRPr>
            </a:lvl2pPr>
            <a:lvl3pPr marL="1234439" indent="-320039">
              <a:spcBef>
                <a:spcPts val="600"/>
              </a:spcBef>
              <a:buClr>
                <a:srgbClr val="99CCFF"/>
              </a:buClr>
              <a:buSzPct val="110000"/>
              <a:defRPr sz="2800">
                <a:solidFill>
                  <a:srgbClr val="EAEAEA"/>
                </a:solidFill>
              </a:defRPr>
            </a:lvl3pPr>
            <a:lvl4pPr marL="1727200" indent="-355600">
              <a:spcBef>
                <a:spcPts val="600"/>
              </a:spcBef>
              <a:buClr>
                <a:srgbClr val="99CCFF"/>
              </a:buClr>
              <a:buChar char="–"/>
              <a:defRPr sz="2800">
                <a:solidFill>
                  <a:srgbClr val="EAEAEA"/>
                </a:solidFill>
              </a:defRPr>
            </a:lvl4pPr>
            <a:lvl5pPr marL="2184400" indent="-355600">
              <a:spcBef>
                <a:spcPts val="600"/>
              </a:spcBef>
              <a:buClr>
                <a:srgbClr val="99CCFF"/>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6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89409414"/>
      </p:ext>
    </p:extLst>
  </p:cSld>
  <p:clrMapOvr>
    <a:masterClrMapping/>
  </p:clrMapOvr>
  <p:transition spd="med"/>
</p:sldLayout>
</file>

<file path=ppt/slideLayouts/slideLayout275.xml><?xml version="1.0" encoding="utf-8"?>
<p:sldLayout xmlns:a="http://schemas.openxmlformats.org/drawingml/2006/main" xmlns:r="http://schemas.openxmlformats.org/officeDocument/2006/relationships" xmlns:p="http://schemas.openxmlformats.org/presentationml/2006/main" showMasterSp="0" type="tx">
  <p:cSld name="5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92" name="Group 2"/>
          <p:cNvGrpSpPr/>
          <p:nvPr/>
        </p:nvGrpSpPr>
        <p:grpSpPr>
          <a:xfrm>
            <a:off x="0" y="0"/>
            <a:ext cx="8839200" cy="6858000"/>
            <a:chOff x="0" y="0"/>
            <a:chExt cx="8839200" cy="6858000"/>
          </a:xfrm>
        </p:grpSpPr>
        <p:grpSp>
          <p:nvGrpSpPr>
            <p:cNvPr id="1579" name="Group 3"/>
            <p:cNvGrpSpPr/>
            <p:nvPr/>
          </p:nvGrpSpPr>
          <p:grpSpPr>
            <a:xfrm>
              <a:off x="0" y="-1"/>
              <a:ext cx="5105400" cy="4876801"/>
              <a:chOff x="0" y="0"/>
              <a:chExt cx="5105400" cy="4876800"/>
            </a:xfrm>
          </p:grpSpPr>
          <p:sp>
            <p:nvSpPr>
              <p:cNvPr id="1574"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75"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76"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77"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78"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85" name="Group 9"/>
            <p:cNvGrpSpPr/>
            <p:nvPr/>
          </p:nvGrpSpPr>
          <p:grpSpPr>
            <a:xfrm>
              <a:off x="3200400" y="3200399"/>
              <a:ext cx="3886200" cy="3657601"/>
              <a:chOff x="0" y="0"/>
              <a:chExt cx="3886200" cy="3657600"/>
            </a:xfrm>
          </p:grpSpPr>
          <p:sp>
            <p:nvSpPr>
              <p:cNvPr id="1580"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1"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2"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4"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91" name="Group 15"/>
            <p:cNvGrpSpPr/>
            <p:nvPr/>
          </p:nvGrpSpPr>
          <p:grpSpPr>
            <a:xfrm>
              <a:off x="4495800" y="152399"/>
              <a:ext cx="4343400" cy="4114801"/>
              <a:chOff x="0" y="0"/>
              <a:chExt cx="4343400" cy="4114800"/>
            </a:xfrm>
          </p:grpSpPr>
          <p:sp>
            <p:nvSpPr>
              <p:cNvPr id="1586"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7"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8"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9"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9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593"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defRPr>
            </a:lvl1pPr>
          </a:lstStyle>
          <a:p>
            <a:r>
              <a:t>Title Text</a:t>
            </a:r>
          </a:p>
        </p:txBody>
      </p:sp>
      <p:sp>
        <p:nvSpPr>
          <p:cNvPr id="15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9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EAEAEA"/>
                </a:solidFill>
              </a:defRPr>
            </a:pPr>
            <a:endParaRPr/>
          </a:p>
        </p:txBody>
      </p:sp>
      <p:sp>
        <p:nvSpPr>
          <p:cNvPr id="159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61726463"/>
      </p:ext>
    </p:extLst>
  </p:cSld>
  <p:clrMapOvr>
    <a:masterClrMapping/>
  </p:clrMapOvr>
  <p:transition spd="med"/>
</p:sldLayout>
</file>

<file path=ppt/slideLayouts/slideLayout276.xml><?xml version="1.0" encoding="utf-8"?>
<p:sldLayout xmlns:a="http://schemas.openxmlformats.org/drawingml/2006/main" xmlns:r="http://schemas.openxmlformats.org/officeDocument/2006/relationships" xmlns:p="http://schemas.openxmlformats.org/presentationml/2006/main" showMasterSp="0" type="tx">
  <p:cSld name="6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21" name="Group 2"/>
          <p:cNvGrpSpPr/>
          <p:nvPr/>
        </p:nvGrpSpPr>
        <p:grpSpPr>
          <a:xfrm>
            <a:off x="0" y="0"/>
            <a:ext cx="8839200" cy="6858000"/>
            <a:chOff x="0" y="0"/>
            <a:chExt cx="8839200" cy="6858000"/>
          </a:xfrm>
        </p:grpSpPr>
        <p:grpSp>
          <p:nvGrpSpPr>
            <p:cNvPr id="1608" name="Group 3"/>
            <p:cNvGrpSpPr/>
            <p:nvPr/>
          </p:nvGrpSpPr>
          <p:grpSpPr>
            <a:xfrm>
              <a:off x="0" y="-1"/>
              <a:ext cx="5105400" cy="4876801"/>
              <a:chOff x="0" y="0"/>
              <a:chExt cx="5105400" cy="4876800"/>
            </a:xfrm>
          </p:grpSpPr>
          <p:sp>
            <p:nvSpPr>
              <p:cNvPr id="1603"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04"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05"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06"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07"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14" name="Group 9"/>
            <p:cNvGrpSpPr/>
            <p:nvPr/>
          </p:nvGrpSpPr>
          <p:grpSpPr>
            <a:xfrm>
              <a:off x="3200400" y="3200399"/>
              <a:ext cx="3886200" cy="3657601"/>
              <a:chOff x="0" y="0"/>
              <a:chExt cx="3886200" cy="3657600"/>
            </a:xfrm>
          </p:grpSpPr>
          <p:sp>
            <p:nvSpPr>
              <p:cNvPr id="1609"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0"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1"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3"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20" name="Group 15"/>
            <p:cNvGrpSpPr/>
            <p:nvPr/>
          </p:nvGrpSpPr>
          <p:grpSpPr>
            <a:xfrm>
              <a:off x="4495800" y="152399"/>
              <a:ext cx="4343400" cy="4114801"/>
              <a:chOff x="0" y="0"/>
              <a:chExt cx="4343400" cy="4114800"/>
            </a:xfrm>
          </p:grpSpPr>
          <p:sp>
            <p:nvSpPr>
              <p:cNvPr id="1615"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6"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7"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8"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62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62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00406621"/>
      </p:ext>
    </p:extLst>
  </p:cSld>
  <p:clrMapOvr>
    <a:masterClrMapping/>
  </p:clrMapOvr>
  <p:transition spd="med"/>
</p:sldLayout>
</file>

<file path=ppt/slideLayouts/slideLayout277.xml><?xml version="1.0" encoding="utf-8"?>
<p:sldLayout xmlns:a="http://schemas.openxmlformats.org/drawingml/2006/main" xmlns:r="http://schemas.openxmlformats.org/officeDocument/2006/relationships" xmlns:p="http://schemas.openxmlformats.org/presentationml/2006/main" showMasterSp="0" type="tx">
  <p:cSld name="12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48" name="Group 2"/>
          <p:cNvGrpSpPr/>
          <p:nvPr/>
        </p:nvGrpSpPr>
        <p:grpSpPr>
          <a:xfrm>
            <a:off x="0" y="0"/>
            <a:ext cx="8839200" cy="6858000"/>
            <a:chOff x="0" y="0"/>
            <a:chExt cx="8839200" cy="6858000"/>
          </a:xfrm>
        </p:grpSpPr>
        <p:grpSp>
          <p:nvGrpSpPr>
            <p:cNvPr id="1635" name="Group 3"/>
            <p:cNvGrpSpPr/>
            <p:nvPr/>
          </p:nvGrpSpPr>
          <p:grpSpPr>
            <a:xfrm>
              <a:off x="0" y="-1"/>
              <a:ext cx="5105400" cy="4876801"/>
              <a:chOff x="0" y="0"/>
              <a:chExt cx="5105400" cy="4876800"/>
            </a:xfrm>
          </p:grpSpPr>
          <p:sp>
            <p:nvSpPr>
              <p:cNvPr id="163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1"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2"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3"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4"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41" name="Group 9"/>
            <p:cNvGrpSpPr/>
            <p:nvPr/>
          </p:nvGrpSpPr>
          <p:grpSpPr>
            <a:xfrm>
              <a:off x="3200400" y="3200399"/>
              <a:ext cx="3886200" cy="3657601"/>
              <a:chOff x="0" y="0"/>
              <a:chExt cx="3886200" cy="3657600"/>
            </a:xfrm>
          </p:grpSpPr>
          <p:sp>
            <p:nvSpPr>
              <p:cNvPr id="163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7"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8"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40"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47" name="Group 15"/>
            <p:cNvGrpSpPr/>
            <p:nvPr/>
          </p:nvGrpSpPr>
          <p:grpSpPr>
            <a:xfrm>
              <a:off x="4495800" y="152399"/>
              <a:ext cx="4343400" cy="4114801"/>
              <a:chOff x="0" y="0"/>
              <a:chExt cx="4343400" cy="4114800"/>
            </a:xfrm>
          </p:grpSpPr>
          <p:sp>
            <p:nvSpPr>
              <p:cNvPr id="164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43"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44"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45"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4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64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89185874"/>
      </p:ext>
    </p:extLst>
  </p:cSld>
  <p:clrMapOvr>
    <a:masterClrMapping/>
  </p:clrMapOvr>
  <p:transition spd="med"/>
</p:sldLayout>
</file>

<file path=ppt/slideLayouts/slideLayout278.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74" name="Group 2"/>
          <p:cNvGrpSpPr/>
          <p:nvPr/>
        </p:nvGrpSpPr>
        <p:grpSpPr>
          <a:xfrm>
            <a:off x="0" y="0"/>
            <a:ext cx="8839200" cy="6858000"/>
            <a:chOff x="0" y="0"/>
            <a:chExt cx="8839200" cy="6858000"/>
          </a:xfrm>
        </p:grpSpPr>
        <p:grpSp>
          <p:nvGrpSpPr>
            <p:cNvPr id="1661" name="Group 3"/>
            <p:cNvGrpSpPr/>
            <p:nvPr/>
          </p:nvGrpSpPr>
          <p:grpSpPr>
            <a:xfrm>
              <a:off x="0" y="-1"/>
              <a:ext cx="5105400" cy="4876801"/>
              <a:chOff x="0" y="0"/>
              <a:chExt cx="5105400" cy="4876800"/>
            </a:xfrm>
          </p:grpSpPr>
          <p:sp>
            <p:nvSpPr>
              <p:cNvPr id="165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57"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58"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59"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0"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67" name="Group 9"/>
            <p:cNvGrpSpPr/>
            <p:nvPr/>
          </p:nvGrpSpPr>
          <p:grpSpPr>
            <a:xfrm>
              <a:off x="3200400" y="3200399"/>
              <a:ext cx="3886200" cy="3657601"/>
              <a:chOff x="0" y="0"/>
              <a:chExt cx="3886200" cy="3657600"/>
            </a:xfrm>
          </p:grpSpPr>
          <p:sp>
            <p:nvSpPr>
              <p:cNvPr id="166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3"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4"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6"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73" name="Group 15"/>
            <p:cNvGrpSpPr/>
            <p:nvPr/>
          </p:nvGrpSpPr>
          <p:grpSpPr>
            <a:xfrm>
              <a:off x="4495800" y="152399"/>
              <a:ext cx="4343400" cy="4114801"/>
              <a:chOff x="0" y="0"/>
              <a:chExt cx="4343400" cy="4114800"/>
            </a:xfrm>
          </p:grpSpPr>
          <p:sp>
            <p:nvSpPr>
              <p:cNvPr id="166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9"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70"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71"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7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675"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defRPr>
            </a:lvl1pPr>
          </a:lstStyle>
          <a:p>
            <a:r>
              <a:t>Title Text</a:t>
            </a:r>
          </a:p>
        </p:txBody>
      </p:sp>
      <p:sp>
        <p:nvSpPr>
          <p:cNvPr id="167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67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EAEAEA"/>
                </a:solidFill>
              </a:defRPr>
            </a:pPr>
            <a:endParaRPr/>
          </a:p>
        </p:txBody>
      </p:sp>
      <p:sp>
        <p:nvSpPr>
          <p:cNvPr id="167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26870155"/>
      </p:ext>
    </p:extLst>
  </p:cSld>
  <p:clrMapOvr>
    <a:masterClrMapping/>
  </p:clrMapOvr>
  <p:transition spd="med"/>
</p:sldLayout>
</file>

<file path=ppt/slideLayouts/slideLayout279.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703" name="Group 2"/>
          <p:cNvGrpSpPr/>
          <p:nvPr/>
        </p:nvGrpSpPr>
        <p:grpSpPr>
          <a:xfrm>
            <a:off x="0" y="0"/>
            <a:ext cx="8839200" cy="6858000"/>
            <a:chOff x="0" y="0"/>
            <a:chExt cx="8839200" cy="6858000"/>
          </a:xfrm>
        </p:grpSpPr>
        <p:grpSp>
          <p:nvGrpSpPr>
            <p:cNvPr id="1690" name="Group 3"/>
            <p:cNvGrpSpPr/>
            <p:nvPr/>
          </p:nvGrpSpPr>
          <p:grpSpPr>
            <a:xfrm>
              <a:off x="0" y="-1"/>
              <a:ext cx="5105400" cy="4876801"/>
              <a:chOff x="0" y="0"/>
              <a:chExt cx="5105400" cy="4876800"/>
            </a:xfrm>
          </p:grpSpPr>
          <p:sp>
            <p:nvSpPr>
              <p:cNvPr id="1685"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86"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87"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88"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89"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96" name="Group 9"/>
            <p:cNvGrpSpPr/>
            <p:nvPr/>
          </p:nvGrpSpPr>
          <p:grpSpPr>
            <a:xfrm>
              <a:off x="3200400" y="3200399"/>
              <a:ext cx="3886200" cy="3657601"/>
              <a:chOff x="0" y="0"/>
              <a:chExt cx="3886200" cy="3657600"/>
            </a:xfrm>
          </p:grpSpPr>
          <p:sp>
            <p:nvSpPr>
              <p:cNvPr id="1691"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2"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3"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5"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702" name="Group 15"/>
            <p:cNvGrpSpPr/>
            <p:nvPr/>
          </p:nvGrpSpPr>
          <p:grpSpPr>
            <a:xfrm>
              <a:off x="4495800" y="152399"/>
              <a:ext cx="4343400" cy="4114801"/>
              <a:chOff x="0" y="0"/>
              <a:chExt cx="4343400" cy="4114800"/>
            </a:xfrm>
          </p:grpSpPr>
          <p:sp>
            <p:nvSpPr>
              <p:cNvPr id="1697"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8"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9"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700"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70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704"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defRPr>
            </a:lvl1pPr>
          </a:lstStyle>
          <a:p>
            <a:r>
              <a:t>Title Text</a:t>
            </a:r>
          </a:p>
        </p:txBody>
      </p:sp>
      <p:sp>
        <p:nvSpPr>
          <p:cNvPr id="170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70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70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69045473"/>
      </p:ext>
    </p:extLst>
  </p:cSld>
  <p:clrMapOvr>
    <a:masterClrMapping/>
  </p:clrMapOvr>
  <p:transition spd="med"/>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4859F065-1071-394C-AFF7-A5630728CB6E}" type="slidenum">
              <a:rPr lang="en-US"/>
              <a:pPr>
                <a:defRPr/>
              </a:pPr>
              <a:t>‹#›</a:t>
            </a:fld>
            <a:endParaRPr lang="en-US"/>
          </a:p>
        </p:txBody>
      </p:sp>
    </p:spTree>
    <p:extLst>
      <p:ext uri="{BB962C8B-B14F-4D97-AF65-F5344CB8AC3E}">
        <p14:creationId xmlns:p14="http://schemas.microsoft.com/office/powerpoint/2010/main" val="2213896040"/>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showMasterSp="0" type="tx">
  <p:cSld name="15_Title Slide">
    <p:bg>
      <p:bgPr>
        <a:solidFill>
          <a:srgbClr val="720000"/>
        </a:solidFill>
        <a:effectLst/>
      </p:bgPr>
    </p:bg>
    <p:spTree>
      <p:nvGrpSpPr>
        <p:cNvPr id="1" name=""/>
        <p:cNvGrpSpPr/>
        <p:nvPr/>
      </p:nvGrpSpPr>
      <p:grpSpPr>
        <a:xfrm>
          <a:off x="0" y="0"/>
          <a:ext cx="0" cy="0"/>
          <a:chOff x="0" y="0"/>
          <a:chExt cx="0" cy="0"/>
        </a:xfrm>
      </p:grpSpPr>
      <p:grpSp>
        <p:nvGrpSpPr>
          <p:cNvPr id="1716" name="Group 2"/>
          <p:cNvGrpSpPr/>
          <p:nvPr/>
        </p:nvGrpSpPr>
        <p:grpSpPr>
          <a:xfrm>
            <a:off x="0" y="0"/>
            <a:ext cx="8458200" cy="5943600"/>
            <a:chOff x="0" y="0"/>
            <a:chExt cx="8458200" cy="5943600"/>
          </a:xfrm>
        </p:grpSpPr>
        <p:sp>
          <p:nvSpPr>
            <p:cNvPr id="1714" name="Freeform 3"/>
            <p:cNvSpPr/>
            <p:nvPr/>
          </p:nvSpPr>
          <p:spPr>
            <a:xfrm>
              <a:off x="0" y="2286000"/>
              <a:ext cx="8183563" cy="3657600"/>
            </a:xfrm>
            <a:custGeom>
              <a:avLst/>
              <a:gdLst/>
              <a:ahLst/>
              <a:cxnLst>
                <a:cxn ang="0">
                  <a:pos x="wd2" y="hd2"/>
                </a:cxn>
                <a:cxn ang="5400000">
                  <a:pos x="wd2" y="hd2"/>
                </a:cxn>
                <a:cxn ang="10800000">
                  <a:pos x="wd2" y="hd2"/>
                </a:cxn>
                <a:cxn ang="16200000">
                  <a:pos x="wd2" y="hd2"/>
                </a:cxn>
              </a:cxnLst>
              <a:rect l="0" t="0" r="r" b="b"/>
              <a:pathLst>
                <a:path w="21600" h="21600" extrusionOk="0">
                  <a:moveTo>
                    <a:pt x="21596" y="16584"/>
                  </a:moveTo>
                  <a:lnTo>
                    <a:pt x="0" y="21600"/>
                  </a:lnTo>
                  <a:lnTo>
                    <a:pt x="0" y="11738"/>
                  </a:lnTo>
                  <a:lnTo>
                    <a:pt x="21600" y="0"/>
                  </a:lnTo>
                  <a:lnTo>
                    <a:pt x="21600" y="13275"/>
                  </a:lnTo>
                  <a:lnTo>
                    <a:pt x="21596" y="16584"/>
                  </a:lnTo>
                  <a:close/>
                </a:path>
              </a:pathLst>
            </a:custGeom>
            <a:gradFill flip="none" rotWithShape="1">
              <a:gsLst>
                <a:gs pos="0">
                  <a:srgbClr val="61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15" name="Freeform 4"/>
            <p:cNvSpPr/>
            <p:nvPr/>
          </p:nvSpPr>
          <p:spPr>
            <a:xfrm>
              <a:off x="0" y="0"/>
              <a:ext cx="8458200" cy="5856288"/>
            </a:xfrm>
            <a:custGeom>
              <a:avLst/>
              <a:gdLst/>
              <a:ahLst/>
              <a:cxnLst>
                <a:cxn ang="0">
                  <a:pos x="wd2" y="hd2"/>
                </a:cxn>
                <a:cxn ang="5400000">
                  <a:pos x="wd2" y="hd2"/>
                </a:cxn>
                <a:cxn ang="10800000">
                  <a:pos x="wd2" y="hd2"/>
                </a:cxn>
                <a:cxn ang="16200000">
                  <a:pos x="wd2" y="hd2"/>
                </a:cxn>
              </a:cxnLst>
              <a:rect l="0" t="0" r="r" b="b"/>
              <a:pathLst>
                <a:path w="21600" h="21600" extrusionOk="0">
                  <a:moveTo>
                    <a:pt x="21531" y="18789"/>
                  </a:moveTo>
                  <a:lnTo>
                    <a:pt x="0" y="21600"/>
                  </a:lnTo>
                  <a:lnTo>
                    <a:pt x="0" y="53"/>
                  </a:lnTo>
                  <a:lnTo>
                    <a:pt x="21600" y="0"/>
                  </a:lnTo>
                  <a:lnTo>
                    <a:pt x="21531" y="18789"/>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1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18" name="Title Text"/>
          <p:cNvSpPr txBox="1">
            <a:spLocks noGrp="1"/>
          </p:cNvSpPr>
          <p:nvPr>
            <p:ph type="title"/>
          </p:nvPr>
        </p:nvSpPr>
        <p:spPr>
          <a:xfrm>
            <a:off x="685800" y="1768475"/>
            <a:ext cx="7772400" cy="1736725"/>
          </a:xfrm>
          <a:prstGeom prst="rect">
            <a:avLst/>
          </a:prstGeom>
        </p:spPr>
        <p:txBody>
          <a:bodyPr/>
          <a:lstStyle>
            <a:lvl1pPr algn="ctr">
              <a:defRPr sz="5400">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1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126035213"/>
      </p:ext>
    </p:extLst>
  </p:cSld>
  <p:clrMapOvr>
    <a:masterClrMapping/>
  </p:clrMapOvr>
  <p:transition spd="med"/>
</p:sldLayout>
</file>

<file path=ppt/slideLayouts/slideLayout281.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720000"/>
        </a:solidFill>
        <a:effectLst/>
      </p:bgPr>
    </p:bg>
    <p:spTree>
      <p:nvGrpSpPr>
        <p:cNvPr id="1" name=""/>
        <p:cNvGrpSpPr/>
        <p:nvPr/>
      </p:nvGrpSpPr>
      <p:grpSpPr>
        <a:xfrm>
          <a:off x="0" y="0"/>
          <a:ext cx="0" cy="0"/>
          <a:chOff x="0" y="0"/>
          <a:chExt cx="0" cy="0"/>
        </a:xfrm>
      </p:grpSpPr>
      <p:grpSp>
        <p:nvGrpSpPr>
          <p:cNvPr id="1728" name="Group 2"/>
          <p:cNvGrpSpPr/>
          <p:nvPr/>
        </p:nvGrpSpPr>
        <p:grpSpPr>
          <a:xfrm>
            <a:off x="0" y="0"/>
            <a:ext cx="7242175" cy="1981200"/>
            <a:chOff x="0" y="0"/>
            <a:chExt cx="7242175" cy="1981200"/>
          </a:xfrm>
        </p:grpSpPr>
        <p:sp>
          <p:nvSpPr>
            <p:cNvPr id="172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2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2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30" name="Body Level One…"/>
          <p:cNvSpPr txBox="1">
            <a:spLocks noGrp="1"/>
          </p:cNvSpPr>
          <p:nvPr>
            <p:ph type="body" idx="1"/>
          </p:nvPr>
        </p:nvSpPr>
        <p:spPr>
          <a:xfrm>
            <a:off x="457200" y="1600200"/>
            <a:ext cx="8229600" cy="4495800"/>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31"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108494113"/>
      </p:ext>
    </p:extLst>
  </p:cSld>
  <p:clrMapOvr>
    <a:masterClrMapping/>
  </p:clrMapOvr>
  <p:transition spd="med"/>
</p:sldLayout>
</file>

<file path=ppt/slideLayouts/slideLayout282.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720000"/>
        </a:solidFill>
        <a:effectLst/>
      </p:bgPr>
    </p:bg>
    <p:spTree>
      <p:nvGrpSpPr>
        <p:cNvPr id="1" name=""/>
        <p:cNvGrpSpPr/>
        <p:nvPr/>
      </p:nvGrpSpPr>
      <p:grpSpPr>
        <a:xfrm>
          <a:off x="0" y="0"/>
          <a:ext cx="0" cy="0"/>
          <a:chOff x="0" y="0"/>
          <a:chExt cx="0" cy="0"/>
        </a:xfrm>
      </p:grpSpPr>
      <p:grpSp>
        <p:nvGrpSpPr>
          <p:cNvPr id="1740" name="Group 2"/>
          <p:cNvGrpSpPr/>
          <p:nvPr/>
        </p:nvGrpSpPr>
        <p:grpSpPr>
          <a:xfrm>
            <a:off x="0" y="0"/>
            <a:ext cx="7242175" cy="1981200"/>
            <a:chOff x="0" y="0"/>
            <a:chExt cx="7242175" cy="1981200"/>
          </a:xfrm>
        </p:grpSpPr>
        <p:sp>
          <p:nvSpPr>
            <p:cNvPr id="1738"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39"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4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43"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414378725"/>
      </p:ext>
    </p:extLst>
  </p:cSld>
  <p:clrMapOvr>
    <a:masterClrMapping/>
  </p:clrMapOvr>
  <p:transition spd="med"/>
</p:sldLayout>
</file>

<file path=ppt/slideLayouts/slideLayout283.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720000"/>
        </a:solidFill>
        <a:effectLst/>
      </p:bgPr>
    </p:bg>
    <p:spTree>
      <p:nvGrpSpPr>
        <p:cNvPr id="1" name=""/>
        <p:cNvGrpSpPr/>
        <p:nvPr/>
      </p:nvGrpSpPr>
      <p:grpSpPr>
        <a:xfrm>
          <a:off x="0" y="0"/>
          <a:ext cx="0" cy="0"/>
          <a:chOff x="0" y="0"/>
          <a:chExt cx="0" cy="0"/>
        </a:xfrm>
      </p:grpSpPr>
      <p:grpSp>
        <p:nvGrpSpPr>
          <p:cNvPr id="1752" name="Group 2"/>
          <p:cNvGrpSpPr/>
          <p:nvPr/>
        </p:nvGrpSpPr>
        <p:grpSpPr>
          <a:xfrm>
            <a:off x="0" y="0"/>
            <a:ext cx="7242175" cy="1981200"/>
            <a:chOff x="0" y="0"/>
            <a:chExt cx="7242175" cy="1981200"/>
          </a:xfrm>
        </p:grpSpPr>
        <p:sp>
          <p:nvSpPr>
            <p:cNvPr id="1750"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51"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5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54" name="Body Level One…"/>
          <p:cNvSpPr txBox="1">
            <a:spLocks noGrp="1"/>
          </p:cNvSpPr>
          <p:nvPr>
            <p:ph type="body" sz="half" idx="1"/>
          </p:nvPr>
        </p:nvSpPr>
        <p:spPr>
          <a:xfrm>
            <a:off x="457200" y="1600200"/>
            <a:ext cx="4038600" cy="4495800"/>
          </a:xfrm>
          <a:prstGeom prst="rect">
            <a:avLst/>
          </a:prstGeom>
        </p:spPr>
        <p:txBody>
          <a:bodyPr>
            <a:normAutofit/>
          </a:bodyPr>
          <a:lstStyle>
            <a:lvl1pPr>
              <a:spcBef>
                <a:spcPts val="600"/>
              </a:spcBef>
              <a:buClr>
                <a:srgbClr val="FFCC66"/>
              </a:buClr>
              <a:buSzPct val="80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55"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268856039"/>
      </p:ext>
    </p:extLst>
  </p:cSld>
  <p:clrMapOvr>
    <a:masterClrMapping/>
  </p:clrMapOvr>
  <p:transition spd="med"/>
</p:sldLayout>
</file>

<file path=ppt/slideLayouts/slideLayout284.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720000"/>
        </a:solidFill>
        <a:effectLst/>
      </p:bgPr>
    </p:bg>
    <p:spTree>
      <p:nvGrpSpPr>
        <p:cNvPr id="1" name=""/>
        <p:cNvGrpSpPr/>
        <p:nvPr/>
      </p:nvGrpSpPr>
      <p:grpSpPr>
        <a:xfrm>
          <a:off x="0" y="0"/>
          <a:ext cx="0" cy="0"/>
          <a:chOff x="0" y="0"/>
          <a:chExt cx="0" cy="0"/>
        </a:xfrm>
      </p:grpSpPr>
      <p:grpSp>
        <p:nvGrpSpPr>
          <p:cNvPr id="1764" name="Group 2"/>
          <p:cNvGrpSpPr/>
          <p:nvPr/>
        </p:nvGrpSpPr>
        <p:grpSpPr>
          <a:xfrm>
            <a:off x="0" y="0"/>
            <a:ext cx="7242175" cy="1981200"/>
            <a:chOff x="0" y="0"/>
            <a:chExt cx="7242175" cy="1981200"/>
          </a:xfrm>
        </p:grpSpPr>
        <p:sp>
          <p:nvSpPr>
            <p:cNvPr id="1762"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63"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6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6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6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1768"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98509492"/>
      </p:ext>
    </p:extLst>
  </p:cSld>
  <p:clrMapOvr>
    <a:masterClrMapping/>
  </p:clrMapOvr>
  <p:transition spd="med"/>
</p:sldLayout>
</file>

<file path=ppt/slideLayouts/slideLayout285.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720000"/>
        </a:solidFill>
        <a:effectLst/>
      </p:bgPr>
    </p:bg>
    <p:spTree>
      <p:nvGrpSpPr>
        <p:cNvPr id="1" name=""/>
        <p:cNvGrpSpPr/>
        <p:nvPr/>
      </p:nvGrpSpPr>
      <p:grpSpPr>
        <a:xfrm>
          <a:off x="0" y="0"/>
          <a:ext cx="0" cy="0"/>
          <a:chOff x="0" y="0"/>
          <a:chExt cx="0" cy="0"/>
        </a:xfrm>
      </p:grpSpPr>
      <p:grpSp>
        <p:nvGrpSpPr>
          <p:cNvPr id="1777" name="Group 2"/>
          <p:cNvGrpSpPr/>
          <p:nvPr/>
        </p:nvGrpSpPr>
        <p:grpSpPr>
          <a:xfrm>
            <a:off x="0" y="0"/>
            <a:ext cx="7242175" cy="1981200"/>
            <a:chOff x="0" y="0"/>
            <a:chExt cx="7242175" cy="1981200"/>
          </a:xfrm>
        </p:grpSpPr>
        <p:sp>
          <p:nvSpPr>
            <p:cNvPr id="1775"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76"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7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7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353652318"/>
      </p:ext>
    </p:extLst>
  </p:cSld>
  <p:clrMapOvr>
    <a:masterClrMapping/>
  </p:clrMapOvr>
  <p:transition spd="med"/>
</p:sldLayout>
</file>

<file path=ppt/slideLayouts/slideLayout286.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720000"/>
        </a:solidFill>
        <a:effectLst/>
      </p:bgPr>
    </p:bg>
    <p:spTree>
      <p:nvGrpSpPr>
        <p:cNvPr id="1" name=""/>
        <p:cNvGrpSpPr/>
        <p:nvPr/>
      </p:nvGrpSpPr>
      <p:grpSpPr>
        <a:xfrm>
          <a:off x="0" y="0"/>
          <a:ext cx="0" cy="0"/>
          <a:chOff x="0" y="0"/>
          <a:chExt cx="0" cy="0"/>
        </a:xfrm>
      </p:grpSpPr>
      <p:grpSp>
        <p:nvGrpSpPr>
          <p:cNvPr id="1788" name="Group 2"/>
          <p:cNvGrpSpPr/>
          <p:nvPr/>
        </p:nvGrpSpPr>
        <p:grpSpPr>
          <a:xfrm>
            <a:off x="0" y="0"/>
            <a:ext cx="7242175" cy="1981200"/>
            <a:chOff x="0" y="0"/>
            <a:chExt cx="7242175" cy="1981200"/>
          </a:xfrm>
        </p:grpSpPr>
        <p:sp>
          <p:nvSpPr>
            <p:cNvPr id="178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8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8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717939524"/>
      </p:ext>
    </p:extLst>
  </p:cSld>
  <p:clrMapOvr>
    <a:masterClrMapping/>
  </p:clrMapOvr>
  <p:transition spd="med"/>
</p:sldLayout>
</file>

<file path=ppt/slideLayouts/slideLayout287.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720000"/>
        </a:solidFill>
        <a:effectLst/>
      </p:bgPr>
    </p:bg>
    <p:spTree>
      <p:nvGrpSpPr>
        <p:cNvPr id="1" name=""/>
        <p:cNvGrpSpPr/>
        <p:nvPr/>
      </p:nvGrpSpPr>
      <p:grpSpPr>
        <a:xfrm>
          <a:off x="0" y="0"/>
          <a:ext cx="0" cy="0"/>
          <a:chOff x="0" y="0"/>
          <a:chExt cx="0" cy="0"/>
        </a:xfrm>
      </p:grpSpPr>
      <p:grpSp>
        <p:nvGrpSpPr>
          <p:cNvPr id="1798" name="Group 2"/>
          <p:cNvGrpSpPr/>
          <p:nvPr/>
        </p:nvGrpSpPr>
        <p:grpSpPr>
          <a:xfrm>
            <a:off x="0" y="0"/>
            <a:ext cx="7242175" cy="1981200"/>
            <a:chOff x="0" y="0"/>
            <a:chExt cx="7242175" cy="1981200"/>
          </a:xfrm>
        </p:grpSpPr>
        <p:sp>
          <p:nvSpPr>
            <p:cNvPr id="179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9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99" name="Title Text"/>
          <p:cNvSpPr txBox="1">
            <a:spLocks noGrp="1"/>
          </p:cNvSpPr>
          <p:nvPr>
            <p:ph type="title"/>
          </p:nvPr>
        </p:nvSpPr>
        <p:spPr>
          <a:xfrm>
            <a:off x="457200" y="273050"/>
            <a:ext cx="3008314" cy="1162050"/>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00"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0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1802"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141036237"/>
      </p:ext>
    </p:extLst>
  </p:cSld>
  <p:clrMapOvr>
    <a:masterClrMapping/>
  </p:clrMapOvr>
  <p:transition spd="med"/>
</p:sldLayout>
</file>

<file path=ppt/slideLayouts/slideLayout288.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720000"/>
        </a:solidFill>
        <a:effectLst/>
      </p:bgPr>
    </p:bg>
    <p:spTree>
      <p:nvGrpSpPr>
        <p:cNvPr id="1" name=""/>
        <p:cNvGrpSpPr/>
        <p:nvPr/>
      </p:nvGrpSpPr>
      <p:grpSpPr>
        <a:xfrm>
          <a:off x="0" y="0"/>
          <a:ext cx="0" cy="0"/>
          <a:chOff x="0" y="0"/>
          <a:chExt cx="0" cy="0"/>
        </a:xfrm>
      </p:grpSpPr>
      <p:grpSp>
        <p:nvGrpSpPr>
          <p:cNvPr id="1811" name="Group 2"/>
          <p:cNvGrpSpPr/>
          <p:nvPr/>
        </p:nvGrpSpPr>
        <p:grpSpPr>
          <a:xfrm>
            <a:off x="0" y="0"/>
            <a:ext cx="7242175" cy="1981200"/>
            <a:chOff x="0" y="0"/>
            <a:chExt cx="7242175" cy="1981200"/>
          </a:xfrm>
        </p:grpSpPr>
        <p:sp>
          <p:nvSpPr>
            <p:cNvPr id="1809"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810"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812" name="Title Text"/>
          <p:cNvSpPr txBox="1">
            <a:spLocks noGrp="1"/>
          </p:cNvSpPr>
          <p:nvPr>
            <p:ph type="title"/>
          </p:nvPr>
        </p:nvSpPr>
        <p:spPr>
          <a:xfrm>
            <a:off x="1792288" y="4800600"/>
            <a:ext cx="5486401" cy="566738"/>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1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1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15"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838510644"/>
      </p:ext>
    </p:extLst>
  </p:cSld>
  <p:clrMapOvr>
    <a:masterClrMapping/>
  </p:clrMapOvr>
  <p:transition spd="med"/>
</p:sldLayout>
</file>

<file path=ppt/slideLayouts/slideLayout289.xml><?xml version="1.0" encoding="utf-8"?>
<p:sldLayout xmlns:a="http://schemas.openxmlformats.org/drawingml/2006/main" xmlns:r="http://schemas.openxmlformats.org/officeDocument/2006/relationships" xmlns:p="http://schemas.openxmlformats.org/presentationml/2006/main" showMasterSp="0" type="tx">
  <p:cSld name="16_Title Slide">
    <p:bg>
      <p:bgPr>
        <a:solidFill>
          <a:srgbClr val="9CDCDA"/>
        </a:solidFill>
        <a:effectLst/>
      </p:bgPr>
    </p:bg>
    <p:spTree>
      <p:nvGrpSpPr>
        <p:cNvPr id="1" name=""/>
        <p:cNvGrpSpPr/>
        <p:nvPr/>
      </p:nvGrpSpPr>
      <p:grpSpPr>
        <a:xfrm>
          <a:off x="0" y="0"/>
          <a:ext cx="0" cy="0"/>
          <a:chOff x="0" y="0"/>
          <a:chExt cx="0" cy="0"/>
        </a:xfrm>
      </p:grpSpPr>
      <p:grpSp>
        <p:nvGrpSpPr>
          <p:cNvPr id="1918" name="Group 2"/>
          <p:cNvGrpSpPr/>
          <p:nvPr/>
        </p:nvGrpSpPr>
        <p:grpSpPr>
          <a:xfrm>
            <a:off x="-344782" y="-186949"/>
            <a:ext cx="9600389" cy="7485697"/>
            <a:chOff x="0" y="0"/>
            <a:chExt cx="9600387" cy="7485695"/>
          </a:xfrm>
        </p:grpSpPr>
        <p:grpSp>
          <p:nvGrpSpPr>
            <p:cNvPr id="1903" name="Group 3"/>
            <p:cNvGrpSpPr/>
            <p:nvPr/>
          </p:nvGrpSpPr>
          <p:grpSpPr>
            <a:xfrm>
              <a:off x="-1" y="0"/>
              <a:ext cx="9600389" cy="7485696"/>
              <a:chOff x="0" y="0"/>
              <a:chExt cx="9600387" cy="7485695"/>
            </a:xfrm>
          </p:grpSpPr>
          <p:sp>
            <p:nvSpPr>
              <p:cNvPr id="1822" name="Freeform 4"/>
              <p:cNvSpPr/>
              <p:nvPr/>
            </p:nvSpPr>
            <p:spPr>
              <a:xfrm>
                <a:off x="5618462" y="49439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3" name="Freeform 5"/>
              <p:cNvSpPr/>
              <p:nvPr/>
            </p:nvSpPr>
            <p:spPr>
              <a:xfrm>
                <a:off x="3961387" y="4323352"/>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4" name="Freeform 6"/>
              <p:cNvSpPr/>
              <p:nvPr/>
            </p:nvSpPr>
            <p:spPr>
              <a:xfrm>
                <a:off x="4010461" y="5064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5" name="Freeform 7"/>
              <p:cNvSpPr/>
              <p:nvPr/>
            </p:nvSpPr>
            <p:spPr>
              <a:xfrm>
                <a:off x="4541679" y="594437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6" name="Freeform 8"/>
              <p:cNvSpPr/>
              <p:nvPr/>
            </p:nvSpPr>
            <p:spPr>
              <a:xfrm>
                <a:off x="6733506" y="3117658"/>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9" name="Freeform 11"/>
              <p:cNvSpPr/>
              <p:nvPr/>
            </p:nvSpPr>
            <p:spPr>
              <a:xfrm rot="20976685" flipH="1">
                <a:off x="5096557" y="558249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1" name="Freeform 13"/>
              <p:cNvSpPr/>
              <p:nvPr/>
            </p:nvSpPr>
            <p:spPr>
              <a:xfrm rot="16244410" flipH="1">
                <a:off x="6148117" y="617312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2" name="Freeform 14"/>
              <p:cNvSpPr/>
              <p:nvPr/>
            </p:nvSpPr>
            <p:spPr>
              <a:xfrm rot="6018034">
                <a:off x="3545525" y="595244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3" name="Freeform 15"/>
              <p:cNvSpPr/>
              <p:nvPr/>
            </p:nvSpPr>
            <p:spPr>
              <a:xfrm rot="6284068">
                <a:off x="5762435" y="514543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4" name="Freeform 16"/>
              <p:cNvSpPr/>
              <p:nvPr/>
            </p:nvSpPr>
            <p:spPr>
              <a:xfrm rot="8472242" flipH="1">
                <a:off x="5444459" y="384362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5" name="Freeform 17"/>
              <p:cNvSpPr/>
              <p:nvPr/>
            </p:nvSpPr>
            <p:spPr>
              <a:xfrm rot="563450" flipH="1">
                <a:off x="3255099" y="395492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6" name="Freeform 18"/>
              <p:cNvSpPr/>
              <p:nvPr/>
            </p:nvSpPr>
            <p:spPr>
              <a:xfrm>
                <a:off x="2305349" y="45311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7" name="Freeform 19"/>
              <p:cNvSpPr/>
              <p:nvPr/>
            </p:nvSpPr>
            <p:spPr>
              <a:xfrm>
                <a:off x="648275" y="43106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8" name="Freeform 20"/>
              <p:cNvSpPr/>
              <p:nvPr/>
            </p:nvSpPr>
            <p:spPr>
              <a:xfrm>
                <a:off x="621149" y="499499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9" name="Freeform 21"/>
              <p:cNvSpPr/>
              <p:nvPr/>
            </p:nvSpPr>
            <p:spPr>
              <a:xfrm rot="19469908">
                <a:off x="1582520" y="6226165"/>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0" name="Freeform 22"/>
              <p:cNvSpPr/>
              <p:nvPr/>
            </p:nvSpPr>
            <p:spPr>
              <a:xfrm>
                <a:off x="3306093" y="3314508"/>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2"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3" name="Freeform 25"/>
              <p:cNvSpPr/>
              <p:nvPr/>
            </p:nvSpPr>
            <p:spPr>
              <a:xfrm rot="20976685" flipH="1">
                <a:off x="1783444" y="556979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5" name="Freeform 27"/>
              <p:cNvSpPr/>
              <p:nvPr/>
            </p:nvSpPr>
            <p:spPr>
              <a:xfrm rot="16244410" flipH="1">
                <a:off x="2815954" y="6135021"/>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6" name="Freeform 28"/>
              <p:cNvSpPr/>
              <p:nvPr/>
            </p:nvSpPr>
            <p:spPr>
              <a:xfrm rot="5508135">
                <a:off x="390432" y="5862529"/>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7"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8" name="Freeform 30"/>
              <p:cNvSpPr/>
              <p:nvPr/>
            </p:nvSpPr>
            <p:spPr>
              <a:xfrm rot="8472242" flipH="1">
                <a:off x="1883697" y="348802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9" name="Freeform 31"/>
              <p:cNvSpPr/>
              <p:nvPr/>
            </p:nvSpPr>
            <p:spPr>
              <a:xfrm rot="563450" flipH="1">
                <a:off x="1199287" y="37326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3" name="Freeform 35"/>
              <p:cNvSpPr/>
              <p:nvPr/>
            </p:nvSpPr>
            <p:spPr>
              <a:xfrm>
                <a:off x="1544479" y="288367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9" name="Freeform 41"/>
              <p:cNvSpPr/>
              <p:nvPr/>
            </p:nvSpPr>
            <p:spPr>
              <a:xfrm rot="16244410" flipH="1">
                <a:off x="2769917" y="254092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0" name="Freeform 42"/>
              <p:cNvSpPr/>
              <p:nvPr/>
            </p:nvSpPr>
            <p:spPr>
              <a:xfrm rot="2428453">
                <a:off x="193818" y="2918293"/>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3" name="Freeform 45"/>
              <p:cNvSpPr/>
              <p:nvPr/>
            </p:nvSpPr>
            <p:spPr>
              <a:xfrm rot="563450" flipH="1">
                <a:off x="372199"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6" name="Freeform 48"/>
              <p:cNvSpPr/>
              <p:nvPr/>
            </p:nvSpPr>
            <p:spPr>
              <a:xfrm>
                <a:off x="3672324"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7" name="Freeform 49"/>
              <p:cNvSpPr/>
              <p:nvPr/>
            </p:nvSpPr>
            <p:spPr>
              <a:xfrm>
                <a:off x="4870292" y="288367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8" name="Freeform 50"/>
              <p:cNvSpPr/>
              <p:nvPr/>
            </p:nvSpPr>
            <p:spPr>
              <a:xfrm>
                <a:off x="6604919"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3" name="Freeform 55"/>
              <p:cNvSpPr/>
              <p:nvPr/>
            </p:nvSpPr>
            <p:spPr>
              <a:xfrm rot="16244410" flipH="1">
                <a:off x="6095729" y="2540921"/>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4" name="Freeform 56"/>
              <p:cNvSpPr/>
              <p:nvPr/>
            </p:nvSpPr>
            <p:spPr>
              <a:xfrm rot="2428453">
                <a:off x="3519630" y="291829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0" name="Freeform 62"/>
              <p:cNvSpPr/>
              <p:nvPr/>
            </p:nvSpPr>
            <p:spPr>
              <a:xfrm>
                <a:off x="6999723" y="2018431"/>
                <a:ext cx="963879"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3"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4" name="Freeform 66"/>
              <p:cNvSpPr/>
              <p:nvPr/>
            </p:nvSpPr>
            <p:spPr>
              <a:xfrm rot="20976685" flipH="1">
                <a:off x="8409669" y="223127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7" name="Freeform 69"/>
              <p:cNvSpPr/>
              <p:nvPr/>
            </p:nvSpPr>
            <p:spPr>
              <a:xfrm rot="2428453">
                <a:off x="7056580" y="2799231"/>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8" name="Freeform 70"/>
              <p:cNvSpPr/>
              <p:nvPr/>
            </p:nvSpPr>
            <p:spPr>
              <a:xfrm rot="6284068">
                <a:off x="8142097" y="150847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1" name="Freeform 73"/>
              <p:cNvSpPr/>
              <p:nvPr/>
            </p:nvSpPr>
            <p:spPr>
              <a:xfrm rot="6521641">
                <a:off x="8535032" y="4935151"/>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2" name="Freeform 74"/>
              <p:cNvSpPr/>
              <p:nvPr/>
            </p:nvSpPr>
            <p:spPr>
              <a:xfrm>
                <a:off x="7274500" y="4324939"/>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3" name="Freeform 75"/>
              <p:cNvSpPr/>
              <p:nvPr/>
            </p:nvSpPr>
            <p:spPr>
              <a:xfrm>
                <a:off x="6999723" y="5371231"/>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5" name="Freeform 77"/>
              <p:cNvSpPr/>
              <p:nvPr/>
            </p:nvSpPr>
            <p:spPr>
              <a:xfrm>
                <a:off x="8060037" y="34357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6" name="Freeform 78"/>
              <p:cNvSpPr/>
              <p:nvPr/>
            </p:nvSpPr>
            <p:spPr>
              <a:xfrm rot="3318475">
                <a:off x="6887235" y="349390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7" name="Freeform 79"/>
              <p:cNvSpPr/>
              <p:nvPr/>
            </p:nvSpPr>
            <p:spPr>
              <a:xfrm rot="20976685" flipH="1">
                <a:off x="8219169" y="6061915"/>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8" name="Freeform 80"/>
              <p:cNvSpPr/>
              <p:nvPr/>
            </p:nvSpPr>
            <p:spPr>
              <a:xfrm>
                <a:off x="6724957" y="5255836"/>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9" name="Freeform 81"/>
              <p:cNvSpPr/>
              <p:nvPr/>
            </p:nvSpPr>
            <p:spPr>
              <a:xfrm rot="6820032">
                <a:off x="7020644" y="6053219"/>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00" name="Freeform 82"/>
              <p:cNvSpPr/>
              <p:nvPr/>
            </p:nvSpPr>
            <p:spPr>
              <a:xfrm rot="6284068">
                <a:off x="7646797" y="436597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01" name="Freeform 83"/>
              <p:cNvSpPr/>
              <p:nvPr/>
            </p:nvSpPr>
            <p:spPr>
              <a:xfrm rot="5149041" flipH="1">
                <a:off x="8487826" y="3612751"/>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02" name="Freeform 84"/>
              <p:cNvSpPr/>
              <p:nvPr/>
            </p:nvSpPr>
            <p:spPr>
              <a:xfrm rot="563450" flipH="1">
                <a:off x="6720612" y="4051767"/>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1917" name="Group 85"/>
            <p:cNvGrpSpPr/>
            <p:nvPr/>
          </p:nvGrpSpPr>
          <p:grpSpPr>
            <a:xfrm>
              <a:off x="457576" y="3081467"/>
              <a:ext cx="8861343" cy="2351964"/>
              <a:chOff x="0" y="0"/>
              <a:chExt cx="8861342" cy="2351962"/>
            </a:xfrm>
          </p:grpSpPr>
          <p:sp>
            <p:nvSpPr>
              <p:cNvPr id="1904" name="Freeform 86"/>
              <p:cNvSpPr/>
              <p:nvPr/>
            </p:nvSpPr>
            <p:spPr>
              <a:xfrm rot="17967916">
                <a:off x="279391" y="481007"/>
                <a:ext cx="1599038" cy="1574978"/>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1907" name="Group 87"/>
              <p:cNvGrpSpPr/>
              <p:nvPr/>
            </p:nvGrpSpPr>
            <p:grpSpPr>
              <a:xfrm>
                <a:off x="115804" y="631318"/>
                <a:ext cx="8745539" cy="223838"/>
                <a:chOff x="0" y="0"/>
                <a:chExt cx="8745537" cy="223837"/>
              </a:xfrm>
            </p:grpSpPr>
            <p:sp>
              <p:nvSpPr>
                <p:cNvPr id="1905"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06"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1910" name="Group 90"/>
              <p:cNvGrpSpPr/>
              <p:nvPr/>
            </p:nvGrpSpPr>
            <p:grpSpPr>
              <a:xfrm>
                <a:off x="7854" y="540830"/>
                <a:ext cx="8745539" cy="223839"/>
                <a:chOff x="0" y="0"/>
                <a:chExt cx="8745537" cy="223837"/>
              </a:xfrm>
            </p:grpSpPr>
            <p:sp>
              <p:nvSpPr>
                <p:cNvPr id="1908"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09"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1916" name="Group 93"/>
              <p:cNvGrpSpPr/>
              <p:nvPr/>
            </p:nvGrpSpPr>
            <p:grpSpPr>
              <a:xfrm>
                <a:off x="55425" y="-1"/>
                <a:ext cx="1970158" cy="1978356"/>
                <a:chOff x="0" y="0"/>
                <a:chExt cx="1970157" cy="1978354"/>
              </a:xfrm>
            </p:grpSpPr>
            <p:sp>
              <p:nvSpPr>
                <p:cNvPr id="1911" name="Freeform 94"/>
                <p:cNvSpPr/>
                <p:nvPr/>
              </p:nvSpPr>
              <p:spPr>
                <a:xfrm rot="17970461">
                  <a:off x="255331" y="270280"/>
                  <a:ext cx="1459496" cy="1437795"/>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12" name="Freeform 95"/>
                <p:cNvSpPr/>
                <p:nvPr/>
              </p:nvSpPr>
              <p:spPr>
                <a:xfrm>
                  <a:off x="85948" y="971688"/>
                  <a:ext cx="1019692" cy="573522"/>
                </a:xfrm>
                <a:custGeom>
                  <a:avLst/>
                  <a:gdLst/>
                  <a:ahLst/>
                  <a:cxnLst>
                    <a:cxn ang="0">
                      <a:pos x="wd2" y="hd2"/>
                    </a:cxn>
                    <a:cxn ang="5400000">
                      <a:pos x="wd2" y="hd2"/>
                    </a:cxn>
                    <a:cxn ang="10800000">
                      <a:pos x="wd2" y="hd2"/>
                    </a:cxn>
                    <a:cxn ang="16200000">
                      <a:pos x="wd2" y="hd2"/>
                    </a:cxn>
                  </a:cxnLst>
                  <a:rect l="0" t="0" r="r" b="b"/>
                  <a:pathLst>
                    <a:path w="21110" h="21025" extrusionOk="0">
                      <a:moveTo>
                        <a:pt x="43" y="7667"/>
                      </a:moveTo>
                      <a:cubicBezTo>
                        <a:pt x="22" y="11262"/>
                        <a:pt x="1872" y="14537"/>
                        <a:pt x="4071" y="16717"/>
                      </a:cubicBezTo>
                      <a:cubicBezTo>
                        <a:pt x="6271" y="18897"/>
                        <a:pt x="10520" y="20023"/>
                        <a:pt x="13246" y="20683"/>
                      </a:cubicBezTo>
                      <a:cubicBezTo>
                        <a:pt x="15972" y="21342"/>
                        <a:pt x="19324" y="20894"/>
                        <a:pt x="20413" y="20635"/>
                      </a:cubicBezTo>
                      <a:cubicBezTo>
                        <a:pt x="21502" y="20377"/>
                        <a:pt x="21341" y="19733"/>
                        <a:pt x="19741" y="19166"/>
                      </a:cubicBezTo>
                      <a:cubicBezTo>
                        <a:pt x="18141" y="18599"/>
                        <a:pt x="13199" y="18321"/>
                        <a:pt x="10818" y="17261"/>
                      </a:cubicBezTo>
                      <a:cubicBezTo>
                        <a:pt x="8438" y="16201"/>
                        <a:pt x="6831" y="14591"/>
                        <a:pt x="5420" y="12838"/>
                      </a:cubicBezTo>
                      <a:cubicBezTo>
                        <a:pt x="4008" y="11086"/>
                        <a:pt x="2881" y="8318"/>
                        <a:pt x="2369" y="6769"/>
                      </a:cubicBezTo>
                      <a:cubicBezTo>
                        <a:pt x="1858" y="5220"/>
                        <a:pt x="2314" y="4688"/>
                        <a:pt x="2373" y="3567"/>
                      </a:cubicBezTo>
                      <a:cubicBezTo>
                        <a:pt x="2432" y="2445"/>
                        <a:pt x="2837" y="369"/>
                        <a:pt x="2693" y="56"/>
                      </a:cubicBezTo>
                      <a:cubicBezTo>
                        <a:pt x="2548" y="-258"/>
                        <a:pt x="1875" y="827"/>
                        <a:pt x="1495" y="1675"/>
                      </a:cubicBezTo>
                      <a:cubicBezTo>
                        <a:pt x="1115" y="2524"/>
                        <a:pt x="617" y="4169"/>
                        <a:pt x="375" y="5180"/>
                      </a:cubicBezTo>
                      <a:cubicBezTo>
                        <a:pt x="134" y="6191"/>
                        <a:pt x="-98" y="6321"/>
                        <a:pt x="43" y="7667"/>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13" name="Freeform 96"/>
                <p:cNvSpPr/>
                <p:nvPr/>
              </p:nvSpPr>
              <p:spPr>
                <a:xfrm>
                  <a:off x="77324" y="182374"/>
                  <a:ext cx="920353" cy="1053916"/>
                </a:xfrm>
                <a:custGeom>
                  <a:avLst/>
                  <a:gdLst/>
                  <a:ahLst/>
                  <a:cxnLst>
                    <a:cxn ang="0">
                      <a:pos x="wd2" y="hd2"/>
                    </a:cxn>
                    <a:cxn ang="5400000">
                      <a:pos x="wd2" y="hd2"/>
                    </a:cxn>
                    <a:cxn ang="10800000">
                      <a:pos x="wd2" y="hd2"/>
                    </a:cxn>
                    <a:cxn ang="16200000">
                      <a:pos x="wd2" y="hd2"/>
                    </a:cxn>
                  </a:cxnLst>
                  <a:rect l="0" t="0" r="r" b="b"/>
                  <a:pathLst>
                    <a:path w="20971" h="21300" extrusionOk="0">
                      <a:moveTo>
                        <a:pt x="134" y="21054"/>
                      </a:moveTo>
                      <a:cubicBezTo>
                        <a:pt x="43" y="20610"/>
                        <a:pt x="-240" y="19365"/>
                        <a:pt x="456" y="18040"/>
                      </a:cubicBezTo>
                      <a:cubicBezTo>
                        <a:pt x="1145" y="16725"/>
                        <a:pt x="2441" y="15117"/>
                        <a:pt x="4307" y="13131"/>
                      </a:cubicBezTo>
                      <a:cubicBezTo>
                        <a:pt x="6202" y="11146"/>
                        <a:pt x="9468" y="8068"/>
                        <a:pt x="11746" y="6116"/>
                      </a:cubicBezTo>
                      <a:cubicBezTo>
                        <a:pt x="14013" y="4158"/>
                        <a:pt x="16489" y="2412"/>
                        <a:pt x="17947" y="1416"/>
                      </a:cubicBezTo>
                      <a:cubicBezTo>
                        <a:pt x="19412" y="411"/>
                        <a:pt x="20142" y="206"/>
                        <a:pt x="20527" y="94"/>
                      </a:cubicBezTo>
                      <a:cubicBezTo>
                        <a:pt x="20919" y="-28"/>
                        <a:pt x="21360" y="-179"/>
                        <a:pt x="20363" y="703"/>
                      </a:cubicBezTo>
                      <a:cubicBezTo>
                        <a:pt x="19385" y="1580"/>
                        <a:pt x="16903" y="3311"/>
                        <a:pt x="14621" y="5340"/>
                      </a:cubicBezTo>
                      <a:cubicBezTo>
                        <a:pt x="12361" y="7381"/>
                        <a:pt x="8646" y="10858"/>
                        <a:pt x="6752" y="12910"/>
                      </a:cubicBezTo>
                      <a:cubicBezTo>
                        <a:pt x="4859" y="14963"/>
                        <a:pt x="3831" y="16479"/>
                        <a:pt x="3219" y="17674"/>
                      </a:cubicBezTo>
                      <a:cubicBezTo>
                        <a:pt x="2607" y="18868"/>
                        <a:pt x="3430" y="19454"/>
                        <a:pt x="3069" y="20043"/>
                      </a:cubicBezTo>
                      <a:cubicBezTo>
                        <a:pt x="2708" y="20632"/>
                        <a:pt x="1538" y="21082"/>
                        <a:pt x="1056" y="21251"/>
                      </a:cubicBezTo>
                      <a:cubicBezTo>
                        <a:pt x="573" y="21421"/>
                        <a:pt x="330" y="21099"/>
                        <a:pt x="134"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14" name="Freeform 97"/>
                <p:cNvSpPr/>
                <p:nvPr/>
              </p:nvSpPr>
              <p:spPr>
                <a:xfrm>
                  <a:off x="658983" y="357274"/>
                  <a:ext cx="721610" cy="975072"/>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2"/>
                        <a:pt x="-677" y="13905"/>
                        <a:pt x="556" y="11424"/>
                      </a:cubicBezTo>
                      <a:cubicBezTo>
                        <a:pt x="1789" y="8943"/>
                        <a:pt x="6990" y="3370"/>
                        <a:pt x="8689" y="1573"/>
                      </a:cubicBezTo>
                      <a:cubicBezTo>
                        <a:pt x="10389" y="-223"/>
                        <a:pt x="11481" y="-425"/>
                        <a:pt x="10767" y="681"/>
                      </a:cubicBezTo>
                      <a:cubicBezTo>
                        <a:pt x="10054" y="1787"/>
                        <a:pt x="5763" y="6068"/>
                        <a:pt x="4386" y="8188"/>
                      </a:cubicBezTo>
                      <a:cubicBezTo>
                        <a:pt x="3009" y="10307"/>
                        <a:pt x="2294" y="11969"/>
                        <a:pt x="2494" y="13439"/>
                      </a:cubicBezTo>
                      <a:cubicBezTo>
                        <a:pt x="2694" y="14908"/>
                        <a:pt x="3529" y="16007"/>
                        <a:pt x="5614" y="17044"/>
                      </a:cubicBezTo>
                      <a:cubicBezTo>
                        <a:pt x="7700" y="18080"/>
                        <a:pt x="12562" y="19052"/>
                        <a:pt x="14987" y="19635"/>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3" y="18773"/>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15" name="Freeform 98"/>
                <p:cNvSpPr/>
                <p:nvPr/>
              </p:nvSpPr>
              <p:spPr>
                <a:xfrm>
                  <a:off x="439586" y="748489"/>
                  <a:ext cx="463387" cy="494300"/>
                </a:xfrm>
                <a:custGeom>
                  <a:avLst/>
                  <a:gdLst/>
                  <a:ahLst/>
                  <a:cxnLst>
                    <a:cxn ang="0">
                      <a:pos x="wd2" y="hd2"/>
                    </a:cxn>
                    <a:cxn ang="5400000">
                      <a:pos x="wd2" y="hd2"/>
                    </a:cxn>
                    <a:cxn ang="10800000">
                      <a:pos x="wd2" y="hd2"/>
                    </a:cxn>
                    <a:cxn ang="16200000">
                      <a:pos x="wd2" y="hd2"/>
                    </a:cxn>
                  </a:cxnLst>
                  <a:rect l="0" t="0" r="r" b="b"/>
                  <a:pathLst>
                    <a:path w="19190" h="19535" extrusionOk="0">
                      <a:moveTo>
                        <a:pt x="1913" y="16369"/>
                      </a:moveTo>
                      <a:cubicBezTo>
                        <a:pt x="-269" y="15554"/>
                        <a:pt x="-847" y="13501"/>
                        <a:pt x="1572" y="10936"/>
                      </a:cubicBezTo>
                      <a:cubicBezTo>
                        <a:pt x="4373" y="7175"/>
                        <a:pt x="4219" y="5325"/>
                        <a:pt x="13006" y="94"/>
                      </a:cubicBezTo>
                      <a:cubicBezTo>
                        <a:pt x="13940" y="-701"/>
                        <a:pt x="11144" y="3739"/>
                        <a:pt x="10840" y="5627"/>
                      </a:cubicBezTo>
                      <a:cubicBezTo>
                        <a:pt x="10536" y="7515"/>
                        <a:pt x="10771" y="9825"/>
                        <a:pt x="11233" y="11477"/>
                      </a:cubicBezTo>
                      <a:cubicBezTo>
                        <a:pt x="11694" y="13130"/>
                        <a:pt x="12319" y="14324"/>
                        <a:pt x="13586" y="15580"/>
                      </a:cubicBezTo>
                      <a:cubicBezTo>
                        <a:pt x="14854" y="16837"/>
                        <a:pt x="20753" y="18906"/>
                        <a:pt x="18795" y="19043"/>
                      </a:cubicBezTo>
                      <a:cubicBezTo>
                        <a:pt x="11792" y="20899"/>
                        <a:pt x="5137" y="16941"/>
                        <a:pt x="1913" y="16369"/>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grpSp>
      <p:sp>
        <p:nvSpPr>
          <p:cNvPr id="1919"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1920"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192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09549354"/>
      </p:ext>
    </p:extLst>
  </p:cSld>
  <p:clrMapOvr>
    <a:masterClrMapping/>
  </p:clrMapOvr>
  <p:transition spd="med"/>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ftr" sz="quarter" idx="11"/>
          </p:nvPr>
        </p:nvSpPr>
        <p:spPr>
          <a:ln/>
        </p:spPr>
        <p:txBody>
          <a:bodyPr/>
          <a:lstStyle>
            <a:lvl1pPr>
              <a:defRPr/>
            </a:lvl1pPr>
          </a:lstStyle>
          <a:p>
            <a:pPr>
              <a:defRPr/>
            </a:pPr>
            <a:endParaRPr lang="en-US"/>
          </a:p>
        </p:txBody>
      </p:sp>
      <p:sp>
        <p:nvSpPr>
          <p:cNvPr id="4" name="Rectangle 7"/>
          <p:cNvSpPr>
            <a:spLocks noGrp="1" noChangeArrowheads="1"/>
          </p:cNvSpPr>
          <p:nvPr>
            <p:ph type="sldNum" sz="quarter" idx="12"/>
          </p:nvPr>
        </p:nvSpPr>
        <p:spPr>
          <a:ln/>
        </p:spPr>
        <p:txBody>
          <a:bodyPr/>
          <a:lstStyle>
            <a:lvl1pPr>
              <a:defRPr/>
            </a:lvl1pPr>
          </a:lstStyle>
          <a:p>
            <a:pPr>
              <a:defRPr/>
            </a:pPr>
            <a:fld id="{705EEDDD-61BF-4748-A2A9-670B98B5AA21}" type="slidenum">
              <a:rPr lang="en-US"/>
              <a:pPr>
                <a:defRPr/>
              </a:pPr>
              <a:t>‹#›</a:t>
            </a:fld>
            <a:endParaRPr lang="en-US"/>
          </a:p>
        </p:txBody>
      </p:sp>
    </p:spTree>
    <p:extLst>
      <p:ext uri="{BB962C8B-B14F-4D97-AF65-F5344CB8AC3E}">
        <p14:creationId xmlns:p14="http://schemas.microsoft.com/office/powerpoint/2010/main" val="3324588643"/>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showMasterSp="0" type="tx">
  <p:cSld name="13_Title and Content">
    <p:bg>
      <p:bgPr>
        <a:solidFill>
          <a:srgbClr val="9CDCDA"/>
        </a:solidFill>
        <a:effectLst/>
      </p:bgPr>
    </p:bg>
    <p:spTree>
      <p:nvGrpSpPr>
        <p:cNvPr id="1" name=""/>
        <p:cNvGrpSpPr/>
        <p:nvPr/>
      </p:nvGrpSpPr>
      <p:grpSpPr>
        <a:xfrm>
          <a:off x="0" y="0"/>
          <a:ext cx="0" cy="0"/>
          <a:chOff x="0" y="0"/>
          <a:chExt cx="0" cy="0"/>
        </a:xfrm>
      </p:grpSpPr>
      <p:grpSp>
        <p:nvGrpSpPr>
          <p:cNvPr id="2023" name="Group 2"/>
          <p:cNvGrpSpPr/>
          <p:nvPr/>
        </p:nvGrpSpPr>
        <p:grpSpPr>
          <a:xfrm>
            <a:off x="-341607" y="-213936"/>
            <a:ext cx="9600389" cy="7485696"/>
            <a:chOff x="0" y="0"/>
            <a:chExt cx="9600387" cy="7485695"/>
          </a:xfrm>
        </p:grpSpPr>
        <p:grpSp>
          <p:nvGrpSpPr>
            <p:cNvPr id="2009" name="Group 3"/>
            <p:cNvGrpSpPr/>
            <p:nvPr/>
          </p:nvGrpSpPr>
          <p:grpSpPr>
            <a:xfrm>
              <a:off x="-1" y="0"/>
              <a:ext cx="9600389" cy="7485696"/>
              <a:chOff x="0" y="0"/>
              <a:chExt cx="9600387" cy="7485695"/>
            </a:xfrm>
          </p:grpSpPr>
          <p:sp>
            <p:nvSpPr>
              <p:cNvPr id="1928"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29"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0"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1"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2"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3"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4"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5"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6"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7"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8"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9"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0"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1"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2"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3"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4"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5"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6"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7"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8"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9"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0"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1"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2"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3"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4"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5"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6"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7"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8"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9"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0"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1"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2"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3"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4"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5"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6"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7"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8"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9"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0"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1"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2"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3"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4"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5"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6"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7"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8"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9"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0"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1"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2"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3"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4"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5"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6"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7"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8"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9"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0"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1"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2"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3"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4"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5"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6"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7"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8"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9"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0"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1"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2"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3"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4"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5"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6"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7"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8"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012" name="Group 85"/>
            <p:cNvGrpSpPr/>
            <p:nvPr/>
          </p:nvGrpSpPr>
          <p:grpSpPr>
            <a:xfrm>
              <a:off x="532106" y="687010"/>
              <a:ext cx="8745538" cy="223839"/>
              <a:chOff x="0" y="0"/>
              <a:chExt cx="8745537" cy="223837"/>
            </a:xfrm>
          </p:grpSpPr>
          <p:sp>
            <p:nvSpPr>
              <p:cNvPr id="2010"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11"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015" name="Group 88"/>
            <p:cNvGrpSpPr/>
            <p:nvPr/>
          </p:nvGrpSpPr>
          <p:grpSpPr>
            <a:xfrm>
              <a:off x="424156" y="596523"/>
              <a:ext cx="8745538" cy="223838"/>
              <a:chOff x="0" y="0"/>
              <a:chExt cx="8745537" cy="223837"/>
            </a:xfrm>
          </p:grpSpPr>
          <p:sp>
            <p:nvSpPr>
              <p:cNvPr id="2013"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14"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016"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022" name="Group 92"/>
            <p:cNvGrpSpPr/>
            <p:nvPr/>
          </p:nvGrpSpPr>
          <p:grpSpPr>
            <a:xfrm>
              <a:off x="579241" y="366407"/>
              <a:ext cx="1124880" cy="1123270"/>
              <a:chOff x="0" y="0"/>
              <a:chExt cx="1124878" cy="1123268"/>
            </a:xfrm>
          </p:grpSpPr>
          <p:sp>
            <p:nvSpPr>
              <p:cNvPr id="2017"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18"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19"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20"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21"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024"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02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02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06751364"/>
      </p:ext>
    </p:extLst>
  </p:cSld>
  <p:clrMapOvr>
    <a:masterClrMapping/>
  </p:clrMapOvr>
  <p:transition spd="med"/>
</p:sldLayout>
</file>

<file path=ppt/slideLayouts/slideLayout291.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9CDCDA"/>
        </a:solidFill>
        <a:effectLst/>
      </p:bgPr>
    </p:bg>
    <p:spTree>
      <p:nvGrpSpPr>
        <p:cNvPr id="1" name=""/>
        <p:cNvGrpSpPr/>
        <p:nvPr/>
      </p:nvGrpSpPr>
      <p:grpSpPr>
        <a:xfrm>
          <a:off x="0" y="0"/>
          <a:ext cx="0" cy="0"/>
          <a:chOff x="0" y="0"/>
          <a:chExt cx="0" cy="0"/>
        </a:xfrm>
      </p:grpSpPr>
      <p:grpSp>
        <p:nvGrpSpPr>
          <p:cNvPr id="2128" name="Group 2"/>
          <p:cNvGrpSpPr/>
          <p:nvPr/>
        </p:nvGrpSpPr>
        <p:grpSpPr>
          <a:xfrm>
            <a:off x="-341607" y="-213936"/>
            <a:ext cx="9600389" cy="7485696"/>
            <a:chOff x="0" y="0"/>
            <a:chExt cx="9600387" cy="7485695"/>
          </a:xfrm>
        </p:grpSpPr>
        <p:grpSp>
          <p:nvGrpSpPr>
            <p:cNvPr id="2114" name="Group 3"/>
            <p:cNvGrpSpPr/>
            <p:nvPr/>
          </p:nvGrpSpPr>
          <p:grpSpPr>
            <a:xfrm>
              <a:off x="-1" y="0"/>
              <a:ext cx="9600389" cy="7485696"/>
              <a:chOff x="0" y="0"/>
              <a:chExt cx="9600387" cy="7485695"/>
            </a:xfrm>
          </p:grpSpPr>
          <p:sp>
            <p:nvSpPr>
              <p:cNvPr id="203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117" name="Group 85"/>
            <p:cNvGrpSpPr/>
            <p:nvPr/>
          </p:nvGrpSpPr>
          <p:grpSpPr>
            <a:xfrm>
              <a:off x="532106" y="687010"/>
              <a:ext cx="8745538" cy="223839"/>
              <a:chOff x="0" y="0"/>
              <a:chExt cx="8745537" cy="223837"/>
            </a:xfrm>
          </p:grpSpPr>
          <p:sp>
            <p:nvSpPr>
              <p:cNvPr id="211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120" name="Group 88"/>
            <p:cNvGrpSpPr/>
            <p:nvPr/>
          </p:nvGrpSpPr>
          <p:grpSpPr>
            <a:xfrm>
              <a:off x="424156" y="596523"/>
              <a:ext cx="8745538" cy="223838"/>
              <a:chOff x="0" y="0"/>
              <a:chExt cx="8745537" cy="223837"/>
            </a:xfrm>
          </p:grpSpPr>
          <p:sp>
            <p:nvSpPr>
              <p:cNvPr id="211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12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127" name="Group 92"/>
            <p:cNvGrpSpPr/>
            <p:nvPr/>
          </p:nvGrpSpPr>
          <p:grpSpPr>
            <a:xfrm>
              <a:off x="579241" y="366407"/>
              <a:ext cx="1124880" cy="1123270"/>
              <a:chOff x="0" y="0"/>
              <a:chExt cx="1124878" cy="1123268"/>
            </a:xfrm>
          </p:grpSpPr>
          <p:sp>
            <p:nvSpPr>
              <p:cNvPr id="212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2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2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2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2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1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21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13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79801515"/>
      </p:ext>
    </p:extLst>
  </p:cSld>
  <p:clrMapOvr>
    <a:masterClrMapping/>
  </p:clrMapOvr>
  <p:transition spd="med"/>
</p:sldLayout>
</file>

<file path=ppt/slideLayouts/slideLayout292.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rgbClr val="9CDCDA"/>
        </a:solidFill>
        <a:effectLst/>
      </p:bgPr>
    </p:bg>
    <p:spTree>
      <p:nvGrpSpPr>
        <p:cNvPr id="1" name=""/>
        <p:cNvGrpSpPr/>
        <p:nvPr/>
      </p:nvGrpSpPr>
      <p:grpSpPr>
        <a:xfrm>
          <a:off x="0" y="0"/>
          <a:ext cx="0" cy="0"/>
          <a:chOff x="0" y="0"/>
          <a:chExt cx="0" cy="0"/>
        </a:xfrm>
      </p:grpSpPr>
      <p:grpSp>
        <p:nvGrpSpPr>
          <p:cNvPr id="2233" name="Group 2"/>
          <p:cNvGrpSpPr/>
          <p:nvPr/>
        </p:nvGrpSpPr>
        <p:grpSpPr>
          <a:xfrm>
            <a:off x="-341607" y="-213936"/>
            <a:ext cx="9600389" cy="7485696"/>
            <a:chOff x="0" y="0"/>
            <a:chExt cx="9600387" cy="7485695"/>
          </a:xfrm>
        </p:grpSpPr>
        <p:grpSp>
          <p:nvGrpSpPr>
            <p:cNvPr id="2219" name="Group 3"/>
            <p:cNvGrpSpPr/>
            <p:nvPr/>
          </p:nvGrpSpPr>
          <p:grpSpPr>
            <a:xfrm>
              <a:off x="-1" y="0"/>
              <a:ext cx="9600389" cy="7485696"/>
              <a:chOff x="0" y="0"/>
              <a:chExt cx="9600387" cy="7485695"/>
            </a:xfrm>
          </p:grpSpPr>
          <p:sp>
            <p:nvSpPr>
              <p:cNvPr id="2138"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39"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0"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1"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2"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3"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4"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5"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6"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7"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8"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9"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0"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1"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2"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3"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4"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5"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6"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7"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8"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9"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0"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1"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2"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3"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4"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5"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6"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7"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8"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9"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0"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1"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2"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3"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4"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5"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6"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7"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8"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9"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0"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1"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2"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3"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4"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5"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6"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7"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8"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9"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0"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1"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2"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3"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4"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5"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6"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7"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8"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9"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0"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1"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2"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3"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4"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5"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6"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7"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8"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9"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0"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1"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2"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3"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4"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5"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6"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7"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8"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222" name="Group 85"/>
            <p:cNvGrpSpPr/>
            <p:nvPr/>
          </p:nvGrpSpPr>
          <p:grpSpPr>
            <a:xfrm>
              <a:off x="532106" y="687010"/>
              <a:ext cx="8745538" cy="223839"/>
              <a:chOff x="0" y="0"/>
              <a:chExt cx="8745537" cy="223837"/>
            </a:xfrm>
          </p:grpSpPr>
          <p:sp>
            <p:nvSpPr>
              <p:cNvPr id="2220"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21"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225" name="Group 88"/>
            <p:cNvGrpSpPr/>
            <p:nvPr/>
          </p:nvGrpSpPr>
          <p:grpSpPr>
            <a:xfrm>
              <a:off x="424156" y="596523"/>
              <a:ext cx="8745538" cy="223838"/>
              <a:chOff x="0" y="0"/>
              <a:chExt cx="8745537" cy="223837"/>
            </a:xfrm>
          </p:grpSpPr>
          <p:sp>
            <p:nvSpPr>
              <p:cNvPr id="2223"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24"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226"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232" name="Group 92"/>
            <p:cNvGrpSpPr/>
            <p:nvPr/>
          </p:nvGrpSpPr>
          <p:grpSpPr>
            <a:xfrm>
              <a:off x="579241" y="366407"/>
              <a:ext cx="1124880" cy="1123270"/>
              <a:chOff x="0" y="0"/>
              <a:chExt cx="1124878" cy="1123268"/>
            </a:xfrm>
          </p:grpSpPr>
          <p:sp>
            <p:nvSpPr>
              <p:cNvPr id="2227"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28"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29"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30"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31"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234"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23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23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32960071"/>
      </p:ext>
    </p:extLst>
  </p:cSld>
  <p:clrMapOvr>
    <a:masterClrMapping/>
  </p:clrMapOvr>
  <p:transition spd="med"/>
</p:sldLayout>
</file>

<file path=ppt/slideLayouts/slideLayout293.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9CDCDA"/>
        </a:solidFill>
        <a:effectLst/>
      </p:bgPr>
    </p:bg>
    <p:spTree>
      <p:nvGrpSpPr>
        <p:cNvPr id="1" name=""/>
        <p:cNvGrpSpPr/>
        <p:nvPr/>
      </p:nvGrpSpPr>
      <p:grpSpPr>
        <a:xfrm>
          <a:off x="0" y="0"/>
          <a:ext cx="0" cy="0"/>
          <a:chOff x="0" y="0"/>
          <a:chExt cx="0" cy="0"/>
        </a:xfrm>
      </p:grpSpPr>
      <p:grpSp>
        <p:nvGrpSpPr>
          <p:cNvPr id="2338" name="Group 2"/>
          <p:cNvGrpSpPr/>
          <p:nvPr/>
        </p:nvGrpSpPr>
        <p:grpSpPr>
          <a:xfrm>
            <a:off x="-341607" y="-213936"/>
            <a:ext cx="9600389" cy="7485696"/>
            <a:chOff x="0" y="0"/>
            <a:chExt cx="9600387" cy="7485695"/>
          </a:xfrm>
        </p:grpSpPr>
        <p:grpSp>
          <p:nvGrpSpPr>
            <p:cNvPr id="2324" name="Group 3"/>
            <p:cNvGrpSpPr/>
            <p:nvPr/>
          </p:nvGrpSpPr>
          <p:grpSpPr>
            <a:xfrm>
              <a:off x="-1" y="0"/>
              <a:ext cx="9600389" cy="7485696"/>
              <a:chOff x="0" y="0"/>
              <a:chExt cx="9600387" cy="7485695"/>
            </a:xfrm>
          </p:grpSpPr>
          <p:sp>
            <p:nvSpPr>
              <p:cNvPr id="224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327" name="Group 85"/>
            <p:cNvGrpSpPr/>
            <p:nvPr/>
          </p:nvGrpSpPr>
          <p:grpSpPr>
            <a:xfrm>
              <a:off x="532106" y="687010"/>
              <a:ext cx="8745538" cy="223839"/>
              <a:chOff x="0" y="0"/>
              <a:chExt cx="8745537" cy="223837"/>
            </a:xfrm>
          </p:grpSpPr>
          <p:sp>
            <p:nvSpPr>
              <p:cNvPr id="232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330" name="Group 88"/>
            <p:cNvGrpSpPr/>
            <p:nvPr/>
          </p:nvGrpSpPr>
          <p:grpSpPr>
            <a:xfrm>
              <a:off x="424156" y="596523"/>
              <a:ext cx="8745538" cy="223838"/>
              <a:chOff x="0" y="0"/>
              <a:chExt cx="8745537" cy="223837"/>
            </a:xfrm>
          </p:grpSpPr>
          <p:sp>
            <p:nvSpPr>
              <p:cNvPr id="232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33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337" name="Group 92"/>
            <p:cNvGrpSpPr/>
            <p:nvPr/>
          </p:nvGrpSpPr>
          <p:grpSpPr>
            <a:xfrm>
              <a:off x="579241" y="366407"/>
              <a:ext cx="1124880" cy="1123270"/>
              <a:chOff x="0" y="0"/>
              <a:chExt cx="1124878" cy="1123268"/>
            </a:xfrm>
          </p:grpSpPr>
          <p:sp>
            <p:nvSpPr>
              <p:cNvPr id="233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3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3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3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3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339"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34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34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234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72799720"/>
      </p:ext>
    </p:extLst>
  </p:cSld>
  <p:clrMapOvr>
    <a:masterClrMapping/>
  </p:clrMapOvr>
  <p:transition spd="med"/>
</p:sldLayout>
</file>

<file path=ppt/slideLayouts/slideLayout294.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9CDCDA"/>
        </a:solidFill>
        <a:effectLst/>
      </p:bgPr>
    </p:bg>
    <p:spTree>
      <p:nvGrpSpPr>
        <p:cNvPr id="1" name=""/>
        <p:cNvGrpSpPr/>
        <p:nvPr/>
      </p:nvGrpSpPr>
      <p:grpSpPr>
        <a:xfrm>
          <a:off x="0" y="0"/>
          <a:ext cx="0" cy="0"/>
          <a:chOff x="0" y="0"/>
          <a:chExt cx="0" cy="0"/>
        </a:xfrm>
      </p:grpSpPr>
      <p:grpSp>
        <p:nvGrpSpPr>
          <p:cNvPr id="2444" name="Group 2"/>
          <p:cNvGrpSpPr/>
          <p:nvPr/>
        </p:nvGrpSpPr>
        <p:grpSpPr>
          <a:xfrm>
            <a:off x="-341607" y="-213936"/>
            <a:ext cx="9600389" cy="7485696"/>
            <a:chOff x="0" y="0"/>
            <a:chExt cx="9600387" cy="7485695"/>
          </a:xfrm>
        </p:grpSpPr>
        <p:grpSp>
          <p:nvGrpSpPr>
            <p:cNvPr id="2430" name="Group 3"/>
            <p:cNvGrpSpPr/>
            <p:nvPr/>
          </p:nvGrpSpPr>
          <p:grpSpPr>
            <a:xfrm>
              <a:off x="-1" y="0"/>
              <a:ext cx="9600389" cy="7485696"/>
              <a:chOff x="0" y="0"/>
              <a:chExt cx="9600387" cy="7485695"/>
            </a:xfrm>
          </p:grpSpPr>
          <p:sp>
            <p:nvSpPr>
              <p:cNvPr id="234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0"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5"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3"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7"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8"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433" name="Group 85"/>
            <p:cNvGrpSpPr/>
            <p:nvPr/>
          </p:nvGrpSpPr>
          <p:grpSpPr>
            <a:xfrm>
              <a:off x="532106" y="687010"/>
              <a:ext cx="8745538" cy="223839"/>
              <a:chOff x="0" y="0"/>
              <a:chExt cx="8745537" cy="223837"/>
            </a:xfrm>
          </p:grpSpPr>
          <p:sp>
            <p:nvSpPr>
              <p:cNvPr id="243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3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436" name="Group 88"/>
            <p:cNvGrpSpPr/>
            <p:nvPr/>
          </p:nvGrpSpPr>
          <p:grpSpPr>
            <a:xfrm>
              <a:off x="424156" y="596523"/>
              <a:ext cx="8745538" cy="223838"/>
              <a:chOff x="0" y="0"/>
              <a:chExt cx="8745537" cy="223837"/>
            </a:xfrm>
          </p:grpSpPr>
          <p:sp>
            <p:nvSpPr>
              <p:cNvPr id="243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3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43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443" name="Group 92"/>
            <p:cNvGrpSpPr/>
            <p:nvPr/>
          </p:nvGrpSpPr>
          <p:grpSpPr>
            <a:xfrm>
              <a:off x="579241" y="366407"/>
              <a:ext cx="1124880" cy="1123270"/>
              <a:chOff x="0" y="0"/>
              <a:chExt cx="1124878" cy="1123268"/>
            </a:xfrm>
          </p:grpSpPr>
          <p:sp>
            <p:nvSpPr>
              <p:cNvPr id="243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3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4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4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4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44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44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61114114"/>
      </p:ext>
    </p:extLst>
  </p:cSld>
  <p:clrMapOvr>
    <a:masterClrMapping/>
  </p:clrMapOvr>
  <p:transition spd="med"/>
</p:sldLayout>
</file>

<file path=ppt/slideLayouts/slideLayout295.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9CDCDA"/>
        </a:solidFill>
        <a:effectLst/>
      </p:bgPr>
    </p:bg>
    <p:spTree>
      <p:nvGrpSpPr>
        <p:cNvPr id="1" name=""/>
        <p:cNvGrpSpPr/>
        <p:nvPr/>
      </p:nvGrpSpPr>
      <p:grpSpPr>
        <a:xfrm>
          <a:off x="0" y="0"/>
          <a:ext cx="0" cy="0"/>
          <a:chOff x="0" y="0"/>
          <a:chExt cx="0" cy="0"/>
        </a:xfrm>
      </p:grpSpPr>
      <p:grpSp>
        <p:nvGrpSpPr>
          <p:cNvPr id="2548" name="Group 2"/>
          <p:cNvGrpSpPr/>
          <p:nvPr/>
        </p:nvGrpSpPr>
        <p:grpSpPr>
          <a:xfrm>
            <a:off x="-341607" y="-213936"/>
            <a:ext cx="9600389" cy="7485696"/>
            <a:chOff x="0" y="0"/>
            <a:chExt cx="9600387" cy="7485695"/>
          </a:xfrm>
        </p:grpSpPr>
        <p:grpSp>
          <p:nvGrpSpPr>
            <p:cNvPr id="2534" name="Group 3"/>
            <p:cNvGrpSpPr/>
            <p:nvPr/>
          </p:nvGrpSpPr>
          <p:grpSpPr>
            <a:xfrm>
              <a:off x="-1" y="0"/>
              <a:ext cx="9600389" cy="7485696"/>
              <a:chOff x="0" y="0"/>
              <a:chExt cx="9600387" cy="7485695"/>
            </a:xfrm>
          </p:grpSpPr>
          <p:sp>
            <p:nvSpPr>
              <p:cNvPr id="245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537" name="Group 85"/>
            <p:cNvGrpSpPr/>
            <p:nvPr/>
          </p:nvGrpSpPr>
          <p:grpSpPr>
            <a:xfrm>
              <a:off x="532106" y="687010"/>
              <a:ext cx="8745538" cy="223839"/>
              <a:chOff x="0" y="0"/>
              <a:chExt cx="8745537" cy="223837"/>
            </a:xfrm>
          </p:grpSpPr>
          <p:sp>
            <p:nvSpPr>
              <p:cNvPr id="253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540" name="Group 88"/>
            <p:cNvGrpSpPr/>
            <p:nvPr/>
          </p:nvGrpSpPr>
          <p:grpSpPr>
            <a:xfrm>
              <a:off x="424156" y="596523"/>
              <a:ext cx="8745538" cy="223838"/>
              <a:chOff x="0" y="0"/>
              <a:chExt cx="8745537" cy="223837"/>
            </a:xfrm>
          </p:grpSpPr>
          <p:sp>
            <p:nvSpPr>
              <p:cNvPr id="253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54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547" name="Group 92"/>
            <p:cNvGrpSpPr/>
            <p:nvPr/>
          </p:nvGrpSpPr>
          <p:grpSpPr>
            <a:xfrm>
              <a:off x="579241" y="366407"/>
              <a:ext cx="1124880" cy="1123270"/>
              <a:chOff x="0" y="0"/>
              <a:chExt cx="1124878" cy="1123268"/>
            </a:xfrm>
          </p:grpSpPr>
          <p:sp>
            <p:nvSpPr>
              <p:cNvPr id="254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4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4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4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4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54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72948840"/>
      </p:ext>
    </p:extLst>
  </p:cSld>
  <p:clrMapOvr>
    <a:masterClrMapping/>
  </p:clrMapOvr>
  <p:transition spd="med"/>
</p:sldLayout>
</file>

<file path=ppt/slideLayouts/slideLayout296.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9CDCDA"/>
        </a:solidFill>
        <a:effectLst/>
      </p:bgPr>
    </p:bg>
    <p:spTree>
      <p:nvGrpSpPr>
        <p:cNvPr id="1" name=""/>
        <p:cNvGrpSpPr/>
        <p:nvPr/>
      </p:nvGrpSpPr>
      <p:grpSpPr>
        <a:xfrm>
          <a:off x="0" y="0"/>
          <a:ext cx="0" cy="0"/>
          <a:chOff x="0" y="0"/>
          <a:chExt cx="0" cy="0"/>
        </a:xfrm>
      </p:grpSpPr>
      <p:grpSp>
        <p:nvGrpSpPr>
          <p:cNvPr id="2651" name="Group 2"/>
          <p:cNvGrpSpPr/>
          <p:nvPr/>
        </p:nvGrpSpPr>
        <p:grpSpPr>
          <a:xfrm>
            <a:off x="-341607" y="-213936"/>
            <a:ext cx="9600389" cy="7485696"/>
            <a:chOff x="0" y="0"/>
            <a:chExt cx="9600387" cy="7485695"/>
          </a:xfrm>
        </p:grpSpPr>
        <p:grpSp>
          <p:nvGrpSpPr>
            <p:cNvPr id="2637" name="Group 3"/>
            <p:cNvGrpSpPr/>
            <p:nvPr/>
          </p:nvGrpSpPr>
          <p:grpSpPr>
            <a:xfrm>
              <a:off x="-1" y="0"/>
              <a:ext cx="9600389" cy="7485696"/>
              <a:chOff x="0" y="0"/>
              <a:chExt cx="9600387" cy="7485695"/>
            </a:xfrm>
          </p:grpSpPr>
          <p:sp>
            <p:nvSpPr>
              <p:cNvPr id="2556"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57"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58"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59"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0"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1"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3"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4"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5"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6"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7"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8"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9"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0"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1"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2"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3"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4"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5"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6"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7"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8"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9"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0"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1"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2"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3"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4"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5"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6"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7"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8"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9"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0"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1"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2"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3"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4"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6"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7"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8"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9"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0"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1"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2"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3"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5"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6"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7"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8"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0"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1"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2"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3"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4"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5"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6"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7"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8"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9"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0"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1"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2"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3"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4"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5"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6"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7"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8"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9"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0"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1"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2"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3"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4"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5"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6"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640" name="Group 85"/>
            <p:cNvGrpSpPr/>
            <p:nvPr/>
          </p:nvGrpSpPr>
          <p:grpSpPr>
            <a:xfrm>
              <a:off x="532106" y="687010"/>
              <a:ext cx="8745538" cy="223839"/>
              <a:chOff x="0" y="0"/>
              <a:chExt cx="8745537" cy="223837"/>
            </a:xfrm>
          </p:grpSpPr>
          <p:sp>
            <p:nvSpPr>
              <p:cNvPr id="2638"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9"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643" name="Group 88"/>
            <p:cNvGrpSpPr/>
            <p:nvPr/>
          </p:nvGrpSpPr>
          <p:grpSpPr>
            <a:xfrm>
              <a:off x="424156" y="596523"/>
              <a:ext cx="8745538" cy="223838"/>
              <a:chOff x="0" y="0"/>
              <a:chExt cx="8745537" cy="223837"/>
            </a:xfrm>
          </p:grpSpPr>
          <p:sp>
            <p:nvSpPr>
              <p:cNvPr id="2641"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42"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644"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650" name="Group 92"/>
            <p:cNvGrpSpPr/>
            <p:nvPr/>
          </p:nvGrpSpPr>
          <p:grpSpPr>
            <a:xfrm>
              <a:off x="579241" y="366407"/>
              <a:ext cx="1124880" cy="1123270"/>
              <a:chOff x="0" y="0"/>
              <a:chExt cx="1124878" cy="1123268"/>
            </a:xfrm>
          </p:grpSpPr>
          <p:sp>
            <p:nvSpPr>
              <p:cNvPr id="2645"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46"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47"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48"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49"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652"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265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65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265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10144705"/>
      </p:ext>
    </p:extLst>
  </p:cSld>
  <p:clrMapOvr>
    <a:masterClrMapping/>
  </p:clrMapOvr>
  <p:transition spd="med"/>
</p:sldLayout>
</file>

<file path=ppt/slideLayouts/slideLayout297.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9CDCDA"/>
        </a:solidFill>
        <a:effectLst/>
      </p:bgPr>
    </p:bg>
    <p:spTree>
      <p:nvGrpSpPr>
        <p:cNvPr id="1" name=""/>
        <p:cNvGrpSpPr/>
        <p:nvPr/>
      </p:nvGrpSpPr>
      <p:grpSpPr>
        <a:xfrm>
          <a:off x="0" y="0"/>
          <a:ext cx="0" cy="0"/>
          <a:chOff x="0" y="0"/>
          <a:chExt cx="0" cy="0"/>
        </a:xfrm>
      </p:grpSpPr>
      <p:grpSp>
        <p:nvGrpSpPr>
          <p:cNvPr id="2757" name="Group 2"/>
          <p:cNvGrpSpPr/>
          <p:nvPr/>
        </p:nvGrpSpPr>
        <p:grpSpPr>
          <a:xfrm>
            <a:off x="-341607" y="-213936"/>
            <a:ext cx="9600389" cy="7485696"/>
            <a:chOff x="0" y="0"/>
            <a:chExt cx="9600387" cy="7485695"/>
          </a:xfrm>
        </p:grpSpPr>
        <p:grpSp>
          <p:nvGrpSpPr>
            <p:cNvPr id="2743" name="Group 3"/>
            <p:cNvGrpSpPr/>
            <p:nvPr/>
          </p:nvGrpSpPr>
          <p:grpSpPr>
            <a:xfrm>
              <a:off x="-1" y="0"/>
              <a:ext cx="9600389" cy="7485696"/>
              <a:chOff x="0" y="0"/>
              <a:chExt cx="9600387" cy="7485695"/>
            </a:xfrm>
          </p:grpSpPr>
          <p:sp>
            <p:nvSpPr>
              <p:cNvPr id="266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3"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8"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6"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40"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41"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4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746" name="Group 85"/>
            <p:cNvGrpSpPr/>
            <p:nvPr/>
          </p:nvGrpSpPr>
          <p:grpSpPr>
            <a:xfrm>
              <a:off x="532106" y="687010"/>
              <a:ext cx="8745538" cy="223839"/>
              <a:chOff x="0" y="0"/>
              <a:chExt cx="8745537" cy="223837"/>
            </a:xfrm>
          </p:grpSpPr>
          <p:sp>
            <p:nvSpPr>
              <p:cNvPr id="274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4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749" name="Group 88"/>
            <p:cNvGrpSpPr/>
            <p:nvPr/>
          </p:nvGrpSpPr>
          <p:grpSpPr>
            <a:xfrm>
              <a:off x="424156" y="596523"/>
              <a:ext cx="8745538" cy="223838"/>
              <a:chOff x="0" y="0"/>
              <a:chExt cx="8745537" cy="223837"/>
            </a:xfrm>
          </p:grpSpPr>
          <p:sp>
            <p:nvSpPr>
              <p:cNvPr id="274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4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75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756" name="Group 92"/>
            <p:cNvGrpSpPr/>
            <p:nvPr/>
          </p:nvGrpSpPr>
          <p:grpSpPr>
            <a:xfrm>
              <a:off x="579241" y="366407"/>
              <a:ext cx="1124880" cy="1123270"/>
              <a:chOff x="0" y="0"/>
              <a:chExt cx="1124878" cy="1123268"/>
            </a:xfrm>
          </p:grpSpPr>
          <p:sp>
            <p:nvSpPr>
              <p:cNvPr id="275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5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5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5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5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758"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275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76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76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77947418"/>
      </p:ext>
    </p:extLst>
  </p:cSld>
  <p:clrMapOvr>
    <a:masterClrMapping/>
  </p:clrMapOvr>
  <p:transition spd="med"/>
</p:sldLayout>
</file>

<file path=ppt/slideLayouts/slideLayout298.xml><?xml version="1.0" encoding="utf-8"?>
<p:sldLayout xmlns:a="http://schemas.openxmlformats.org/drawingml/2006/main" xmlns:r="http://schemas.openxmlformats.org/officeDocument/2006/relationships" xmlns:p="http://schemas.openxmlformats.org/presentationml/2006/main" showMasterSp="0" type="tx">
  <p:cSld name="17_Title Slide">
    <p:bg>
      <p:bgPr>
        <a:solidFill>
          <a:schemeClr val="accent3">
            <a:lumOff val="44000"/>
          </a:schemeClr>
        </a:solidFill>
        <a:effectLst/>
      </p:bgPr>
    </p:bg>
    <p:spTree>
      <p:nvGrpSpPr>
        <p:cNvPr id="1" name=""/>
        <p:cNvGrpSpPr/>
        <p:nvPr/>
      </p:nvGrpSpPr>
      <p:grpSpPr>
        <a:xfrm>
          <a:off x="0" y="0"/>
          <a:ext cx="0" cy="0"/>
          <a:chOff x="0" y="0"/>
          <a:chExt cx="0" cy="0"/>
        </a:xfrm>
      </p:grpSpPr>
      <p:grpSp>
        <p:nvGrpSpPr>
          <p:cNvPr id="2770" name="Group 2"/>
          <p:cNvGrpSpPr/>
          <p:nvPr/>
        </p:nvGrpSpPr>
        <p:grpSpPr>
          <a:xfrm>
            <a:off x="0" y="0"/>
            <a:ext cx="5867400" cy="6858000"/>
            <a:chOff x="0" y="0"/>
            <a:chExt cx="5867400" cy="6858000"/>
          </a:xfrm>
        </p:grpSpPr>
        <p:sp>
          <p:nvSpPr>
            <p:cNvPr id="2768" name="Rectangle 3"/>
            <p:cNvSpPr/>
            <p:nvPr/>
          </p:nvSpPr>
          <p:spPr>
            <a:xfrm>
              <a:off x="0" y="0"/>
              <a:ext cx="457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defRPr b="0">
                  <a:solidFill>
                    <a:srgbClr val="003366"/>
                  </a:solidFill>
                </a:defRPr>
              </a:pPr>
              <a:endParaRPr/>
            </a:p>
          </p:txBody>
        </p:sp>
        <p:sp>
          <p:nvSpPr>
            <p:cNvPr id="2769" name="AutoShape 4"/>
            <p:cNvSpPr/>
            <p:nvPr/>
          </p:nvSpPr>
          <p:spPr>
            <a:xfrm>
              <a:off x="685800" y="990600"/>
              <a:ext cx="5181600" cy="1905000"/>
            </a:xfrm>
            <a:prstGeom prst="roundRect">
              <a:avLst>
                <a:gd name="adj" fmla="val 50000"/>
              </a:avLst>
            </a:prstGeom>
            <a:solidFill>
              <a:schemeClr val="accent3">
                <a:lumOff val="44000"/>
              </a:schemeClr>
            </a:solidFill>
            <a:ln w="12700" cap="flat">
              <a:noFill/>
              <a:miter lim="400000"/>
            </a:ln>
            <a:effectLst/>
          </p:spPr>
          <p:txBody>
            <a:bodyPr wrap="square" lIns="45719" tIns="45719" rIns="45719" bIns="45719" numCol="1" anchor="ctr">
              <a:noAutofit/>
            </a:bodyPr>
            <a:lstStyle/>
            <a:p>
              <a:pPr>
                <a:defRPr b="0">
                  <a:solidFill>
                    <a:srgbClr val="003366"/>
                  </a:solidFill>
                </a:defRPr>
              </a:pPr>
              <a:endParaRPr/>
            </a:p>
          </p:txBody>
        </p:sp>
      </p:grpSp>
      <p:grpSp>
        <p:nvGrpSpPr>
          <p:cNvPr id="2773" name="Group 5"/>
          <p:cNvGrpSpPr/>
          <p:nvPr/>
        </p:nvGrpSpPr>
        <p:grpSpPr>
          <a:xfrm>
            <a:off x="3632200" y="4889500"/>
            <a:ext cx="4876800" cy="319088"/>
            <a:chOff x="0" y="0"/>
            <a:chExt cx="4876800" cy="319087"/>
          </a:xfrm>
        </p:grpSpPr>
        <p:sp>
          <p:nvSpPr>
            <p:cNvPr id="277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77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sp>
        <p:nvSpPr>
          <p:cNvPr id="2774" name="Body Level One…"/>
          <p:cNvSpPr txBox="1">
            <a:spLocks noGrp="1"/>
          </p:cNvSpPr>
          <p:nvPr>
            <p:ph type="body" sz="quarter" idx="1"/>
          </p:nvPr>
        </p:nvSpPr>
        <p:spPr>
          <a:xfrm>
            <a:off x="4673600" y="2927350"/>
            <a:ext cx="4013200" cy="1822450"/>
          </a:xfrm>
          <a:prstGeom prst="rect">
            <a:avLst/>
          </a:prstGeom>
        </p:spPr>
        <p:txBody>
          <a:bodyPr anchor="b">
            <a:normAutofit/>
          </a:bodyPr>
          <a:lstStyle>
            <a:lvl1pPr marL="0" indent="0">
              <a:spcBef>
                <a:spcPts val="600"/>
              </a:spcBef>
              <a:buSzTx/>
              <a:buNone/>
              <a:defRPr sz="2800">
                <a:solidFill>
                  <a:srgbClr val="006666"/>
                </a:solidFill>
                <a:latin typeface="Arial"/>
                <a:ea typeface="Arial"/>
                <a:cs typeface="Arial"/>
                <a:sym typeface="Arial"/>
              </a:defRPr>
            </a:lvl1pPr>
            <a:lvl2pPr marL="790575" indent="-333375">
              <a:spcBef>
                <a:spcPts val="600"/>
              </a:spcBef>
              <a:buSzPct val="75000"/>
              <a:buChar char="–"/>
              <a:defRPr sz="2800">
                <a:solidFill>
                  <a:srgbClr val="006666"/>
                </a:solidFill>
                <a:latin typeface="Arial"/>
                <a:ea typeface="Arial"/>
                <a:cs typeface="Arial"/>
                <a:sym typeface="Arial"/>
              </a:defRPr>
            </a:lvl2pPr>
            <a:lvl3pPr marL="1234439" indent="-320039">
              <a:spcBef>
                <a:spcPts val="600"/>
              </a:spcBef>
              <a:buSzPct val="75000"/>
              <a:buChar char="●"/>
              <a:defRPr sz="2800">
                <a:solidFill>
                  <a:srgbClr val="006666"/>
                </a:solidFill>
                <a:latin typeface="Arial"/>
                <a:ea typeface="Arial"/>
                <a:cs typeface="Arial"/>
                <a:sym typeface="Arial"/>
              </a:defRPr>
            </a:lvl3pPr>
            <a:lvl4pPr marL="1727200" indent="-355600">
              <a:spcBef>
                <a:spcPts val="600"/>
              </a:spcBef>
              <a:buSzPct val="80000"/>
              <a:buChar char="–"/>
              <a:defRPr sz="2800">
                <a:solidFill>
                  <a:srgbClr val="006666"/>
                </a:solidFill>
                <a:latin typeface="Arial"/>
                <a:ea typeface="Arial"/>
                <a:cs typeface="Arial"/>
                <a:sym typeface="Arial"/>
              </a:defRPr>
            </a:lvl4pPr>
            <a:lvl5pPr marL="2184400" indent="-355600">
              <a:spcBef>
                <a:spcPts val="600"/>
              </a:spcBef>
              <a:buSzPct val="65000"/>
              <a:buChar char="●"/>
              <a:defRPr sz="2800">
                <a:solidFill>
                  <a:srgbClr val="0066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775" name="Title Text"/>
          <p:cNvSpPr txBox="1">
            <a:spLocks noGrp="1"/>
          </p:cNvSpPr>
          <p:nvPr>
            <p:ph type="title"/>
          </p:nvPr>
        </p:nvSpPr>
        <p:spPr>
          <a:xfrm>
            <a:off x="685800" y="990600"/>
            <a:ext cx="8229600" cy="1905000"/>
          </a:xfrm>
          <a:prstGeom prst="rect">
            <a:avLst/>
          </a:prstGeom>
        </p:spPr>
        <p:txBody>
          <a:bodyPr anchor="ctr"/>
          <a:lstStyle>
            <a:lvl1pPr algn="ctr">
              <a:lnSpc>
                <a:spcPct val="90000"/>
              </a:lnSpc>
              <a:defRPr sz="3600" b="1">
                <a:solidFill>
                  <a:srgbClr val="003366"/>
                </a:solidFill>
                <a:latin typeface="Arial"/>
                <a:ea typeface="Arial"/>
                <a:cs typeface="Arial"/>
                <a:sym typeface="Arial"/>
              </a:defRPr>
            </a:lvl1pPr>
          </a:lstStyle>
          <a:p>
            <a:r>
              <a:t>Title Text</a:t>
            </a:r>
          </a:p>
        </p:txBody>
      </p:sp>
      <p:sp>
        <p:nvSpPr>
          <p:cNvPr id="2776" name="Slide Number"/>
          <p:cNvSpPr txBox="1">
            <a:spLocks noGrp="1"/>
          </p:cNvSpPr>
          <p:nvPr>
            <p:ph type="sldNum" sz="quarter" idx="2"/>
          </p:nvPr>
        </p:nvSpPr>
        <p:spPr>
          <a:xfrm>
            <a:off x="134175" y="6263012"/>
            <a:ext cx="471425"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281835825"/>
      </p:ext>
    </p:extLst>
  </p:cSld>
  <p:clrMapOvr>
    <a:masterClrMapping/>
  </p:clrMapOvr>
  <p:transition spd="med"/>
</p:sldLayout>
</file>

<file path=ppt/slideLayouts/slideLayout299.xml><?xml version="1.0" encoding="utf-8"?>
<p:sldLayout xmlns:a="http://schemas.openxmlformats.org/drawingml/2006/main" xmlns:r="http://schemas.openxmlformats.org/officeDocument/2006/relationships" xmlns:p="http://schemas.openxmlformats.org/presentationml/2006/main" showMasterSp="0" type="tx">
  <p:cSld name="14_Title and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2789" name="Group 2"/>
          <p:cNvGrpSpPr/>
          <p:nvPr/>
        </p:nvGrpSpPr>
        <p:grpSpPr>
          <a:xfrm>
            <a:off x="0" y="0"/>
            <a:ext cx="7620000" cy="6858000"/>
            <a:chOff x="0" y="0"/>
            <a:chExt cx="7620000" cy="6858000"/>
          </a:xfrm>
        </p:grpSpPr>
        <p:grpSp>
          <p:nvGrpSpPr>
            <p:cNvPr id="2785" name="Group 3"/>
            <p:cNvGrpSpPr/>
            <p:nvPr/>
          </p:nvGrpSpPr>
          <p:grpSpPr>
            <a:xfrm>
              <a:off x="0" y="0"/>
              <a:ext cx="3200400" cy="6858000"/>
              <a:chOff x="0" y="0"/>
              <a:chExt cx="3200400" cy="6858000"/>
            </a:xfrm>
          </p:grpSpPr>
          <p:sp>
            <p:nvSpPr>
              <p:cNvPr id="2783"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784"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788" name="Group 6"/>
            <p:cNvGrpSpPr/>
            <p:nvPr/>
          </p:nvGrpSpPr>
          <p:grpSpPr>
            <a:xfrm>
              <a:off x="228600" y="1981199"/>
              <a:ext cx="7391400" cy="319090"/>
              <a:chOff x="0" y="0"/>
              <a:chExt cx="7391400" cy="319088"/>
            </a:xfrm>
          </p:grpSpPr>
          <p:sp>
            <p:nvSpPr>
              <p:cNvPr id="2786"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787"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790"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a:solidFill>
                  <a:srgbClr val="006666"/>
                </a:solidFill>
                <a:latin typeface="Arial"/>
                <a:ea typeface="Arial"/>
                <a:cs typeface="Arial"/>
                <a:sym typeface="Arial"/>
              </a:defRPr>
            </a:lvl1pPr>
          </a:lstStyle>
          <a:p>
            <a:r>
              <a:t>Title Text</a:t>
            </a:r>
          </a:p>
        </p:txBody>
      </p:sp>
      <p:sp>
        <p:nvSpPr>
          <p:cNvPr id="2791" name="Body Level One…"/>
          <p:cNvSpPr txBox="1">
            <a:spLocks noGrp="1"/>
          </p:cNvSpPr>
          <p:nvPr>
            <p:ph type="body" idx="1"/>
          </p:nvPr>
        </p:nvSpPr>
        <p:spPr>
          <a:xfrm>
            <a:off x="838200" y="2362200"/>
            <a:ext cx="7693025" cy="3724275"/>
          </a:xfrm>
          <a:prstGeom prst="rect">
            <a:avLst/>
          </a:prstGeom>
        </p:spPr>
        <p:txBody>
          <a:bodyPr>
            <a:normAutofit/>
          </a:bodyPr>
          <a:lstStyle>
            <a:lvl1pPr>
              <a:spcBef>
                <a:spcPts val="600"/>
              </a:spcBef>
              <a:buClr>
                <a:srgbClr val="003366"/>
              </a:buClr>
              <a:buSzPct val="75000"/>
              <a:buChar char="●"/>
              <a:defRPr sz="2800">
                <a:solidFill>
                  <a:srgbClr val="003366"/>
                </a:solidFill>
                <a:latin typeface="Arial"/>
                <a:ea typeface="Arial"/>
                <a:cs typeface="Arial"/>
                <a:sym typeface="Arial"/>
              </a:defRPr>
            </a:lvl1pPr>
            <a:lvl2pPr marL="790575" indent="-333375">
              <a:spcBef>
                <a:spcPts val="600"/>
              </a:spcBef>
              <a:buClr>
                <a:srgbClr val="003366"/>
              </a:buClr>
              <a:buSzPct val="75000"/>
              <a:buChar char="–"/>
              <a:defRPr sz="2800">
                <a:solidFill>
                  <a:srgbClr val="003366"/>
                </a:solidFill>
                <a:latin typeface="Arial"/>
                <a:ea typeface="Arial"/>
                <a:cs typeface="Arial"/>
                <a:sym typeface="Arial"/>
              </a:defRPr>
            </a:lvl2pPr>
            <a:lvl3pPr marL="1234439" indent="-320039">
              <a:spcBef>
                <a:spcPts val="600"/>
              </a:spcBef>
              <a:buClr>
                <a:srgbClr val="003366"/>
              </a:buClr>
              <a:buSzPct val="75000"/>
              <a:buChar char="●"/>
              <a:defRPr sz="2800">
                <a:solidFill>
                  <a:srgbClr val="003366"/>
                </a:solidFill>
                <a:latin typeface="Arial"/>
                <a:ea typeface="Arial"/>
                <a:cs typeface="Arial"/>
                <a:sym typeface="Arial"/>
              </a:defRPr>
            </a:lvl3pPr>
            <a:lvl4pPr marL="1727200" indent="-355600">
              <a:spcBef>
                <a:spcPts val="600"/>
              </a:spcBef>
              <a:buClr>
                <a:srgbClr val="003366"/>
              </a:buClr>
              <a:buSzPct val="80000"/>
              <a:buChar char="–"/>
              <a:defRPr sz="2800">
                <a:solidFill>
                  <a:srgbClr val="003366"/>
                </a:solidFill>
                <a:latin typeface="Arial"/>
                <a:ea typeface="Arial"/>
                <a:cs typeface="Arial"/>
                <a:sym typeface="Arial"/>
              </a:defRPr>
            </a:lvl4pPr>
            <a:lvl5pPr marL="2184400" indent="-355600">
              <a:spcBef>
                <a:spcPts val="600"/>
              </a:spcBef>
              <a:buClr>
                <a:srgbClr val="003366"/>
              </a:buClr>
              <a:buSzPct val="65000"/>
              <a:buChar char="●"/>
              <a:defRPr sz="2800">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792"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459005783"/>
      </p:ext>
    </p:extLst>
  </p:cSld>
  <p:clrMapOvr>
    <a:masterClrMapping/>
  </p:clrMapOvr>
  <p:transition spd="med"/>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p>
        </p:txBody>
      </p:sp>
      <p:sp>
        <p:nvSpPr>
          <p:cNvPr id="5" name="Rectangle 26"/>
          <p:cNvSpPr>
            <a:spLocks noGrp="1" noChangeArrowheads="1"/>
          </p:cNvSpPr>
          <p:nvPr>
            <p:ph type="ftr" sz="quarter" idx="11"/>
          </p:nvPr>
        </p:nvSpPr>
        <p:spPr>
          <a:ln/>
        </p:spPr>
        <p:txBody>
          <a:bodyPr/>
          <a:lstStyle>
            <a:lvl1pPr>
              <a:defRPr/>
            </a:lvl1pPr>
          </a:lstStyle>
          <a:p>
            <a:pPr>
              <a:defRPr/>
            </a:pPr>
            <a:endParaRPr lang="en-US"/>
          </a:p>
        </p:txBody>
      </p:sp>
      <p:sp>
        <p:nvSpPr>
          <p:cNvPr id="6" name="Rectangle 27"/>
          <p:cNvSpPr>
            <a:spLocks noGrp="1" noChangeArrowheads="1"/>
          </p:cNvSpPr>
          <p:nvPr>
            <p:ph type="sldNum" sz="quarter" idx="12"/>
          </p:nvPr>
        </p:nvSpPr>
        <p:spPr>
          <a:ln/>
        </p:spPr>
        <p:txBody>
          <a:bodyPr/>
          <a:lstStyle>
            <a:lvl1pPr>
              <a:defRPr/>
            </a:lvl1pPr>
          </a:lstStyle>
          <a:p>
            <a:pPr>
              <a:defRPr/>
            </a:pPr>
            <a:fld id="{A5CC1D19-28A9-1647-AFBD-792179BEA9A0}" type="slidenum">
              <a:rPr lang="en-US"/>
              <a:pPr>
                <a:defRPr/>
              </a:pPr>
              <a:t>‹#›</a:t>
            </a:fld>
            <a:endParaRPr lang="en-US"/>
          </a:p>
        </p:txBody>
      </p:sp>
    </p:spTree>
    <p:extLst>
      <p:ext uri="{BB962C8B-B14F-4D97-AF65-F5344CB8AC3E}">
        <p14:creationId xmlns:p14="http://schemas.microsoft.com/office/powerpoint/2010/main" val="3633676301"/>
      </p:ext>
    </p:extLst>
  </p:cSld>
  <p:clrMapOvr>
    <a:masterClrMapping/>
  </p:clrMapOvr>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69C4DEF9-0083-3540-BF2A-84EC27F4DF60}" type="slidenum">
              <a:rPr lang="en-US"/>
              <a:pPr>
                <a:defRPr/>
              </a:pPr>
              <a:t>‹#›</a:t>
            </a:fld>
            <a:endParaRPr lang="en-US"/>
          </a:p>
        </p:txBody>
      </p:sp>
    </p:spTree>
    <p:extLst>
      <p:ext uri="{BB962C8B-B14F-4D97-AF65-F5344CB8AC3E}">
        <p14:creationId xmlns:p14="http://schemas.microsoft.com/office/powerpoint/2010/main" val="1358904138"/>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chemeClr val="accent3">
            <a:lumOff val="44000"/>
          </a:schemeClr>
        </a:solidFill>
        <a:effectLst/>
      </p:bgPr>
    </p:bg>
    <p:spTree>
      <p:nvGrpSpPr>
        <p:cNvPr id="1" name=""/>
        <p:cNvGrpSpPr/>
        <p:nvPr/>
      </p:nvGrpSpPr>
      <p:grpSpPr>
        <a:xfrm>
          <a:off x="0" y="0"/>
          <a:ext cx="0" cy="0"/>
          <a:chOff x="0" y="0"/>
          <a:chExt cx="0" cy="0"/>
        </a:xfrm>
      </p:grpSpPr>
      <p:grpSp>
        <p:nvGrpSpPr>
          <p:cNvPr id="2805" name="Group 2"/>
          <p:cNvGrpSpPr/>
          <p:nvPr/>
        </p:nvGrpSpPr>
        <p:grpSpPr>
          <a:xfrm>
            <a:off x="0" y="0"/>
            <a:ext cx="7620000" cy="6858000"/>
            <a:chOff x="0" y="0"/>
            <a:chExt cx="7620000" cy="6858000"/>
          </a:xfrm>
        </p:grpSpPr>
        <p:grpSp>
          <p:nvGrpSpPr>
            <p:cNvPr id="2801" name="Group 3"/>
            <p:cNvGrpSpPr/>
            <p:nvPr/>
          </p:nvGrpSpPr>
          <p:grpSpPr>
            <a:xfrm>
              <a:off x="0" y="0"/>
              <a:ext cx="3200400" cy="6858000"/>
              <a:chOff x="0" y="0"/>
              <a:chExt cx="3200400" cy="6858000"/>
            </a:xfrm>
          </p:grpSpPr>
          <p:sp>
            <p:nvSpPr>
              <p:cNvPr id="2799"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00"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04" name="Group 6"/>
            <p:cNvGrpSpPr/>
            <p:nvPr/>
          </p:nvGrpSpPr>
          <p:grpSpPr>
            <a:xfrm>
              <a:off x="228600" y="1981199"/>
              <a:ext cx="7391400" cy="319090"/>
              <a:chOff x="0" y="0"/>
              <a:chExt cx="7391400" cy="319088"/>
            </a:xfrm>
          </p:grpSpPr>
          <p:sp>
            <p:nvSpPr>
              <p:cNvPr id="2802"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03"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06" name="Title Text"/>
          <p:cNvSpPr txBox="1">
            <a:spLocks noGrp="1"/>
          </p:cNvSpPr>
          <p:nvPr>
            <p:ph type="title"/>
          </p:nvPr>
        </p:nvSpPr>
        <p:spPr>
          <a:xfrm>
            <a:off x="722312" y="4406900"/>
            <a:ext cx="7772401" cy="1362075"/>
          </a:xfrm>
          <a:prstGeom prst="rect">
            <a:avLst/>
          </a:prstGeom>
        </p:spPr>
        <p:txBody>
          <a:bodyPr anchor="t"/>
          <a:lstStyle>
            <a:lvl1pPr>
              <a:lnSpc>
                <a:spcPct val="90000"/>
              </a:lnSpc>
              <a:defRPr sz="4000" b="1" cap="all">
                <a:solidFill>
                  <a:srgbClr val="006666"/>
                </a:solidFill>
                <a:latin typeface="Arial"/>
                <a:ea typeface="Arial"/>
                <a:cs typeface="Arial"/>
                <a:sym typeface="Arial"/>
              </a:defRPr>
            </a:lvl1pPr>
          </a:lstStyle>
          <a:p>
            <a:r>
              <a:t>Title Text</a:t>
            </a:r>
          </a:p>
        </p:txBody>
      </p:sp>
      <p:sp>
        <p:nvSpPr>
          <p:cNvPr id="280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003366"/>
                </a:solidFill>
                <a:latin typeface="Arial"/>
                <a:ea typeface="Arial"/>
                <a:cs typeface="Arial"/>
                <a:sym typeface="Arial"/>
              </a:defRPr>
            </a:lvl1pPr>
            <a:lvl2pPr marL="0" indent="457200">
              <a:spcBef>
                <a:spcPts val="400"/>
              </a:spcBef>
              <a:buSzTx/>
              <a:buNone/>
              <a:defRPr sz="2000">
                <a:solidFill>
                  <a:srgbClr val="003366"/>
                </a:solidFill>
                <a:latin typeface="Arial"/>
                <a:ea typeface="Arial"/>
                <a:cs typeface="Arial"/>
                <a:sym typeface="Arial"/>
              </a:defRPr>
            </a:lvl2pPr>
            <a:lvl3pPr marL="0" indent="914400">
              <a:spcBef>
                <a:spcPts val="400"/>
              </a:spcBef>
              <a:buSzTx/>
              <a:buNone/>
              <a:defRPr sz="2000">
                <a:solidFill>
                  <a:srgbClr val="003366"/>
                </a:solidFill>
                <a:latin typeface="Arial"/>
                <a:ea typeface="Arial"/>
                <a:cs typeface="Arial"/>
                <a:sym typeface="Arial"/>
              </a:defRPr>
            </a:lvl3pPr>
            <a:lvl4pPr marL="0" indent="1371600">
              <a:spcBef>
                <a:spcPts val="400"/>
              </a:spcBef>
              <a:buSzTx/>
              <a:buNone/>
              <a:defRPr sz="2000">
                <a:solidFill>
                  <a:srgbClr val="003366"/>
                </a:solidFill>
                <a:latin typeface="Arial"/>
                <a:ea typeface="Arial"/>
                <a:cs typeface="Arial"/>
                <a:sym typeface="Arial"/>
              </a:defRPr>
            </a:lvl4pPr>
            <a:lvl5pPr marL="0" indent="1828800">
              <a:spcBef>
                <a:spcPts val="400"/>
              </a:spcBef>
              <a:buSzTx/>
              <a:buNone/>
              <a:defRPr sz="2000">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808"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200894938"/>
      </p:ext>
    </p:extLst>
  </p:cSld>
  <p:clrMapOvr>
    <a:masterClrMapping/>
  </p:clrMapOvr>
  <p:transition spd="med"/>
</p:sldLayout>
</file>

<file path=ppt/slideLayouts/slideLayout301.xml><?xml version="1.0" encoding="utf-8"?>
<p:sldLayout xmlns:a="http://schemas.openxmlformats.org/drawingml/2006/main" xmlns:r="http://schemas.openxmlformats.org/officeDocument/2006/relationships" xmlns:p="http://schemas.openxmlformats.org/presentationml/2006/main" showMasterSp="0" type="tx">
  <p:cSld name="9_Two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2821" name="Group 2"/>
          <p:cNvGrpSpPr/>
          <p:nvPr/>
        </p:nvGrpSpPr>
        <p:grpSpPr>
          <a:xfrm>
            <a:off x="0" y="0"/>
            <a:ext cx="7620000" cy="6858000"/>
            <a:chOff x="0" y="0"/>
            <a:chExt cx="7620000" cy="6858000"/>
          </a:xfrm>
        </p:grpSpPr>
        <p:grpSp>
          <p:nvGrpSpPr>
            <p:cNvPr id="2817" name="Group 3"/>
            <p:cNvGrpSpPr/>
            <p:nvPr/>
          </p:nvGrpSpPr>
          <p:grpSpPr>
            <a:xfrm>
              <a:off x="0" y="0"/>
              <a:ext cx="3200400" cy="6858000"/>
              <a:chOff x="0" y="0"/>
              <a:chExt cx="3200400" cy="6858000"/>
            </a:xfrm>
          </p:grpSpPr>
          <p:sp>
            <p:nvSpPr>
              <p:cNvPr id="2815"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16"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20" name="Group 6"/>
            <p:cNvGrpSpPr/>
            <p:nvPr/>
          </p:nvGrpSpPr>
          <p:grpSpPr>
            <a:xfrm>
              <a:off x="228600" y="1981199"/>
              <a:ext cx="7391400" cy="319090"/>
              <a:chOff x="0" y="0"/>
              <a:chExt cx="7391400" cy="319088"/>
            </a:xfrm>
          </p:grpSpPr>
          <p:sp>
            <p:nvSpPr>
              <p:cNvPr id="2818"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19"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22"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a:solidFill>
                  <a:srgbClr val="006666"/>
                </a:solidFill>
                <a:latin typeface="Arial"/>
                <a:ea typeface="Arial"/>
                <a:cs typeface="Arial"/>
                <a:sym typeface="Arial"/>
              </a:defRPr>
            </a:lvl1pPr>
          </a:lstStyle>
          <a:p>
            <a:r>
              <a:t>Title Text</a:t>
            </a:r>
          </a:p>
        </p:txBody>
      </p:sp>
      <p:sp>
        <p:nvSpPr>
          <p:cNvPr id="2823" name="Body Level One…"/>
          <p:cNvSpPr txBox="1">
            <a:spLocks noGrp="1"/>
          </p:cNvSpPr>
          <p:nvPr>
            <p:ph type="body" sz="half" idx="1"/>
          </p:nvPr>
        </p:nvSpPr>
        <p:spPr>
          <a:xfrm>
            <a:off x="838200" y="2362200"/>
            <a:ext cx="3770313" cy="3724275"/>
          </a:xfrm>
          <a:prstGeom prst="rect">
            <a:avLst/>
          </a:prstGeom>
        </p:spPr>
        <p:txBody>
          <a:bodyPr>
            <a:normAutofit/>
          </a:bodyPr>
          <a:lstStyle>
            <a:lvl1pPr>
              <a:spcBef>
                <a:spcPts val="600"/>
              </a:spcBef>
              <a:buClr>
                <a:srgbClr val="003366"/>
              </a:buClr>
              <a:buSzPct val="75000"/>
              <a:buChar char="●"/>
              <a:defRPr sz="2800">
                <a:solidFill>
                  <a:srgbClr val="003366"/>
                </a:solidFill>
                <a:latin typeface="Arial"/>
                <a:ea typeface="Arial"/>
                <a:cs typeface="Arial"/>
                <a:sym typeface="Arial"/>
              </a:defRPr>
            </a:lvl1pPr>
            <a:lvl2pPr marL="790575" indent="-333375">
              <a:spcBef>
                <a:spcPts val="600"/>
              </a:spcBef>
              <a:buClr>
                <a:srgbClr val="003366"/>
              </a:buClr>
              <a:buSzPct val="75000"/>
              <a:buChar char="–"/>
              <a:defRPr sz="2800">
                <a:solidFill>
                  <a:srgbClr val="003366"/>
                </a:solidFill>
                <a:latin typeface="Arial"/>
                <a:ea typeface="Arial"/>
                <a:cs typeface="Arial"/>
                <a:sym typeface="Arial"/>
              </a:defRPr>
            </a:lvl2pPr>
            <a:lvl3pPr marL="1234439" indent="-320039">
              <a:spcBef>
                <a:spcPts val="600"/>
              </a:spcBef>
              <a:buClr>
                <a:srgbClr val="003366"/>
              </a:buClr>
              <a:buSzPct val="75000"/>
              <a:buChar char="●"/>
              <a:defRPr sz="2800">
                <a:solidFill>
                  <a:srgbClr val="003366"/>
                </a:solidFill>
                <a:latin typeface="Arial"/>
                <a:ea typeface="Arial"/>
                <a:cs typeface="Arial"/>
                <a:sym typeface="Arial"/>
              </a:defRPr>
            </a:lvl3pPr>
            <a:lvl4pPr marL="1727200" indent="-355600">
              <a:spcBef>
                <a:spcPts val="600"/>
              </a:spcBef>
              <a:buClr>
                <a:srgbClr val="003366"/>
              </a:buClr>
              <a:buSzPct val="80000"/>
              <a:buChar char="–"/>
              <a:defRPr sz="2800">
                <a:solidFill>
                  <a:srgbClr val="003366"/>
                </a:solidFill>
                <a:latin typeface="Arial"/>
                <a:ea typeface="Arial"/>
                <a:cs typeface="Arial"/>
                <a:sym typeface="Arial"/>
              </a:defRPr>
            </a:lvl4pPr>
            <a:lvl5pPr marL="2184400" indent="-355600">
              <a:spcBef>
                <a:spcPts val="600"/>
              </a:spcBef>
              <a:buClr>
                <a:srgbClr val="003366"/>
              </a:buClr>
              <a:buSzPct val="65000"/>
              <a:buChar char="●"/>
              <a:defRPr sz="2800">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824"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976025361"/>
      </p:ext>
    </p:extLst>
  </p:cSld>
  <p:clrMapOvr>
    <a:masterClrMapping/>
  </p:clrMapOvr>
  <p:transition spd="med"/>
</p:sldLayout>
</file>

<file path=ppt/slideLayouts/slideLayout302.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837" name="Group 2"/>
          <p:cNvGrpSpPr/>
          <p:nvPr/>
        </p:nvGrpSpPr>
        <p:grpSpPr>
          <a:xfrm>
            <a:off x="0" y="0"/>
            <a:ext cx="7620000" cy="6858000"/>
            <a:chOff x="0" y="0"/>
            <a:chExt cx="7620000" cy="6858000"/>
          </a:xfrm>
        </p:grpSpPr>
        <p:grpSp>
          <p:nvGrpSpPr>
            <p:cNvPr id="2833" name="Group 3"/>
            <p:cNvGrpSpPr/>
            <p:nvPr/>
          </p:nvGrpSpPr>
          <p:grpSpPr>
            <a:xfrm>
              <a:off x="0" y="0"/>
              <a:ext cx="3200400" cy="6858000"/>
              <a:chOff x="0" y="0"/>
              <a:chExt cx="3200400" cy="6858000"/>
            </a:xfrm>
          </p:grpSpPr>
          <p:sp>
            <p:nvSpPr>
              <p:cNvPr id="2831"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32"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36" name="Group 6"/>
            <p:cNvGrpSpPr/>
            <p:nvPr/>
          </p:nvGrpSpPr>
          <p:grpSpPr>
            <a:xfrm>
              <a:off x="228600" y="1981199"/>
              <a:ext cx="7391400" cy="319090"/>
              <a:chOff x="0" y="0"/>
              <a:chExt cx="7391400" cy="319088"/>
            </a:xfrm>
          </p:grpSpPr>
          <p:sp>
            <p:nvSpPr>
              <p:cNvPr id="2834"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35"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38" name="Title Text"/>
          <p:cNvSpPr txBox="1">
            <a:spLocks noGrp="1"/>
          </p:cNvSpPr>
          <p:nvPr>
            <p:ph type="title"/>
          </p:nvPr>
        </p:nvSpPr>
        <p:spPr>
          <a:xfrm>
            <a:off x="457200" y="274638"/>
            <a:ext cx="8229600" cy="1143001"/>
          </a:xfrm>
          <a:prstGeom prst="rect">
            <a:avLst/>
          </a:prstGeom>
        </p:spPr>
        <p:txBody>
          <a:bodyPr/>
          <a:lstStyle>
            <a:lvl1pPr>
              <a:lnSpc>
                <a:spcPct val="90000"/>
              </a:lnSpc>
              <a:defRPr sz="3600" b="1">
                <a:solidFill>
                  <a:srgbClr val="006666"/>
                </a:solidFill>
                <a:latin typeface="Arial"/>
                <a:ea typeface="Arial"/>
                <a:cs typeface="Arial"/>
                <a:sym typeface="Arial"/>
              </a:defRPr>
            </a:lvl1pPr>
          </a:lstStyle>
          <a:p>
            <a:r>
              <a:t>Title Text</a:t>
            </a:r>
          </a:p>
        </p:txBody>
      </p:sp>
      <p:sp>
        <p:nvSpPr>
          <p:cNvPr id="283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003366"/>
                </a:solidFill>
                <a:latin typeface="Arial"/>
                <a:ea typeface="Arial"/>
                <a:cs typeface="Arial"/>
                <a:sym typeface="Arial"/>
              </a:defRPr>
            </a:lvl1pPr>
            <a:lvl2pPr marL="0" indent="457200">
              <a:spcBef>
                <a:spcPts val="500"/>
              </a:spcBef>
              <a:buSzTx/>
              <a:buNone/>
              <a:defRPr sz="2400" b="1">
                <a:solidFill>
                  <a:srgbClr val="003366"/>
                </a:solidFill>
                <a:latin typeface="Arial"/>
                <a:ea typeface="Arial"/>
                <a:cs typeface="Arial"/>
                <a:sym typeface="Arial"/>
              </a:defRPr>
            </a:lvl2pPr>
            <a:lvl3pPr marL="0" indent="914400">
              <a:spcBef>
                <a:spcPts val="500"/>
              </a:spcBef>
              <a:buSzTx/>
              <a:buNone/>
              <a:defRPr sz="2400" b="1">
                <a:solidFill>
                  <a:srgbClr val="003366"/>
                </a:solidFill>
                <a:latin typeface="Arial"/>
                <a:ea typeface="Arial"/>
                <a:cs typeface="Arial"/>
                <a:sym typeface="Arial"/>
              </a:defRPr>
            </a:lvl3pPr>
            <a:lvl4pPr marL="0" indent="1371600">
              <a:spcBef>
                <a:spcPts val="500"/>
              </a:spcBef>
              <a:buSzTx/>
              <a:buNone/>
              <a:defRPr sz="2400" b="1">
                <a:solidFill>
                  <a:srgbClr val="003366"/>
                </a:solidFill>
                <a:latin typeface="Arial"/>
                <a:ea typeface="Arial"/>
                <a:cs typeface="Arial"/>
                <a:sym typeface="Arial"/>
              </a:defRPr>
            </a:lvl4pPr>
            <a:lvl5pPr marL="0" indent="1828800">
              <a:spcBef>
                <a:spcPts val="500"/>
              </a:spcBef>
              <a:buSzTx/>
              <a:buNone/>
              <a:defRPr sz="2400" b="1">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84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003366"/>
                </a:solidFill>
                <a:latin typeface="Arial"/>
                <a:ea typeface="Arial"/>
                <a:cs typeface="Arial"/>
                <a:sym typeface="Arial"/>
              </a:defRPr>
            </a:pPr>
            <a:endParaRPr/>
          </a:p>
        </p:txBody>
      </p:sp>
      <p:sp>
        <p:nvSpPr>
          <p:cNvPr id="2841"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3619478094"/>
      </p:ext>
    </p:extLst>
  </p:cSld>
  <p:clrMapOvr>
    <a:masterClrMapping/>
  </p:clrMapOvr>
  <p:transition spd="med"/>
</p:sldLayout>
</file>

<file path=ppt/slideLayouts/slideLayout303.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chemeClr val="accent3">
            <a:lumOff val="44000"/>
          </a:schemeClr>
        </a:solidFill>
        <a:effectLst/>
      </p:bgPr>
    </p:bg>
    <p:spTree>
      <p:nvGrpSpPr>
        <p:cNvPr id="1" name=""/>
        <p:cNvGrpSpPr/>
        <p:nvPr/>
      </p:nvGrpSpPr>
      <p:grpSpPr>
        <a:xfrm>
          <a:off x="0" y="0"/>
          <a:ext cx="0" cy="0"/>
          <a:chOff x="0" y="0"/>
          <a:chExt cx="0" cy="0"/>
        </a:xfrm>
      </p:grpSpPr>
      <p:grpSp>
        <p:nvGrpSpPr>
          <p:cNvPr id="2854" name="Group 2"/>
          <p:cNvGrpSpPr/>
          <p:nvPr/>
        </p:nvGrpSpPr>
        <p:grpSpPr>
          <a:xfrm>
            <a:off x="0" y="0"/>
            <a:ext cx="7620000" cy="6858000"/>
            <a:chOff x="0" y="0"/>
            <a:chExt cx="7620000" cy="6858000"/>
          </a:xfrm>
        </p:grpSpPr>
        <p:grpSp>
          <p:nvGrpSpPr>
            <p:cNvPr id="2850" name="Group 3"/>
            <p:cNvGrpSpPr/>
            <p:nvPr/>
          </p:nvGrpSpPr>
          <p:grpSpPr>
            <a:xfrm>
              <a:off x="0" y="0"/>
              <a:ext cx="3200400" cy="6858000"/>
              <a:chOff x="0" y="0"/>
              <a:chExt cx="3200400" cy="6858000"/>
            </a:xfrm>
          </p:grpSpPr>
          <p:sp>
            <p:nvSpPr>
              <p:cNvPr id="2848"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49"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53" name="Group 6"/>
            <p:cNvGrpSpPr/>
            <p:nvPr/>
          </p:nvGrpSpPr>
          <p:grpSpPr>
            <a:xfrm>
              <a:off x="228600" y="1981199"/>
              <a:ext cx="7391400" cy="319090"/>
              <a:chOff x="0" y="0"/>
              <a:chExt cx="7391400" cy="319088"/>
            </a:xfrm>
          </p:grpSpPr>
          <p:sp>
            <p:nvSpPr>
              <p:cNvPr id="2851"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52"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55"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a:solidFill>
                  <a:srgbClr val="006666"/>
                </a:solidFill>
                <a:latin typeface="Arial"/>
                <a:ea typeface="Arial"/>
                <a:cs typeface="Arial"/>
                <a:sym typeface="Arial"/>
              </a:defRPr>
            </a:lvl1pPr>
          </a:lstStyle>
          <a:p>
            <a:r>
              <a:t>Title Text</a:t>
            </a:r>
          </a:p>
        </p:txBody>
      </p:sp>
      <p:sp>
        <p:nvSpPr>
          <p:cNvPr id="2856"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302985761"/>
      </p:ext>
    </p:extLst>
  </p:cSld>
  <p:clrMapOvr>
    <a:masterClrMapping/>
  </p:clrMapOvr>
  <p:transition spd="med"/>
</p:sldLayout>
</file>

<file path=ppt/slideLayouts/slideLayout304.xml><?xml version="1.0" encoding="utf-8"?>
<p:sldLayout xmlns:a="http://schemas.openxmlformats.org/drawingml/2006/main" xmlns:r="http://schemas.openxmlformats.org/officeDocument/2006/relationships" xmlns:p="http://schemas.openxmlformats.org/presentationml/2006/main" showMasterSp="0" type="tx">
  <p:cSld name="15_Blank">
    <p:bg>
      <p:bgPr>
        <a:solidFill>
          <a:schemeClr val="accent3">
            <a:lumOff val="44000"/>
          </a:schemeClr>
        </a:solidFill>
        <a:effectLst/>
      </p:bgPr>
    </p:bg>
    <p:spTree>
      <p:nvGrpSpPr>
        <p:cNvPr id="1" name=""/>
        <p:cNvGrpSpPr/>
        <p:nvPr/>
      </p:nvGrpSpPr>
      <p:grpSpPr>
        <a:xfrm>
          <a:off x="0" y="0"/>
          <a:ext cx="0" cy="0"/>
          <a:chOff x="0" y="0"/>
          <a:chExt cx="0" cy="0"/>
        </a:xfrm>
      </p:grpSpPr>
      <p:grpSp>
        <p:nvGrpSpPr>
          <p:cNvPr id="2869" name="Group 2"/>
          <p:cNvGrpSpPr/>
          <p:nvPr/>
        </p:nvGrpSpPr>
        <p:grpSpPr>
          <a:xfrm>
            <a:off x="0" y="0"/>
            <a:ext cx="7620000" cy="6858000"/>
            <a:chOff x="0" y="0"/>
            <a:chExt cx="7620000" cy="6858000"/>
          </a:xfrm>
        </p:grpSpPr>
        <p:grpSp>
          <p:nvGrpSpPr>
            <p:cNvPr id="2865" name="Group 3"/>
            <p:cNvGrpSpPr/>
            <p:nvPr/>
          </p:nvGrpSpPr>
          <p:grpSpPr>
            <a:xfrm>
              <a:off x="0" y="0"/>
              <a:ext cx="3200400" cy="6858000"/>
              <a:chOff x="0" y="0"/>
              <a:chExt cx="3200400" cy="6858000"/>
            </a:xfrm>
          </p:grpSpPr>
          <p:sp>
            <p:nvSpPr>
              <p:cNvPr id="2863"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64"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68" name="Group 6"/>
            <p:cNvGrpSpPr/>
            <p:nvPr/>
          </p:nvGrpSpPr>
          <p:grpSpPr>
            <a:xfrm>
              <a:off x="228600" y="1981199"/>
              <a:ext cx="7391400" cy="319090"/>
              <a:chOff x="0" y="0"/>
              <a:chExt cx="7391400" cy="319088"/>
            </a:xfrm>
          </p:grpSpPr>
          <p:sp>
            <p:nvSpPr>
              <p:cNvPr id="2866"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67"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70"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3285413786"/>
      </p:ext>
    </p:extLst>
  </p:cSld>
  <p:clrMapOvr>
    <a:masterClrMapping/>
  </p:clrMapOvr>
  <p:transition spd="med"/>
</p:sldLayout>
</file>

<file path=ppt/slideLayouts/slideLayout305.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883" name="Group 2"/>
          <p:cNvGrpSpPr/>
          <p:nvPr/>
        </p:nvGrpSpPr>
        <p:grpSpPr>
          <a:xfrm>
            <a:off x="0" y="0"/>
            <a:ext cx="7620000" cy="6858000"/>
            <a:chOff x="0" y="0"/>
            <a:chExt cx="7620000" cy="6858000"/>
          </a:xfrm>
        </p:grpSpPr>
        <p:grpSp>
          <p:nvGrpSpPr>
            <p:cNvPr id="2879" name="Group 3"/>
            <p:cNvGrpSpPr/>
            <p:nvPr/>
          </p:nvGrpSpPr>
          <p:grpSpPr>
            <a:xfrm>
              <a:off x="0" y="0"/>
              <a:ext cx="3200400" cy="6858000"/>
              <a:chOff x="0" y="0"/>
              <a:chExt cx="3200400" cy="6858000"/>
            </a:xfrm>
          </p:grpSpPr>
          <p:sp>
            <p:nvSpPr>
              <p:cNvPr id="2877"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78"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82" name="Group 6"/>
            <p:cNvGrpSpPr/>
            <p:nvPr/>
          </p:nvGrpSpPr>
          <p:grpSpPr>
            <a:xfrm>
              <a:off x="228600" y="1981199"/>
              <a:ext cx="7391400" cy="319090"/>
              <a:chOff x="0" y="0"/>
              <a:chExt cx="7391400" cy="319088"/>
            </a:xfrm>
          </p:grpSpPr>
          <p:sp>
            <p:nvSpPr>
              <p:cNvPr id="2880"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81"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84" name="Title Text"/>
          <p:cNvSpPr txBox="1">
            <a:spLocks noGrp="1"/>
          </p:cNvSpPr>
          <p:nvPr>
            <p:ph type="title"/>
          </p:nvPr>
        </p:nvSpPr>
        <p:spPr>
          <a:xfrm>
            <a:off x="457200" y="273050"/>
            <a:ext cx="3008314" cy="1162050"/>
          </a:xfrm>
          <a:prstGeom prst="rect">
            <a:avLst/>
          </a:prstGeom>
        </p:spPr>
        <p:txBody>
          <a:bodyPr/>
          <a:lstStyle>
            <a:lvl1pPr>
              <a:lnSpc>
                <a:spcPct val="90000"/>
              </a:lnSpc>
              <a:defRPr sz="2000" b="1">
                <a:solidFill>
                  <a:srgbClr val="006666"/>
                </a:solidFill>
                <a:latin typeface="Arial"/>
                <a:ea typeface="Arial"/>
                <a:cs typeface="Arial"/>
                <a:sym typeface="Arial"/>
              </a:defRPr>
            </a:lvl1pPr>
          </a:lstStyle>
          <a:p>
            <a:r>
              <a:t>Title Text</a:t>
            </a:r>
          </a:p>
        </p:txBody>
      </p:sp>
      <p:sp>
        <p:nvSpPr>
          <p:cNvPr id="288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3366"/>
              </a:buClr>
              <a:buSzPct val="75000"/>
              <a:buChar char="●"/>
              <a:defRPr>
                <a:solidFill>
                  <a:srgbClr val="003366"/>
                </a:solidFill>
                <a:latin typeface="Arial"/>
                <a:ea typeface="Arial"/>
                <a:cs typeface="Arial"/>
                <a:sym typeface="Arial"/>
              </a:defRPr>
            </a:lvl1pPr>
            <a:lvl2pPr>
              <a:buClr>
                <a:srgbClr val="003366"/>
              </a:buClr>
              <a:buSzPct val="75000"/>
              <a:buChar char="–"/>
              <a:defRPr>
                <a:solidFill>
                  <a:srgbClr val="003366"/>
                </a:solidFill>
                <a:latin typeface="Arial"/>
                <a:ea typeface="Arial"/>
                <a:cs typeface="Arial"/>
                <a:sym typeface="Arial"/>
              </a:defRPr>
            </a:lvl2pPr>
            <a:lvl3pPr>
              <a:buClr>
                <a:srgbClr val="003366"/>
              </a:buClr>
              <a:buSzPct val="75000"/>
              <a:buChar char="●"/>
              <a:defRPr>
                <a:solidFill>
                  <a:srgbClr val="003366"/>
                </a:solidFill>
                <a:latin typeface="Arial"/>
                <a:ea typeface="Arial"/>
                <a:cs typeface="Arial"/>
                <a:sym typeface="Arial"/>
              </a:defRPr>
            </a:lvl3pPr>
            <a:lvl4pPr>
              <a:buClr>
                <a:srgbClr val="003366"/>
              </a:buClr>
              <a:buSzPct val="80000"/>
              <a:buChar char="–"/>
              <a:defRPr>
                <a:solidFill>
                  <a:srgbClr val="003366"/>
                </a:solidFill>
                <a:latin typeface="Arial"/>
                <a:ea typeface="Arial"/>
                <a:cs typeface="Arial"/>
                <a:sym typeface="Arial"/>
              </a:defRPr>
            </a:lvl4pPr>
            <a:lvl5pPr>
              <a:buClr>
                <a:srgbClr val="003366"/>
              </a:buClr>
              <a:buSzPct val="65000"/>
              <a:buChar char="●"/>
              <a:defRPr>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88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003366"/>
                </a:solidFill>
                <a:latin typeface="Arial"/>
                <a:ea typeface="Arial"/>
                <a:cs typeface="Arial"/>
                <a:sym typeface="Arial"/>
              </a:defRPr>
            </a:pPr>
            <a:endParaRPr/>
          </a:p>
        </p:txBody>
      </p:sp>
      <p:sp>
        <p:nvSpPr>
          <p:cNvPr id="2887"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4201564602"/>
      </p:ext>
    </p:extLst>
  </p:cSld>
  <p:clrMapOvr>
    <a:masterClrMapping/>
  </p:clrMapOvr>
  <p:transition spd="med"/>
</p:sldLayout>
</file>

<file path=ppt/slideLayouts/slideLayout306.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900" name="Group 2"/>
          <p:cNvGrpSpPr/>
          <p:nvPr/>
        </p:nvGrpSpPr>
        <p:grpSpPr>
          <a:xfrm>
            <a:off x="0" y="0"/>
            <a:ext cx="7620000" cy="6858000"/>
            <a:chOff x="0" y="0"/>
            <a:chExt cx="7620000" cy="6858000"/>
          </a:xfrm>
        </p:grpSpPr>
        <p:grpSp>
          <p:nvGrpSpPr>
            <p:cNvPr id="2896" name="Group 3"/>
            <p:cNvGrpSpPr/>
            <p:nvPr/>
          </p:nvGrpSpPr>
          <p:grpSpPr>
            <a:xfrm>
              <a:off x="0" y="0"/>
              <a:ext cx="3200400" cy="6858000"/>
              <a:chOff x="0" y="0"/>
              <a:chExt cx="3200400" cy="6858000"/>
            </a:xfrm>
          </p:grpSpPr>
          <p:sp>
            <p:nvSpPr>
              <p:cNvPr id="2894"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95"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99" name="Group 6"/>
            <p:cNvGrpSpPr/>
            <p:nvPr/>
          </p:nvGrpSpPr>
          <p:grpSpPr>
            <a:xfrm>
              <a:off x="228600" y="1981199"/>
              <a:ext cx="7391400" cy="319090"/>
              <a:chOff x="0" y="0"/>
              <a:chExt cx="7391400" cy="319088"/>
            </a:xfrm>
          </p:grpSpPr>
          <p:sp>
            <p:nvSpPr>
              <p:cNvPr id="2897"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98"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901" name="Title Text"/>
          <p:cNvSpPr txBox="1">
            <a:spLocks noGrp="1"/>
          </p:cNvSpPr>
          <p:nvPr>
            <p:ph type="title"/>
          </p:nvPr>
        </p:nvSpPr>
        <p:spPr>
          <a:xfrm>
            <a:off x="1792288" y="4800600"/>
            <a:ext cx="5486401" cy="566738"/>
          </a:xfrm>
          <a:prstGeom prst="rect">
            <a:avLst/>
          </a:prstGeom>
        </p:spPr>
        <p:txBody>
          <a:bodyPr/>
          <a:lstStyle>
            <a:lvl1pPr>
              <a:lnSpc>
                <a:spcPct val="90000"/>
              </a:lnSpc>
              <a:defRPr sz="2000" b="1">
                <a:solidFill>
                  <a:srgbClr val="006666"/>
                </a:solidFill>
                <a:latin typeface="Arial"/>
                <a:ea typeface="Arial"/>
                <a:cs typeface="Arial"/>
                <a:sym typeface="Arial"/>
              </a:defRPr>
            </a:lvl1pPr>
          </a:lstStyle>
          <a:p>
            <a:r>
              <a:t>Title Text</a:t>
            </a:r>
          </a:p>
        </p:txBody>
      </p:sp>
      <p:sp>
        <p:nvSpPr>
          <p:cNvPr id="290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90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003366"/>
                </a:solidFill>
                <a:latin typeface="Arial"/>
                <a:ea typeface="Arial"/>
                <a:cs typeface="Arial"/>
                <a:sym typeface="Arial"/>
              </a:defRPr>
            </a:lvl1pPr>
            <a:lvl2pPr marL="0" indent="457200">
              <a:spcBef>
                <a:spcPts val="300"/>
              </a:spcBef>
              <a:buSzTx/>
              <a:buNone/>
              <a:defRPr sz="1400">
                <a:solidFill>
                  <a:srgbClr val="003366"/>
                </a:solidFill>
                <a:latin typeface="Arial"/>
                <a:ea typeface="Arial"/>
                <a:cs typeface="Arial"/>
                <a:sym typeface="Arial"/>
              </a:defRPr>
            </a:lvl2pPr>
            <a:lvl3pPr marL="0" indent="914400">
              <a:spcBef>
                <a:spcPts val="300"/>
              </a:spcBef>
              <a:buSzTx/>
              <a:buNone/>
              <a:defRPr sz="1400">
                <a:solidFill>
                  <a:srgbClr val="003366"/>
                </a:solidFill>
                <a:latin typeface="Arial"/>
                <a:ea typeface="Arial"/>
                <a:cs typeface="Arial"/>
                <a:sym typeface="Arial"/>
              </a:defRPr>
            </a:lvl3pPr>
            <a:lvl4pPr marL="0" indent="1371600">
              <a:spcBef>
                <a:spcPts val="300"/>
              </a:spcBef>
              <a:buSzTx/>
              <a:buNone/>
              <a:defRPr sz="1400">
                <a:solidFill>
                  <a:srgbClr val="003366"/>
                </a:solidFill>
                <a:latin typeface="Arial"/>
                <a:ea typeface="Arial"/>
                <a:cs typeface="Arial"/>
                <a:sym typeface="Arial"/>
              </a:defRPr>
            </a:lvl4pPr>
            <a:lvl5pPr marL="0" indent="1828800">
              <a:spcBef>
                <a:spcPts val="300"/>
              </a:spcBef>
              <a:buSzTx/>
              <a:buNone/>
              <a:defRPr sz="1400">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04"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422642526"/>
      </p:ext>
    </p:extLst>
  </p:cSld>
  <p:clrMapOvr>
    <a:masterClrMapping/>
  </p:clrMapOvr>
  <p:transition spd="med"/>
</p:sldLayout>
</file>

<file path=ppt/slideLayouts/slideLayout307.xml><?xml version="1.0" encoding="utf-8"?>
<p:sldLayout xmlns:a="http://schemas.openxmlformats.org/drawingml/2006/main" xmlns:r="http://schemas.openxmlformats.org/officeDocument/2006/relationships" xmlns:p="http://schemas.openxmlformats.org/presentationml/2006/main" showMasterSp="0" type="tx">
  <p:cSld name="18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11"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9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1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96978264"/>
      </p:ext>
    </p:extLst>
  </p:cSld>
  <p:clrMapOvr>
    <a:masterClrMapping/>
  </p:clrMapOvr>
  <p:transition spd="med"/>
</p:sldLayout>
</file>

<file path=ppt/slideLayouts/slideLayout308.xml><?xml version="1.0" encoding="utf-8"?>
<p:sldLayout xmlns:a="http://schemas.openxmlformats.org/drawingml/2006/main" xmlns:r="http://schemas.openxmlformats.org/officeDocument/2006/relationships" xmlns:p="http://schemas.openxmlformats.org/presentationml/2006/main" showMasterSp="0" type="tx">
  <p:cSld name="15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2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92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22"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01262776"/>
      </p:ext>
    </p:extLst>
  </p:cSld>
  <p:clrMapOvr>
    <a:masterClrMapping/>
  </p:clrMapOvr>
  <p:transition spd="med"/>
</p:sldLayout>
</file>

<file path=ppt/slideLayouts/slideLayout309.xml><?xml version="1.0" encoding="utf-8"?>
<p:sldLayout xmlns:a="http://schemas.openxmlformats.org/drawingml/2006/main" xmlns:r="http://schemas.openxmlformats.org/officeDocument/2006/relationships" xmlns:p="http://schemas.openxmlformats.org/presentationml/2006/main" showMasterSp="0" type="tx">
  <p:cSld name="9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29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3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93796311"/>
      </p:ext>
    </p:extLst>
  </p:cSld>
  <p:clrMapOvr>
    <a:masterClrMapping/>
  </p:clrMapOvr>
  <p:transition spd="med"/>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4D4CAF77-54D8-2F43-B835-D398F9109315}" type="slidenum">
              <a:rPr lang="en-US"/>
              <a:pPr>
                <a:defRPr/>
              </a:pPr>
              <a:t>‹#›</a:t>
            </a:fld>
            <a:endParaRPr lang="en-US"/>
          </a:p>
        </p:txBody>
      </p:sp>
    </p:spTree>
    <p:extLst>
      <p:ext uri="{BB962C8B-B14F-4D97-AF65-F5344CB8AC3E}">
        <p14:creationId xmlns:p14="http://schemas.microsoft.com/office/powerpoint/2010/main" val="893661580"/>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showMasterSp="0" type="tx">
  <p:cSld name="10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3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9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40"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26296978"/>
      </p:ext>
    </p:extLst>
  </p:cSld>
  <p:clrMapOvr>
    <a:masterClrMapping/>
  </p:clrMapOvr>
  <p:transition spd="med"/>
</p:sldLayout>
</file>

<file path=ppt/slideLayouts/slideLayout311.xml><?xml version="1.0" encoding="utf-8"?>
<p:sldLayout xmlns:a="http://schemas.openxmlformats.org/drawingml/2006/main" xmlns:r="http://schemas.openxmlformats.org/officeDocument/2006/relationships" xmlns:p="http://schemas.openxmlformats.org/presentationml/2006/main" showMasterSp="0" type="tx">
  <p:cSld name="9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4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9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4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2950"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29251531"/>
      </p:ext>
    </p:extLst>
  </p:cSld>
  <p:clrMapOvr>
    <a:masterClrMapping/>
  </p:clrMapOvr>
  <p:transition spd="med"/>
</p:sldLayout>
</file>

<file path=ppt/slideLayouts/slideLayout312.xml><?xml version="1.0" encoding="utf-8"?>
<p:sldLayout xmlns:a="http://schemas.openxmlformats.org/drawingml/2006/main" xmlns:r="http://schemas.openxmlformats.org/officeDocument/2006/relationships" xmlns:p="http://schemas.openxmlformats.org/presentationml/2006/main" showMasterSp="0" type="tx">
  <p:cSld name="10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5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95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21730392"/>
      </p:ext>
    </p:extLst>
  </p:cSld>
  <p:clrMapOvr>
    <a:masterClrMapping/>
  </p:clrMapOvr>
  <p:transition spd="med"/>
</p:sldLayout>
</file>

<file path=ppt/slideLayouts/slideLayout313.xml><?xml version="1.0" encoding="utf-8"?>
<p:sldLayout xmlns:a="http://schemas.openxmlformats.org/drawingml/2006/main" xmlns:r="http://schemas.openxmlformats.org/officeDocument/2006/relationships" xmlns:p="http://schemas.openxmlformats.org/presentationml/2006/main" showMasterSp="0" type="tx">
  <p:cSld name="16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6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71832661"/>
      </p:ext>
    </p:extLst>
  </p:cSld>
  <p:clrMapOvr>
    <a:masterClrMapping/>
  </p:clrMapOvr>
  <p:transition spd="med"/>
</p:sldLayout>
</file>

<file path=ppt/slideLayouts/slideLayout314.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7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297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7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297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30045757"/>
      </p:ext>
    </p:extLst>
  </p:cSld>
  <p:clrMapOvr>
    <a:masterClrMapping/>
  </p:clrMapOvr>
  <p:transition spd="med"/>
</p:sldLayout>
</file>

<file path=ppt/slideLayouts/slideLayout315.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8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29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9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8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75040485"/>
      </p:ext>
    </p:extLst>
  </p:cSld>
  <p:clrMapOvr>
    <a:masterClrMapping/>
  </p:clrMapOvr>
  <p:transition spd="med"/>
</p:sldLayout>
</file>

<file path=ppt/slideLayouts/slideLayout316.xml><?xml version="1.0" encoding="utf-8"?>
<p:sldLayout xmlns:a="http://schemas.openxmlformats.org/drawingml/2006/main" xmlns:r="http://schemas.openxmlformats.org/officeDocument/2006/relationships" xmlns:p="http://schemas.openxmlformats.org/presentationml/2006/main" showMasterSp="0" type="tx">
  <p:cSld name="1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2992"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99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9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84690317"/>
      </p:ext>
    </p:extLst>
  </p:cSld>
  <p:clrMapOvr>
    <a:masterClrMapping/>
  </p:clrMapOvr>
  <p:transition spd="med"/>
</p:sldLayout>
</file>

<file path=ppt/slideLayouts/slideLayout317.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00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300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0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36687978"/>
      </p:ext>
    </p:extLst>
  </p:cSld>
  <p:clrMapOvr>
    <a:masterClrMapping/>
  </p:clrMapOvr>
  <p:transition spd="med"/>
</p:sldLayout>
</file>

<file path=ppt/slideLayouts/slideLayout318.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301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30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1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72498346"/>
      </p:ext>
    </p:extLst>
  </p:cSld>
  <p:clrMapOvr>
    <a:masterClrMapping/>
  </p:clrMapOvr>
  <p:transition spd="med"/>
</p:sldLayout>
</file>

<file path=ppt/slideLayouts/slideLayout319.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01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302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2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47485842"/>
      </p:ext>
    </p:extLst>
  </p:cSld>
  <p:clrMapOvr>
    <a:masterClrMapping/>
  </p:clrMapOvr>
  <p:transition spd="med"/>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AAEDAB8F-F62C-9743-8B2A-27EE1E398162}" type="slidenum">
              <a:rPr lang="en-US"/>
              <a:pPr>
                <a:defRPr/>
              </a:pPr>
              <a:t>‹#›</a:t>
            </a:fld>
            <a:endParaRPr lang="en-US"/>
          </a:p>
        </p:txBody>
      </p:sp>
    </p:spTree>
    <p:extLst>
      <p:ext uri="{BB962C8B-B14F-4D97-AF65-F5344CB8AC3E}">
        <p14:creationId xmlns:p14="http://schemas.microsoft.com/office/powerpoint/2010/main" val="1188636726"/>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302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302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3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303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92072361"/>
      </p:ext>
    </p:extLst>
  </p:cSld>
  <p:clrMapOvr>
    <a:masterClrMapping/>
  </p:clrMapOvr>
  <p:transition spd="med"/>
</p:sldLayout>
</file>

<file path=ppt/slideLayouts/slideLayout321.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303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303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5133951"/>
      </p:ext>
    </p:extLst>
  </p:cSld>
  <p:clrMapOvr>
    <a:masterClrMapping/>
  </p:clrMapOvr>
  <p:transition spd="med"/>
</p:sldLayout>
</file>

<file path=ppt/slideLayouts/slideLayout322.xml><?xml version="1.0" encoding="utf-8"?>
<p:sldLayout xmlns:a="http://schemas.openxmlformats.org/drawingml/2006/main" xmlns:r="http://schemas.openxmlformats.org/officeDocument/2006/relationships" xmlns:p="http://schemas.openxmlformats.org/presentationml/2006/main" showMasterSp="0" type="tx">
  <p:cSld name="17_Blank">
    <p:bg>
      <p:bgPr>
        <a:solidFill>
          <a:schemeClr val="accent3">
            <a:lumOff val="44000"/>
          </a:schemeClr>
        </a:solidFill>
        <a:effectLst/>
      </p:bgPr>
    </p:bg>
    <p:spTree>
      <p:nvGrpSpPr>
        <p:cNvPr id="1" name=""/>
        <p:cNvGrpSpPr/>
        <p:nvPr/>
      </p:nvGrpSpPr>
      <p:grpSpPr>
        <a:xfrm>
          <a:off x="0" y="0"/>
          <a:ext cx="0" cy="0"/>
          <a:chOff x="0" y="0"/>
          <a:chExt cx="0" cy="0"/>
        </a:xfrm>
      </p:grpSpPr>
      <p:sp>
        <p:nvSpPr>
          <p:cNvPr id="30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67057778"/>
      </p:ext>
    </p:extLst>
  </p:cSld>
  <p:clrMapOvr>
    <a:masterClrMapping/>
  </p:clrMapOvr>
  <p:transition spd="med"/>
</p:sldLayout>
</file>

<file path=ppt/slideLayouts/slideLayout323.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053"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305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5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305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92907477"/>
      </p:ext>
    </p:extLst>
  </p:cSld>
  <p:clrMapOvr>
    <a:masterClrMapping/>
  </p:clrMapOvr>
  <p:transition spd="med"/>
</p:sldLayout>
</file>

<file path=ppt/slideLayouts/slideLayout324.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063"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30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0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6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42955678"/>
      </p:ext>
    </p:extLst>
  </p:cSld>
  <p:clrMapOvr>
    <a:masterClrMapping/>
  </p:clrMapOvr>
  <p:transition spd="med"/>
</p:sldLayout>
</file>

<file path=ppt/slideLayouts/slideLayout325.xml><?xml version="1.0" encoding="utf-8"?>
<p:sldLayout xmlns:a="http://schemas.openxmlformats.org/drawingml/2006/main" xmlns:r="http://schemas.openxmlformats.org/officeDocument/2006/relationships" xmlns:p="http://schemas.openxmlformats.org/presentationml/2006/main" showMasterSp="0" type="tx">
  <p:cSld name="20_Title Slide">
    <p:bg>
      <p:bgPr>
        <a:solidFill>
          <a:srgbClr val="9CDCDA"/>
        </a:solidFill>
        <a:effectLst/>
      </p:bgPr>
    </p:bg>
    <p:spTree>
      <p:nvGrpSpPr>
        <p:cNvPr id="1" name=""/>
        <p:cNvGrpSpPr/>
        <p:nvPr/>
      </p:nvGrpSpPr>
      <p:grpSpPr>
        <a:xfrm>
          <a:off x="0" y="0"/>
          <a:ext cx="0" cy="0"/>
          <a:chOff x="0" y="0"/>
          <a:chExt cx="0" cy="0"/>
        </a:xfrm>
      </p:grpSpPr>
      <p:grpSp>
        <p:nvGrpSpPr>
          <p:cNvPr id="3169" name="Group 2"/>
          <p:cNvGrpSpPr/>
          <p:nvPr/>
        </p:nvGrpSpPr>
        <p:grpSpPr>
          <a:xfrm>
            <a:off x="-344782" y="-185362"/>
            <a:ext cx="9600389" cy="7484110"/>
            <a:chOff x="0" y="0"/>
            <a:chExt cx="9600387" cy="7484108"/>
          </a:xfrm>
        </p:grpSpPr>
        <p:grpSp>
          <p:nvGrpSpPr>
            <p:cNvPr id="3154" name="Group 3"/>
            <p:cNvGrpSpPr/>
            <p:nvPr/>
          </p:nvGrpSpPr>
          <p:grpSpPr>
            <a:xfrm>
              <a:off x="-1" y="0"/>
              <a:ext cx="9600389" cy="7484109"/>
              <a:chOff x="0" y="0"/>
              <a:chExt cx="9600387" cy="7484108"/>
            </a:xfrm>
          </p:grpSpPr>
          <p:sp>
            <p:nvSpPr>
              <p:cNvPr id="3073" name="Freeform 4"/>
              <p:cNvSpPr/>
              <p:nvPr/>
            </p:nvSpPr>
            <p:spPr>
              <a:xfrm>
                <a:off x="5618462" y="4942316"/>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4" name="Freeform 5"/>
              <p:cNvSpPr/>
              <p:nvPr/>
            </p:nvSpPr>
            <p:spPr>
              <a:xfrm>
                <a:off x="3961387" y="4321764"/>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5" name="Freeform 6"/>
              <p:cNvSpPr/>
              <p:nvPr/>
            </p:nvSpPr>
            <p:spPr>
              <a:xfrm>
                <a:off x="4010461" y="5063256"/>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6" name="Freeform 7"/>
              <p:cNvSpPr/>
              <p:nvPr/>
            </p:nvSpPr>
            <p:spPr>
              <a:xfrm>
                <a:off x="4541679" y="5942791"/>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7" name="Freeform 8"/>
              <p:cNvSpPr/>
              <p:nvPr/>
            </p:nvSpPr>
            <p:spPr>
              <a:xfrm>
                <a:off x="6733506" y="311607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8" name="Freeform 9"/>
              <p:cNvSpPr/>
              <p:nvPr/>
            </p:nvSpPr>
            <p:spPr>
              <a:xfrm>
                <a:off x="5261274" y="34707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0" name="Freeform 11"/>
              <p:cNvSpPr/>
              <p:nvPr/>
            </p:nvSpPr>
            <p:spPr>
              <a:xfrm rot="20976685" flipH="1">
                <a:off x="5096557" y="55809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1" name="Freeform 12"/>
              <p:cNvSpPr/>
              <p:nvPr/>
            </p:nvSpPr>
            <p:spPr>
              <a:xfrm>
                <a:off x="3259445" y="494786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2" name="Freeform 13"/>
              <p:cNvSpPr/>
              <p:nvPr/>
            </p:nvSpPr>
            <p:spPr>
              <a:xfrm rot="16244410" flipH="1">
                <a:off x="6148117" y="61715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3" name="Freeform 14"/>
              <p:cNvSpPr/>
              <p:nvPr/>
            </p:nvSpPr>
            <p:spPr>
              <a:xfrm rot="6018034">
                <a:off x="3545525" y="5950861"/>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4" name="Freeform 15"/>
              <p:cNvSpPr/>
              <p:nvPr/>
            </p:nvSpPr>
            <p:spPr>
              <a:xfrm rot="6284068">
                <a:off x="5762435" y="514385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5" name="Freeform 16"/>
              <p:cNvSpPr/>
              <p:nvPr/>
            </p:nvSpPr>
            <p:spPr>
              <a:xfrm rot="8472242" flipH="1">
                <a:off x="5444459" y="3842039"/>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6" name="Freeform 17"/>
              <p:cNvSpPr/>
              <p:nvPr/>
            </p:nvSpPr>
            <p:spPr>
              <a:xfrm rot="563450" flipH="1">
                <a:off x="3255099" y="395334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7" name="Freeform 18"/>
              <p:cNvSpPr/>
              <p:nvPr/>
            </p:nvSpPr>
            <p:spPr>
              <a:xfrm>
                <a:off x="2305349" y="4529566"/>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8" name="Freeform 19"/>
              <p:cNvSpPr/>
              <p:nvPr/>
            </p:nvSpPr>
            <p:spPr>
              <a:xfrm>
                <a:off x="648275" y="4309064"/>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9" name="Freeform 20"/>
              <p:cNvSpPr/>
              <p:nvPr/>
            </p:nvSpPr>
            <p:spPr>
              <a:xfrm>
                <a:off x="621149" y="4993406"/>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0" name="Freeform 21"/>
              <p:cNvSpPr/>
              <p:nvPr/>
            </p:nvSpPr>
            <p:spPr>
              <a:xfrm rot="19469908">
                <a:off x="1582520" y="622457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1" name="Freeform 22"/>
              <p:cNvSpPr/>
              <p:nvPr/>
            </p:nvSpPr>
            <p:spPr>
              <a:xfrm>
                <a:off x="3306093" y="3312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2" name="Freeform 23"/>
              <p:cNvSpPr/>
              <p:nvPr/>
            </p:nvSpPr>
            <p:spPr>
              <a:xfrm>
                <a:off x="1948162" y="34580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3"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4" name="Freeform 25"/>
              <p:cNvSpPr/>
              <p:nvPr/>
            </p:nvSpPr>
            <p:spPr>
              <a:xfrm rot="20976685" flipH="1">
                <a:off x="1783444" y="55682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5" name="Freeform 26"/>
              <p:cNvSpPr/>
              <p:nvPr/>
            </p:nvSpPr>
            <p:spPr>
              <a:xfrm>
                <a:off x="346382" y="487801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6" name="Freeform 27"/>
              <p:cNvSpPr/>
              <p:nvPr/>
            </p:nvSpPr>
            <p:spPr>
              <a:xfrm rot="16244410" flipH="1">
                <a:off x="2815954" y="61334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7" name="Freeform 28"/>
              <p:cNvSpPr/>
              <p:nvPr/>
            </p:nvSpPr>
            <p:spPr>
              <a:xfrm rot="5508135">
                <a:off x="390432" y="586094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8"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9" name="Freeform 30"/>
              <p:cNvSpPr/>
              <p:nvPr/>
            </p:nvSpPr>
            <p:spPr>
              <a:xfrm rot="8472242" flipH="1">
                <a:off x="1883697" y="348643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0" name="Freeform 31"/>
              <p:cNvSpPr/>
              <p:nvPr/>
            </p:nvSpPr>
            <p:spPr>
              <a:xfrm rot="563450" flipH="1">
                <a:off x="1199287" y="373109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1" name="Freeform 32"/>
              <p:cNvSpPr/>
              <p:nvPr/>
            </p:nvSpPr>
            <p:spPr>
              <a:xfrm>
                <a:off x="2278362" y="1576815"/>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2" name="Freeform 33"/>
              <p:cNvSpPr/>
              <p:nvPr/>
            </p:nvSpPr>
            <p:spPr>
              <a:xfrm>
                <a:off x="621287" y="956264"/>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3" name="Freeform 34"/>
              <p:cNvSpPr/>
              <p:nvPr/>
            </p:nvSpPr>
            <p:spPr>
              <a:xfrm>
                <a:off x="346511"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4" name="Freeform 35"/>
              <p:cNvSpPr/>
              <p:nvPr/>
            </p:nvSpPr>
            <p:spPr>
              <a:xfrm>
                <a:off x="1544479" y="288209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5" name="Freeform 36"/>
              <p:cNvSpPr/>
              <p:nvPr/>
            </p:nvSpPr>
            <p:spPr>
              <a:xfrm>
                <a:off x="3279106"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6" name="Freeform 37"/>
              <p:cNvSpPr/>
              <p:nvPr/>
            </p:nvSpPr>
            <p:spPr>
              <a:xfrm>
                <a:off x="1921174" y="3528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7" name="Freeform 38"/>
              <p:cNvSpPr/>
              <p:nvPr/>
            </p:nvSpPr>
            <p:spPr>
              <a:xfrm rot="3318475">
                <a:off x="670585" y="1458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8" name="Freeform 39"/>
              <p:cNvSpPr/>
              <p:nvPr/>
            </p:nvSpPr>
            <p:spPr>
              <a:xfrm rot="20976685" flipH="1">
                <a:off x="1756457"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9" name="Freeform 40"/>
              <p:cNvSpPr/>
              <p:nvPr/>
            </p:nvSpPr>
            <p:spPr>
              <a:xfrm>
                <a:off x="662295" y="1696660"/>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0" name="Freeform 41"/>
              <p:cNvSpPr/>
              <p:nvPr/>
            </p:nvSpPr>
            <p:spPr>
              <a:xfrm rot="16244410" flipH="1">
                <a:off x="2769917" y="25393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1" name="Freeform 42"/>
              <p:cNvSpPr/>
              <p:nvPr/>
            </p:nvSpPr>
            <p:spPr>
              <a:xfrm rot="2428453">
                <a:off x="193818" y="2916706"/>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3" name="Freeform 44"/>
              <p:cNvSpPr/>
              <p:nvPr/>
            </p:nvSpPr>
            <p:spPr>
              <a:xfrm rot="8472242" flipH="1">
                <a:off x="1856709"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4" name="Freeform 45"/>
              <p:cNvSpPr/>
              <p:nvPr/>
            </p:nvSpPr>
            <p:spPr>
              <a:xfrm rot="563450" flipH="1">
                <a:off x="372199"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5" name="Freeform 46"/>
              <p:cNvSpPr/>
              <p:nvPr/>
            </p:nvSpPr>
            <p:spPr>
              <a:xfrm>
                <a:off x="5604174" y="1576815"/>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6" name="Freeform 47"/>
              <p:cNvSpPr/>
              <p:nvPr/>
            </p:nvSpPr>
            <p:spPr>
              <a:xfrm>
                <a:off x="3947100" y="956264"/>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7" name="Freeform 48"/>
              <p:cNvSpPr/>
              <p:nvPr/>
            </p:nvSpPr>
            <p:spPr>
              <a:xfrm>
                <a:off x="3672324"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8" name="Freeform 49"/>
              <p:cNvSpPr/>
              <p:nvPr/>
            </p:nvSpPr>
            <p:spPr>
              <a:xfrm>
                <a:off x="4870292" y="288209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9" name="Freeform 50"/>
              <p:cNvSpPr/>
              <p:nvPr/>
            </p:nvSpPr>
            <p:spPr>
              <a:xfrm>
                <a:off x="6604919"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0" name="Freeform 51"/>
              <p:cNvSpPr/>
              <p:nvPr/>
            </p:nvSpPr>
            <p:spPr>
              <a:xfrm>
                <a:off x="5246987" y="3528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2" name="Freeform 53"/>
              <p:cNvSpPr/>
              <p:nvPr/>
            </p:nvSpPr>
            <p:spPr>
              <a:xfrm rot="20976685" flipH="1">
                <a:off x="5082270"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3" name="Freeform 54"/>
              <p:cNvSpPr/>
              <p:nvPr/>
            </p:nvSpPr>
            <p:spPr>
              <a:xfrm>
                <a:off x="3397557" y="1887160"/>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4" name="Freeform 55"/>
              <p:cNvSpPr/>
              <p:nvPr/>
            </p:nvSpPr>
            <p:spPr>
              <a:xfrm rot="16244410" flipH="1">
                <a:off x="6095729" y="25393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5" name="Freeform 56"/>
              <p:cNvSpPr/>
              <p:nvPr/>
            </p:nvSpPr>
            <p:spPr>
              <a:xfrm rot="2428453">
                <a:off x="3519630" y="2916706"/>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7" name="Freeform 58"/>
              <p:cNvSpPr/>
              <p:nvPr/>
            </p:nvSpPr>
            <p:spPr>
              <a:xfrm rot="8472242" flipH="1">
                <a:off x="5182522"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8" name="Freeform 59"/>
              <p:cNvSpPr/>
              <p:nvPr/>
            </p:nvSpPr>
            <p:spPr>
              <a:xfrm rot="563450" flipH="1">
                <a:off x="3336061"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9" name="Freeform 60"/>
              <p:cNvSpPr/>
              <p:nvPr/>
            </p:nvSpPr>
            <p:spPr>
              <a:xfrm flipH="1">
                <a:off x="8466529" y="15720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0" name="Freeform 61"/>
              <p:cNvSpPr/>
              <p:nvPr/>
            </p:nvSpPr>
            <p:spPr>
              <a:xfrm>
                <a:off x="7274500" y="9705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1" name="Freeform 62"/>
              <p:cNvSpPr/>
              <p:nvPr/>
            </p:nvSpPr>
            <p:spPr>
              <a:xfrm>
                <a:off x="6999723" y="2016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2" name="Freeform 63"/>
              <p:cNvSpPr/>
              <p:nvPr/>
            </p:nvSpPr>
            <p:spPr>
              <a:xfrm>
                <a:off x="8483442" y="280112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3" name="Freeform 64"/>
              <p:cNvSpPr/>
              <p:nvPr/>
            </p:nvSpPr>
            <p:spPr>
              <a:xfrm>
                <a:off x="8021937" y="2337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4"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5" name="Freeform 66"/>
              <p:cNvSpPr/>
              <p:nvPr/>
            </p:nvSpPr>
            <p:spPr>
              <a:xfrm rot="20976685" flipH="1">
                <a:off x="8409669" y="22296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6" name="Freeform 67"/>
              <p:cNvSpPr/>
              <p:nvPr/>
            </p:nvSpPr>
            <p:spPr>
              <a:xfrm>
                <a:off x="7239307" y="16918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7" name="Freeform 68"/>
              <p:cNvSpPr/>
              <p:nvPr/>
            </p:nvSpPr>
            <p:spPr>
              <a:xfrm rot="16244410" flipH="1">
                <a:off x="8619854" y="531587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8" name="Freeform 69"/>
              <p:cNvSpPr/>
              <p:nvPr/>
            </p:nvSpPr>
            <p:spPr>
              <a:xfrm rot="2428453">
                <a:off x="7056580" y="279764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9" name="Freeform 70"/>
              <p:cNvSpPr/>
              <p:nvPr/>
            </p:nvSpPr>
            <p:spPr>
              <a:xfrm rot="6284068">
                <a:off x="8142097" y="15068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0" name="Freeform 71"/>
              <p:cNvSpPr/>
              <p:nvPr/>
            </p:nvSpPr>
            <p:spPr>
              <a:xfrm rot="10211466" flipH="1">
                <a:off x="8527092" y="26243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1" name="Freeform 72"/>
              <p:cNvSpPr/>
              <p:nvPr/>
            </p:nvSpPr>
            <p:spPr>
              <a:xfrm rot="563450" flipH="1">
                <a:off x="6472961" y="9450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2" name="Freeform 73"/>
              <p:cNvSpPr/>
              <p:nvPr/>
            </p:nvSpPr>
            <p:spPr>
              <a:xfrm rot="6521641">
                <a:off x="8535032" y="493356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3" name="Freeform 74"/>
              <p:cNvSpPr/>
              <p:nvPr/>
            </p:nvSpPr>
            <p:spPr>
              <a:xfrm>
                <a:off x="7274500" y="43233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4" name="Freeform 75"/>
              <p:cNvSpPr/>
              <p:nvPr/>
            </p:nvSpPr>
            <p:spPr>
              <a:xfrm>
                <a:off x="6999723" y="53696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5" name="Freeform 76"/>
              <p:cNvSpPr/>
              <p:nvPr/>
            </p:nvSpPr>
            <p:spPr>
              <a:xfrm rot="5844778">
                <a:off x="8373061" y="6010519"/>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6" name="Freeform 77"/>
              <p:cNvSpPr/>
              <p:nvPr/>
            </p:nvSpPr>
            <p:spPr>
              <a:xfrm>
                <a:off x="8060037" y="34341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7" name="Freeform 78"/>
              <p:cNvSpPr/>
              <p:nvPr/>
            </p:nvSpPr>
            <p:spPr>
              <a:xfrm rot="3318475">
                <a:off x="6887235" y="34923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8" name="Freeform 79"/>
              <p:cNvSpPr/>
              <p:nvPr/>
            </p:nvSpPr>
            <p:spPr>
              <a:xfrm rot="20976685" flipH="1">
                <a:off x="8219169" y="606032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9" name="Freeform 80"/>
              <p:cNvSpPr/>
              <p:nvPr/>
            </p:nvSpPr>
            <p:spPr>
              <a:xfrm>
                <a:off x="6724957" y="52542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50" name="Freeform 81"/>
              <p:cNvSpPr/>
              <p:nvPr/>
            </p:nvSpPr>
            <p:spPr>
              <a:xfrm rot="6820032">
                <a:off x="7020644" y="605163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51" name="Freeform 82"/>
              <p:cNvSpPr/>
              <p:nvPr/>
            </p:nvSpPr>
            <p:spPr>
              <a:xfrm rot="6284068">
                <a:off x="7646797" y="43643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52" name="Freeform 83"/>
              <p:cNvSpPr/>
              <p:nvPr/>
            </p:nvSpPr>
            <p:spPr>
              <a:xfrm rot="5149041" flipH="1">
                <a:off x="8487826" y="3611163"/>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53" name="Freeform 84"/>
              <p:cNvSpPr/>
              <p:nvPr/>
            </p:nvSpPr>
            <p:spPr>
              <a:xfrm rot="563450" flipH="1">
                <a:off x="6720612" y="40501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168" name="Group 85"/>
            <p:cNvGrpSpPr/>
            <p:nvPr/>
          </p:nvGrpSpPr>
          <p:grpSpPr>
            <a:xfrm>
              <a:off x="457576" y="3078104"/>
              <a:ext cx="8861343" cy="2353739"/>
              <a:chOff x="0" y="0"/>
              <a:chExt cx="8861342" cy="2353737"/>
            </a:xfrm>
          </p:grpSpPr>
          <p:sp>
            <p:nvSpPr>
              <p:cNvPr id="3155" name="Freeform 86"/>
              <p:cNvSpPr/>
              <p:nvPr/>
            </p:nvSpPr>
            <p:spPr>
              <a:xfrm rot="17967916">
                <a:off x="279391" y="482782"/>
                <a:ext cx="1599038" cy="1574979"/>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158" name="Group 87"/>
              <p:cNvGrpSpPr/>
              <p:nvPr/>
            </p:nvGrpSpPr>
            <p:grpSpPr>
              <a:xfrm>
                <a:off x="115804" y="633093"/>
                <a:ext cx="8745539" cy="223839"/>
                <a:chOff x="0" y="0"/>
                <a:chExt cx="8745537" cy="223837"/>
              </a:xfrm>
            </p:grpSpPr>
            <p:sp>
              <p:nvSpPr>
                <p:cNvPr id="3156"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57"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161" name="Group 90"/>
              <p:cNvGrpSpPr/>
              <p:nvPr/>
            </p:nvGrpSpPr>
            <p:grpSpPr>
              <a:xfrm>
                <a:off x="7854" y="542606"/>
                <a:ext cx="8745539" cy="223838"/>
                <a:chOff x="0" y="0"/>
                <a:chExt cx="8745537" cy="223837"/>
              </a:xfrm>
            </p:grpSpPr>
            <p:sp>
              <p:nvSpPr>
                <p:cNvPr id="3159"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60"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167" name="Group 93"/>
              <p:cNvGrpSpPr/>
              <p:nvPr/>
            </p:nvGrpSpPr>
            <p:grpSpPr>
              <a:xfrm>
                <a:off x="55773" y="-1"/>
                <a:ext cx="1969680" cy="1978085"/>
                <a:chOff x="0" y="0"/>
                <a:chExt cx="1969678" cy="1978083"/>
              </a:xfrm>
            </p:grpSpPr>
            <p:sp>
              <p:nvSpPr>
                <p:cNvPr id="3162" name="Freeform 94"/>
                <p:cNvSpPr/>
                <p:nvPr/>
              </p:nvSpPr>
              <p:spPr>
                <a:xfrm rot="17970461">
                  <a:off x="255092" y="270419"/>
                  <a:ext cx="1459495" cy="1437246"/>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63" name="Freeform 95"/>
                <p:cNvSpPr/>
                <p:nvPr/>
              </p:nvSpPr>
              <p:spPr>
                <a:xfrm>
                  <a:off x="85347" y="971899"/>
                  <a:ext cx="1019547" cy="573293"/>
                </a:xfrm>
                <a:custGeom>
                  <a:avLst/>
                  <a:gdLst/>
                  <a:ahLst/>
                  <a:cxnLst>
                    <a:cxn ang="0">
                      <a:pos x="wd2" y="hd2"/>
                    </a:cxn>
                    <a:cxn ang="5400000">
                      <a:pos x="wd2" y="hd2"/>
                    </a:cxn>
                    <a:cxn ang="10800000">
                      <a:pos x="wd2" y="hd2"/>
                    </a:cxn>
                    <a:cxn ang="16200000">
                      <a:pos x="wd2" y="hd2"/>
                    </a:cxn>
                  </a:cxnLst>
                  <a:rect l="0" t="0" r="r" b="b"/>
                  <a:pathLst>
                    <a:path w="21109" h="21026" extrusionOk="0">
                      <a:moveTo>
                        <a:pt x="43" y="7658"/>
                      </a:moveTo>
                      <a:cubicBezTo>
                        <a:pt x="24" y="11250"/>
                        <a:pt x="1874" y="14525"/>
                        <a:pt x="4074" y="16706"/>
                      </a:cubicBezTo>
                      <a:cubicBezTo>
                        <a:pt x="6274" y="18888"/>
                        <a:pt x="10523" y="20018"/>
                        <a:pt x="13248" y="20680"/>
                      </a:cubicBezTo>
                      <a:cubicBezTo>
                        <a:pt x="15974" y="21342"/>
                        <a:pt x="19325" y="20898"/>
                        <a:pt x="20414" y="20641"/>
                      </a:cubicBezTo>
                      <a:cubicBezTo>
                        <a:pt x="21502" y="20384"/>
                        <a:pt x="21340" y="19740"/>
                        <a:pt x="19741" y="19172"/>
                      </a:cubicBezTo>
                      <a:cubicBezTo>
                        <a:pt x="18141" y="18603"/>
                        <a:pt x="13200" y="18320"/>
                        <a:pt x="10820" y="17258"/>
                      </a:cubicBezTo>
                      <a:cubicBezTo>
                        <a:pt x="8439" y="16196"/>
                        <a:pt x="6833" y="14585"/>
                        <a:pt x="5421" y="12832"/>
                      </a:cubicBezTo>
                      <a:cubicBezTo>
                        <a:pt x="4009" y="11080"/>
                        <a:pt x="2881" y="8312"/>
                        <a:pt x="2369" y="6763"/>
                      </a:cubicBezTo>
                      <a:cubicBezTo>
                        <a:pt x="1857" y="5215"/>
                        <a:pt x="2312" y="4685"/>
                        <a:pt x="2371" y="3564"/>
                      </a:cubicBezTo>
                      <a:cubicBezTo>
                        <a:pt x="2430" y="2443"/>
                        <a:pt x="2834" y="369"/>
                        <a:pt x="2690" y="56"/>
                      </a:cubicBezTo>
                      <a:cubicBezTo>
                        <a:pt x="2545" y="-258"/>
                        <a:pt x="1873" y="825"/>
                        <a:pt x="1493" y="1673"/>
                      </a:cubicBezTo>
                      <a:cubicBezTo>
                        <a:pt x="1114" y="2520"/>
                        <a:pt x="616" y="4163"/>
                        <a:pt x="375" y="5174"/>
                      </a:cubicBezTo>
                      <a:cubicBezTo>
                        <a:pt x="134" y="6184"/>
                        <a:pt x="-98" y="6313"/>
                        <a:pt x="43" y="7658"/>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64" name="Freeform 96"/>
                <p:cNvSpPr/>
                <p:nvPr/>
              </p:nvSpPr>
              <p:spPr>
                <a:xfrm>
                  <a:off x="76760" y="183370"/>
                  <a:ext cx="920353" cy="1053916"/>
                </a:xfrm>
                <a:custGeom>
                  <a:avLst/>
                  <a:gdLst/>
                  <a:ahLst/>
                  <a:cxnLst>
                    <a:cxn ang="0">
                      <a:pos x="wd2" y="hd2"/>
                    </a:cxn>
                    <a:cxn ang="5400000">
                      <a:pos x="wd2" y="hd2"/>
                    </a:cxn>
                    <a:cxn ang="10800000">
                      <a:pos x="wd2" y="hd2"/>
                    </a:cxn>
                    <a:cxn ang="16200000">
                      <a:pos x="wd2" y="hd2"/>
                    </a:cxn>
                  </a:cxnLst>
                  <a:rect l="0" t="0" r="r" b="b"/>
                  <a:pathLst>
                    <a:path w="20971" h="21300" extrusionOk="0">
                      <a:moveTo>
                        <a:pt x="134" y="21054"/>
                      </a:moveTo>
                      <a:cubicBezTo>
                        <a:pt x="43" y="20610"/>
                        <a:pt x="-240" y="19365"/>
                        <a:pt x="456" y="18040"/>
                      </a:cubicBezTo>
                      <a:cubicBezTo>
                        <a:pt x="1145" y="16725"/>
                        <a:pt x="2441" y="15117"/>
                        <a:pt x="4307" y="13131"/>
                      </a:cubicBezTo>
                      <a:cubicBezTo>
                        <a:pt x="6202" y="11146"/>
                        <a:pt x="9468" y="8068"/>
                        <a:pt x="11746" y="6116"/>
                      </a:cubicBezTo>
                      <a:cubicBezTo>
                        <a:pt x="14013" y="4158"/>
                        <a:pt x="16489" y="2412"/>
                        <a:pt x="17947" y="1416"/>
                      </a:cubicBezTo>
                      <a:cubicBezTo>
                        <a:pt x="19412" y="411"/>
                        <a:pt x="20142" y="206"/>
                        <a:pt x="20527" y="94"/>
                      </a:cubicBezTo>
                      <a:cubicBezTo>
                        <a:pt x="20919" y="-28"/>
                        <a:pt x="21360" y="-179"/>
                        <a:pt x="20363" y="703"/>
                      </a:cubicBezTo>
                      <a:cubicBezTo>
                        <a:pt x="19385" y="1580"/>
                        <a:pt x="16903" y="3311"/>
                        <a:pt x="14621" y="5340"/>
                      </a:cubicBezTo>
                      <a:cubicBezTo>
                        <a:pt x="12361" y="7381"/>
                        <a:pt x="8646" y="10858"/>
                        <a:pt x="6752" y="12910"/>
                      </a:cubicBezTo>
                      <a:cubicBezTo>
                        <a:pt x="4859" y="14963"/>
                        <a:pt x="3831" y="16479"/>
                        <a:pt x="3219" y="17674"/>
                      </a:cubicBezTo>
                      <a:cubicBezTo>
                        <a:pt x="2607" y="18868"/>
                        <a:pt x="3430" y="19454"/>
                        <a:pt x="3069" y="20043"/>
                      </a:cubicBezTo>
                      <a:cubicBezTo>
                        <a:pt x="2708" y="20632"/>
                        <a:pt x="1538" y="21082"/>
                        <a:pt x="1056" y="21251"/>
                      </a:cubicBezTo>
                      <a:cubicBezTo>
                        <a:pt x="573" y="21421"/>
                        <a:pt x="330" y="21099"/>
                        <a:pt x="134"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65" name="Freeform 97"/>
                <p:cNvSpPr/>
                <p:nvPr/>
              </p:nvSpPr>
              <p:spPr>
                <a:xfrm>
                  <a:off x="658141" y="359587"/>
                  <a:ext cx="722090" cy="975709"/>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1"/>
                        <a:pt x="-677" y="13905"/>
                        <a:pt x="556" y="11424"/>
                      </a:cubicBezTo>
                      <a:cubicBezTo>
                        <a:pt x="1789" y="8943"/>
                        <a:pt x="6989" y="3370"/>
                        <a:pt x="8689" y="1573"/>
                      </a:cubicBezTo>
                      <a:cubicBezTo>
                        <a:pt x="10389" y="-223"/>
                        <a:pt x="11481" y="-425"/>
                        <a:pt x="10767" y="681"/>
                      </a:cubicBezTo>
                      <a:cubicBezTo>
                        <a:pt x="10053" y="1787"/>
                        <a:pt x="5763" y="6068"/>
                        <a:pt x="4386" y="8187"/>
                      </a:cubicBezTo>
                      <a:cubicBezTo>
                        <a:pt x="3009" y="10307"/>
                        <a:pt x="2294" y="11969"/>
                        <a:pt x="2494" y="13439"/>
                      </a:cubicBezTo>
                      <a:cubicBezTo>
                        <a:pt x="2694" y="14908"/>
                        <a:pt x="3529" y="16007"/>
                        <a:pt x="5614" y="17044"/>
                      </a:cubicBezTo>
                      <a:cubicBezTo>
                        <a:pt x="7700" y="18080"/>
                        <a:pt x="12562" y="19052"/>
                        <a:pt x="14987" y="19634"/>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4" y="18772"/>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66" name="Freeform 98"/>
                <p:cNvSpPr/>
                <p:nvPr/>
              </p:nvSpPr>
              <p:spPr>
                <a:xfrm>
                  <a:off x="438652" y="751192"/>
                  <a:ext cx="462944" cy="494149"/>
                </a:xfrm>
                <a:custGeom>
                  <a:avLst/>
                  <a:gdLst/>
                  <a:ahLst/>
                  <a:cxnLst>
                    <a:cxn ang="0">
                      <a:pos x="wd2" y="hd2"/>
                    </a:cxn>
                    <a:cxn ang="5400000">
                      <a:pos x="wd2" y="hd2"/>
                    </a:cxn>
                    <a:cxn ang="10800000">
                      <a:pos x="wd2" y="hd2"/>
                    </a:cxn>
                    <a:cxn ang="16200000">
                      <a:pos x="wd2" y="hd2"/>
                    </a:cxn>
                  </a:cxnLst>
                  <a:rect l="0" t="0" r="r" b="b"/>
                  <a:pathLst>
                    <a:path w="19190" h="19533" extrusionOk="0">
                      <a:moveTo>
                        <a:pt x="1912" y="16373"/>
                      </a:moveTo>
                      <a:cubicBezTo>
                        <a:pt x="-270" y="15559"/>
                        <a:pt x="-847" y="13507"/>
                        <a:pt x="1573" y="10941"/>
                      </a:cubicBezTo>
                      <a:cubicBezTo>
                        <a:pt x="4377" y="7179"/>
                        <a:pt x="4224" y="5329"/>
                        <a:pt x="13014" y="94"/>
                      </a:cubicBezTo>
                      <a:cubicBezTo>
                        <a:pt x="13949" y="-701"/>
                        <a:pt x="11150" y="3740"/>
                        <a:pt x="10845" y="5628"/>
                      </a:cubicBezTo>
                      <a:cubicBezTo>
                        <a:pt x="10540" y="7517"/>
                        <a:pt x="10774" y="9826"/>
                        <a:pt x="11235" y="11478"/>
                      </a:cubicBezTo>
                      <a:cubicBezTo>
                        <a:pt x="11696" y="13130"/>
                        <a:pt x="12320" y="14324"/>
                        <a:pt x="13587" y="15580"/>
                      </a:cubicBezTo>
                      <a:cubicBezTo>
                        <a:pt x="14854" y="16836"/>
                        <a:pt x="20753" y="18902"/>
                        <a:pt x="18794" y="19040"/>
                      </a:cubicBezTo>
                      <a:cubicBezTo>
                        <a:pt x="11790" y="20899"/>
                        <a:pt x="5136" y="16944"/>
                        <a:pt x="1912" y="16373"/>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grpSp>
      <p:sp>
        <p:nvSpPr>
          <p:cNvPr id="3170"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171"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35881654"/>
      </p:ext>
    </p:extLst>
  </p:cSld>
  <p:clrMapOvr>
    <a:masterClrMapping/>
  </p:clrMapOvr>
  <p:transition spd="med"/>
</p:sldLayout>
</file>

<file path=ppt/slideLayouts/slideLayout326.xml><?xml version="1.0" encoding="utf-8"?>
<p:sldLayout xmlns:a="http://schemas.openxmlformats.org/drawingml/2006/main" xmlns:r="http://schemas.openxmlformats.org/officeDocument/2006/relationships" xmlns:p="http://schemas.openxmlformats.org/presentationml/2006/main" showMasterSp="0" type="tx">
  <p:cSld name="17_Title and Content">
    <p:bg>
      <p:bgPr>
        <a:solidFill>
          <a:srgbClr val="9CDCDA"/>
        </a:solidFill>
        <a:effectLst/>
      </p:bgPr>
    </p:bg>
    <p:spTree>
      <p:nvGrpSpPr>
        <p:cNvPr id="1" name=""/>
        <p:cNvGrpSpPr/>
        <p:nvPr/>
      </p:nvGrpSpPr>
      <p:grpSpPr>
        <a:xfrm>
          <a:off x="0" y="0"/>
          <a:ext cx="0" cy="0"/>
          <a:chOff x="0" y="0"/>
          <a:chExt cx="0" cy="0"/>
        </a:xfrm>
      </p:grpSpPr>
      <p:grpSp>
        <p:nvGrpSpPr>
          <p:cNvPr id="3274" name="Group 2"/>
          <p:cNvGrpSpPr/>
          <p:nvPr/>
        </p:nvGrpSpPr>
        <p:grpSpPr>
          <a:xfrm>
            <a:off x="-341607" y="-213936"/>
            <a:ext cx="9600389" cy="7485696"/>
            <a:chOff x="0" y="0"/>
            <a:chExt cx="9600387" cy="7485695"/>
          </a:xfrm>
        </p:grpSpPr>
        <p:grpSp>
          <p:nvGrpSpPr>
            <p:cNvPr id="3260" name="Group 3"/>
            <p:cNvGrpSpPr/>
            <p:nvPr/>
          </p:nvGrpSpPr>
          <p:grpSpPr>
            <a:xfrm>
              <a:off x="-1" y="0"/>
              <a:ext cx="9600389" cy="7485696"/>
              <a:chOff x="0" y="0"/>
              <a:chExt cx="9600387" cy="7485695"/>
            </a:xfrm>
          </p:grpSpPr>
          <p:sp>
            <p:nvSpPr>
              <p:cNvPr id="317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0"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5"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3"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7"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8"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263" name="Group 85"/>
            <p:cNvGrpSpPr/>
            <p:nvPr/>
          </p:nvGrpSpPr>
          <p:grpSpPr>
            <a:xfrm>
              <a:off x="532106" y="687010"/>
              <a:ext cx="8745538" cy="223839"/>
              <a:chOff x="0" y="0"/>
              <a:chExt cx="8745537" cy="223837"/>
            </a:xfrm>
          </p:grpSpPr>
          <p:sp>
            <p:nvSpPr>
              <p:cNvPr id="326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6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266" name="Group 88"/>
            <p:cNvGrpSpPr/>
            <p:nvPr/>
          </p:nvGrpSpPr>
          <p:grpSpPr>
            <a:xfrm>
              <a:off x="424156" y="596523"/>
              <a:ext cx="8745538" cy="223838"/>
              <a:chOff x="0" y="0"/>
              <a:chExt cx="8745537" cy="223837"/>
            </a:xfrm>
          </p:grpSpPr>
          <p:sp>
            <p:nvSpPr>
              <p:cNvPr id="326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6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26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273" name="Group 92"/>
            <p:cNvGrpSpPr/>
            <p:nvPr/>
          </p:nvGrpSpPr>
          <p:grpSpPr>
            <a:xfrm>
              <a:off x="579241" y="366407"/>
              <a:ext cx="1124880" cy="1123270"/>
              <a:chOff x="0" y="0"/>
              <a:chExt cx="1124878" cy="1123268"/>
            </a:xfrm>
          </p:grpSpPr>
          <p:sp>
            <p:nvSpPr>
              <p:cNvPr id="326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6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7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7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7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27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27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27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56461076"/>
      </p:ext>
    </p:extLst>
  </p:cSld>
  <p:clrMapOvr>
    <a:masterClrMapping/>
  </p:clrMapOvr>
  <p:transition spd="med"/>
</p:sldLayout>
</file>

<file path=ppt/slideLayouts/slideLayout327.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9CDCDA"/>
        </a:solidFill>
        <a:effectLst/>
      </p:bgPr>
    </p:bg>
    <p:spTree>
      <p:nvGrpSpPr>
        <p:cNvPr id="1" name=""/>
        <p:cNvGrpSpPr/>
        <p:nvPr/>
      </p:nvGrpSpPr>
      <p:grpSpPr>
        <a:xfrm>
          <a:off x="0" y="0"/>
          <a:ext cx="0" cy="0"/>
          <a:chOff x="0" y="0"/>
          <a:chExt cx="0" cy="0"/>
        </a:xfrm>
      </p:grpSpPr>
      <p:grpSp>
        <p:nvGrpSpPr>
          <p:cNvPr id="3379" name="Group 2"/>
          <p:cNvGrpSpPr/>
          <p:nvPr/>
        </p:nvGrpSpPr>
        <p:grpSpPr>
          <a:xfrm>
            <a:off x="-341607" y="-213936"/>
            <a:ext cx="9600389" cy="7485696"/>
            <a:chOff x="0" y="0"/>
            <a:chExt cx="9600387" cy="7485695"/>
          </a:xfrm>
        </p:grpSpPr>
        <p:grpSp>
          <p:nvGrpSpPr>
            <p:cNvPr id="3365" name="Group 3"/>
            <p:cNvGrpSpPr/>
            <p:nvPr/>
          </p:nvGrpSpPr>
          <p:grpSpPr>
            <a:xfrm>
              <a:off x="-1" y="0"/>
              <a:ext cx="9600389" cy="7485696"/>
              <a:chOff x="0" y="0"/>
              <a:chExt cx="9600387" cy="7485695"/>
            </a:xfrm>
          </p:grpSpPr>
          <p:sp>
            <p:nvSpPr>
              <p:cNvPr id="328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8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8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8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8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8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368" name="Group 85"/>
            <p:cNvGrpSpPr/>
            <p:nvPr/>
          </p:nvGrpSpPr>
          <p:grpSpPr>
            <a:xfrm>
              <a:off x="532106" y="687010"/>
              <a:ext cx="8745538" cy="223839"/>
              <a:chOff x="0" y="0"/>
              <a:chExt cx="8745537" cy="223837"/>
            </a:xfrm>
          </p:grpSpPr>
          <p:sp>
            <p:nvSpPr>
              <p:cNvPr id="336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371" name="Group 88"/>
            <p:cNvGrpSpPr/>
            <p:nvPr/>
          </p:nvGrpSpPr>
          <p:grpSpPr>
            <a:xfrm>
              <a:off x="424156" y="596523"/>
              <a:ext cx="8745538" cy="223838"/>
              <a:chOff x="0" y="0"/>
              <a:chExt cx="8745537" cy="223837"/>
            </a:xfrm>
          </p:grpSpPr>
          <p:sp>
            <p:nvSpPr>
              <p:cNvPr id="336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7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37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378" name="Group 92"/>
            <p:cNvGrpSpPr/>
            <p:nvPr/>
          </p:nvGrpSpPr>
          <p:grpSpPr>
            <a:xfrm>
              <a:off x="579241" y="366407"/>
              <a:ext cx="1124880" cy="1123270"/>
              <a:chOff x="0" y="0"/>
              <a:chExt cx="1124878" cy="1123268"/>
            </a:xfrm>
          </p:grpSpPr>
          <p:sp>
            <p:nvSpPr>
              <p:cNvPr id="337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7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7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7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7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38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338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38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94906260"/>
      </p:ext>
    </p:extLst>
  </p:cSld>
  <p:clrMapOvr>
    <a:masterClrMapping/>
  </p:clrMapOvr>
  <p:transition spd="med"/>
</p:sldLayout>
</file>

<file path=ppt/slideLayouts/slideLayout328.xml><?xml version="1.0" encoding="utf-8"?>
<p:sldLayout xmlns:a="http://schemas.openxmlformats.org/drawingml/2006/main" xmlns:r="http://schemas.openxmlformats.org/officeDocument/2006/relationships" xmlns:p="http://schemas.openxmlformats.org/presentationml/2006/main" showMasterSp="0" type="tx">
  <p:cSld name="12_Two Content">
    <p:bg>
      <p:bgPr>
        <a:solidFill>
          <a:srgbClr val="9CDCDA"/>
        </a:solidFill>
        <a:effectLst/>
      </p:bgPr>
    </p:bg>
    <p:spTree>
      <p:nvGrpSpPr>
        <p:cNvPr id="1" name=""/>
        <p:cNvGrpSpPr/>
        <p:nvPr/>
      </p:nvGrpSpPr>
      <p:grpSpPr>
        <a:xfrm>
          <a:off x="0" y="0"/>
          <a:ext cx="0" cy="0"/>
          <a:chOff x="0" y="0"/>
          <a:chExt cx="0" cy="0"/>
        </a:xfrm>
      </p:grpSpPr>
      <p:grpSp>
        <p:nvGrpSpPr>
          <p:cNvPr id="3484" name="Group 2"/>
          <p:cNvGrpSpPr/>
          <p:nvPr/>
        </p:nvGrpSpPr>
        <p:grpSpPr>
          <a:xfrm>
            <a:off x="-341607" y="-213936"/>
            <a:ext cx="9600389" cy="7485696"/>
            <a:chOff x="0" y="0"/>
            <a:chExt cx="9600387" cy="7485695"/>
          </a:xfrm>
        </p:grpSpPr>
        <p:grpSp>
          <p:nvGrpSpPr>
            <p:cNvPr id="3470" name="Group 3"/>
            <p:cNvGrpSpPr/>
            <p:nvPr/>
          </p:nvGrpSpPr>
          <p:grpSpPr>
            <a:xfrm>
              <a:off x="-1" y="0"/>
              <a:ext cx="9600389" cy="7485696"/>
              <a:chOff x="0" y="0"/>
              <a:chExt cx="9600387" cy="7485695"/>
            </a:xfrm>
          </p:grpSpPr>
          <p:sp>
            <p:nvSpPr>
              <p:cNvPr id="338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0"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5"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3"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7"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8"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473" name="Group 85"/>
            <p:cNvGrpSpPr/>
            <p:nvPr/>
          </p:nvGrpSpPr>
          <p:grpSpPr>
            <a:xfrm>
              <a:off x="532106" y="687010"/>
              <a:ext cx="8745538" cy="223839"/>
              <a:chOff x="0" y="0"/>
              <a:chExt cx="8745537" cy="223837"/>
            </a:xfrm>
          </p:grpSpPr>
          <p:sp>
            <p:nvSpPr>
              <p:cNvPr id="347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7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476" name="Group 88"/>
            <p:cNvGrpSpPr/>
            <p:nvPr/>
          </p:nvGrpSpPr>
          <p:grpSpPr>
            <a:xfrm>
              <a:off x="424156" y="596523"/>
              <a:ext cx="8745538" cy="223838"/>
              <a:chOff x="0" y="0"/>
              <a:chExt cx="8745537" cy="223837"/>
            </a:xfrm>
          </p:grpSpPr>
          <p:sp>
            <p:nvSpPr>
              <p:cNvPr id="347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7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47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483" name="Group 92"/>
            <p:cNvGrpSpPr/>
            <p:nvPr/>
          </p:nvGrpSpPr>
          <p:grpSpPr>
            <a:xfrm>
              <a:off x="579241" y="366407"/>
              <a:ext cx="1124880" cy="1123270"/>
              <a:chOff x="0" y="0"/>
              <a:chExt cx="1124878" cy="1123268"/>
            </a:xfrm>
          </p:grpSpPr>
          <p:sp>
            <p:nvSpPr>
              <p:cNvPr id="347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7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8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8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8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48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48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48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58329367"/>
      </p:ext>
    </p:extLst>
  </p:cSld>
  <p:clrMapOvr>
    <a:masterClrMapping/>
  </p:clrMapOvr>
  <p:transition spd="med"/>
</p:sldLayout>
</file>

<file path=ppt/slideLayouts/slideLayout329.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9CDCDA"/>
        </a:solidFill>
        <a:effectLst/>
      </p:bgPr>
    </p:bg>
    <p:spTree>
      <p:nvGrpSpPr>
        <p:cNvPr id="1" name=""/>
        <p:cNvGrpSpPr/>
        <p:nvPr/>
      </p:nvGrpSpPr>
      <p:grpSpPr>
        <a:xfrm>
          <a:off x="0" y="0"/>
          <a:ext cx="0" cy="0"/>
          <a:chOff x="0" y="0"/>
          <a:chExt cx="0" cy="0"/>
        </a:xfrm>
      </p:grpSpPr>
      <p:grpSp>
        <p:nvGrpSpPr>
          <p:cNvPr id="3589" name="Group 2"/>
          <p:cNvGrpSpPr/>
          <p:nvPr/>
        </p:nvGrpSpPr>
        <p:grpSpPr>
          <a:xfrm>
            <a:off x="-341607" y="-213936"/>
            <a:ext cx="9600389" cy="7485696"/>
            <a:chOff x="0" y="0"/>
            <a:chExt cx="9600387" cy="7485695"/>
          </a:xfrm>
        </p:grpSpPr>
        <p:grpSp>
          <p:nvGrpSpPr>
            <p:cNvPr id="3575" name="Group 3"/>
            <p:cNvGrpSpPr/>
            <p:nvPr/>
          </p:nvGrpSpPr>
          <p:grpSpPr>
            <a:xfrm>
              <a:off x="-1" y="0"/>
              <a:ext cx="9600389" cy="7485696"/>
              <a:chOff x="0" y="0"/>
              <a:chExt cx="9600387" cy="7485695"/>
            </a:xfrm>
          </p:grpSpPr>
          <p:sp>
            <p:nvSpPr>
              <p:cNvPr id="349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9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9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9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9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9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578" name="Group 85"/>
            <p:cNvGrpSpPr/>
            <p:nvPr/>
          </p:nvGrpSpPr>
          <p:grpSpPr>
            <a:xfrm>
              <a:off x="532106" y="687010"/>
              <a:ext cx="8745538" cy="223839"/>
              <a:chOff x="0" y="0"/>
              <a:chExt cx="8745537" cy="223837"/>
            </a:xfrm>
          </p:grpSpPr>
          <p:sp>
            <p:nvSpPr>
              <p:cNvPr id="357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581" name="Group 88"/>
            <p:cNvGrpSpPr/>
            <p:nvPr/>
          </p:nvGrpSpPr>
          <p:grpSpPr>
            <a:xfrm>
              <a:off x="424156" y="596523"/>
              <a:ext cx="8745538" cy="223838"/>
              <a:chOff x="0" y="0"/>
              <a:chExt cx="8745537" cy="223837"/>
            </a:xfrm>
          </p:grpSpPr>
          <p:sp>
            <p:nvSpPr>
              <p:cNvPr id="357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8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58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588" name="Group 92"/>
            <p:cNvGrpSpPr/>
            <p:nvPr/>
          </p:nvGrpSpPr>
          <p:grpSpPr>
            <a:xfrm>
              <a:off x="579241" y="366407"/>
              <a:ext cx="1124880" cy="1123270"/>
              <a:chOff x="0" y="0"/>
              <a:chExt cx="1124878" cy="1123268"/>
            </a:xfrm>
          </p:grpSpPr>
          <p:sp>
            <p:nvSpPr>
              <p:cNvPr id="358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8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8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8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8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590"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5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59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359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62923615"/>
      </p:ext>
    </p:extLst>
  </p:cSld>
  <p:clrMapOvr>
    <a:masterClrMapping/>
  </p:clrMapOvr>
  <p:transition spd="med"/>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6FECBEB2-7C12-F748-BEEE-66D70B3C9810}" type="slidenum">
              <a:rPr lang="en-US"/>
              <a:pPr>
                <a:defRPr/>
              </a:pPr>
              <a:t>‹#›</a:t>
            </a:fld>
            <a:endParaRPr lang="en-US"/>
          </a:p>
        </p:txBody>
      </p:sp>
    </p:spTree>
    <p:extLst>
      <p:ext uri="{BB962C8B-B14F-4D97-AF65-F5344CB8AC3E}">
        <p14:creationId xmlns:p14="http://schemas.microsoft.com/office/powerpoint/2010/main" val="1014584312"/>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9CDCDA"/>
        </a:solidFill>
        <a:effectLst/>
      </p:bgPr>
    </p:bg>
    <p:spTree>
      <p:nvGrpSpPr>
        <p:cNvPr id="1" name=""/>
        <p:cNvGrpSpPr/>
        <p:nvPr/>
      </p:nvGrpSpPr>
      <p:grpSpPr>
        <a:xfrm>
          <a:off x="0" y="0"/>
          <a:ext cx="0" cy="0"/>
          <a:chOff x="0" y="0"/>
          <a:chExt cx="0" cy="0"/>
        </a:xfrm>
      </p:grpSpPr>
      <p:grpSp>
        <p:nvGrpSpPr>
          <p:cNvPr id="3695" name="Group 2"/>
          <p:cNvGrpSpPr/>
          <p:nvPr/>
        </p:nvGrpSpPr>
        <p:grpSpPr>
          <a:xfrm>
            <a:off x="-341607" y="-213936"/>
            <a:ext cx="9600389" cy="7485696"/>
            <a:chOff x="0" y="0"/>
            <a:chExt cx="9600387" cy="7485695"/>
          </a:xfrm>
        </p:grpSpPr>
        <p:grpSp>
          <p:nvGrpSpPr>
            <p:cNvPr id="3681" name="Group 3"/>
            <p:cNvGrpSpPr/>
            <p:nvPr/>
          </p:nvGrpSpPr>
          <p:grpSpPr>
            <a:xfrm>
              <a:off x="-1" y="0"/>
              <a:ext cx="9600389" cy="7485696"/>
              <a:chOff x="0" y="0"/>
              <a:chExt cx="9600387" cy="7485695"/>
            </a:xfrm>
          </p:grpSpPr>
          <p:sp>
            <p:nvSpPr>
              <p:cNvPr id="3600"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1"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2"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3"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4"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5"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6"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7"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8"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9"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0"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1"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2"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3"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4"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5"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6"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7"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8"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9"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0"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1"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2"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3"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4"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5"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6"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7"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8"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9"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0"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1"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2"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3"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4"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5"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6"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7"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8"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9"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0"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1"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2"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3"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4"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5"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6"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7"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8"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9"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0"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1"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2"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3"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4"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5"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6"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7"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8"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9"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0"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1"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2"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3"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4"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5"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6"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7"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8"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9"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0"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1"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2"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3"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4"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5"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6"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7"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8"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9"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80"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684" name="Group 85"/>
            <p:cNvGrpSpPr/>
            <p:nvPr/>
          </p:nvGrpSpPr>
          <p:grpSpPr>
            <a:xfrm>
              <a:off x="532106" y="687010"/>
              <a:ext cx="8745538" cy="223839"/>
              <a:chOff x="0" y="0"/>
              <a:chExt cx="8745537" cy="223837"/>
            </a:xfrm>
          </p:grpSpPr>
          <p:sp>
            <p:nvSpPr>
              <p:cNvPr id="3682"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83"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687" name="Group 88"/>
            <p:cNvGrpSpPr/>
            <p:nvPr/>
          </p:nvGrpSpPr>
          <p:grpSpPr>
            <a:xfrm>
              <a:off x="424156" y="596523"/>
              <a:ext cx="8745538" cy="223838"/>
              <a:chOff x="0" y="0"/>
              <a:chExt cx="8745537" cy="223837"/>
            </a:xfrm>
          </p:grpSpPr>
          <p:sp>
            <p:nvSpPr>
              <p:cNvPr id="3685"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86"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688"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694" name="Group 92"/>
            <p:cNvGrpSpPr/>
            <p:nvPr/>
          </p:nvGrpSpPr>
          <p:grpSpPr>
            <a:xfrm>
              <a:off x="579241" y="366407"/>
              <a:ext cx="1124880" cy="1123270"/>
              <a:chOff x="0" y="0"/>
              <a:chExt cx="1124878" cy="1123268"/>
            </a:xfrm>
          </p:grpSpPr>
          <p:sp>
            <p:nvSpPr>
              <p:cNvPr id="3689"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90"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91"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92"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93"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696"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69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11023416"/>
      </p:ext>
    </p:extLst>
  </p:cSld>
  <p:clrMapOvr>
    <a:masterClrMapping/>
  </p:clrMapOvr>
  <p:transition spd="med"/>
</p:sldLayout>
</file>

<file path=ppt/slideLayouts/slideLayout331.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9CDCDA"/>
        </a:solidFill>
        <a:effectLst/>
      </p:bgPr>
    </p:bg>
    <p:spTree>
      <p:nvGrpSpPr>
        <p:cNvPr id="1" name=""/>
        <p:cNvGrpSpPr/>
        <p:nvPr/>
      </p:nvGrpSpPr>
      <p:grpSpPr>
        <a:xfrm>
          <a:off x="0" y="0"/>
          <a:ext cx="0" cy="0"/>
          <a:chOff x="0" y="0"/>
          <a:chExt cx="0" cy="0"/>
        </a:xfrm>
      </p:grpSpPr>
      <p:grpSp>
        <p:nvGrpSpPr>
          <p:cNvPr id="3799" name="Group 2"/>
          <p:cNvGrpSpPr/>
          <p:nvPr/>
        </p:nvGrpSpPr>
        <p:grpSpPr>
          <a:xfrm>
            <a:off x="-341607" y="-213936"/>
            <a:ext cx="9600389" cy="7485696"/>
            <a:chOff x="0" y="0"/>
            <a:chExt cx="9600387" cy="7485695"/>
          </a:xfrm>
        </p:grpSpPr>
        <p:grpSp>
          <p:nvGrpSpPr>
            <p:cNvPr id="3785" name="Group 3"/>
            <p:cNvGrpSpPr/>
            <p:nvPr/>
          </p:nvGrpSpPr>
          <p:grpSpPr>
            <a:xfrm>
              <a:off x="-1" y="0"/>
              <a:ext cx="9600389" cy="7485696"/>
              <a:chOff x="0" y="0"/>
              <a:chExt cx="9600387" cy="7485695"/>
            </a:xfrm>
          </p:grpSpPr>
          <p:sp>
            <p:nvSpPr>
              <p:cNvPr id="370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0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0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0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0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0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788" name="Group 85"/>
            <p:cNvGrpSpPr/>
            <p:nvPr/>
          </p:nvGrpSpPr>
          <p:grpSpPr>
            <a:xfrm>
              <a:off x="532106" y="687010"/>
              <a:ext cx="8745538" cy="223839"/>
              <a:chOff x="0" y="0"/>
              <a:chExt cx="8745537" cy="223837"/>
            </a:xfrm>
          </p:grpSpPr>
          <p:sp>
            <p:nvSpPr>
              <p:cNvPr id="378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791" name="Group 88"/>
            <p:cNvGrpSpPr/>
            <p:nvPr/>
          </p:nvGrpSpPr>
          <p:grpSpPr>
            <a:xfrm>
              <a:off x="424156" y="596523"/>
              <a:ext cx="8745538" cy="223838"/>
              <a:chOff x="0" y="0"/>
              <a:chExt cx="8745537" cy="223837"/>
            </a:xfrm>
          </p:grpSpPr>
          <p:sp>
            <p:nvSpPr>
              <p:cNvPr id="378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9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79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798" name="Group 92"/>
            <p:cNvGrpSpPr/>
            <p:nvPr/>
          </p:nvGrpSpPr>
          <p:grpSpPr>
            <a:xfrm>
              <a:off x="579241" y="366407"/>
              <a:ext cx="1124880" cy="1123270"/>
              <a:chOff x="0" y="0"/>
              <a:chExt cx="1124878" cy="1123268"/>
            </a:xfrm>
          </p:grpSpPr>
          <p:sp>
            <p:nvSpPr>
              <p:cNvPr id="379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9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9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9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9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80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00436221"/>
      </p:ext>
    </p:extLst>
  </p:cSld>
  <p:clrMapOvr>
    <a:masterClrMapping/>
  </p:clrMapOvr>
  <p:transition spd="med"/>
</p:sldLayout>
</file>

<file path=ppt/slideLayouts/slideLayout332.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9CDCDA"/>
        </a:solidFill>
        <a:effectLst/>
      </p:bgPr>
    </p:bg>
    <p:spTree>
      <p:nvGrpSpPr>
        <p:cNvPr id="1" name=""/>
        <p:cNvGrpSpPr/>
        <p:nvPr/>
      </p:nvGrpSpPr>
      <p:grpSpPr>
        <a:xfrm>
          <a:off x="0" y="0"/>
          <a:ext cx="0" cy="0"/>
          <a:chOff x="0" y="0"/>
          <a:chExt cx="0" cy="0"/>
        </a:xfrm>
      </p:grpSpPr>
      <p:grpSp>
        <p:nvGrpSpPr>
          <p:cNvPr id="3902" name="Group 2"/>
          <p:cNvGrpSpPr/>
          <p:nvPr/>
        </p:nvGrpSpPr>
        <p:grpSpPr>
          <a:xfrm>
            <a:off x="-341607" y="-213936"/>
            <a:ext cx="9600389" cy="7485696"/>
            <a:chOff x="0" y="0"/>
            <a:chExt cx="9600387" cy="7485695"/>
          </a:xfrm>
        </p:grpSpPr>
        <p:grpSp>
          <p:nvGrpSpPr>
            <p:cNvPr id="3888" name="Group 3"/>
            <p:cNvGrpSpPr/>
            <p:nvPr/>
          </p:nvGrpSpPr>
          <p:grpSpPr>
            <a:xfrm>
              <a:off x="-1" y="0"/>
              <a:ext cx="9600389" cy="7485696"/>
              <a:chOff x="0" y="0"/>
              <a:chExt cx="9600387" cy="7485695"/>
            </a:xfrm>
          </p:grpSpPr>
          <p:sp>
            <p:nvSpPr>
              <p:cNvPr id="380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0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0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891" name="Group 85"/>
            <p:cNvGrpSpPr/>
            <p:nvPr/>
          </p:nvGrpSpPr>
          <p:grpSpPr>
            <a:xfrm>
              <a:off x="532106" y="687010"/>
              <a:ext cx="8745538" cy="223839"/>
              <a:chOff x="0" y="0"/>
              <a:chExt cx="8745537" cy="223837"/>
            </a:xfrm>
          </p:grpSpPr>
          <p:sp>
            <p:nvSpPr>
              <p:cNvPr id="388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9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894" name="Group 88"/>
            <p:cNvGrpSpPr/>
            <p:nvPr/>
          </p:nvGrpSpPr>
          <p:grpSpPr>
            <a:xfrm>
              <a:off x="424156" y="596523"/>
              <a:ext cx="8745538" cy="223838"/>
              <a:chOff x="0" y="0"/>
              <a:chExt cx="8745537" cy="223837"/>
            </a:xfrm>
          </p:grpSpPr>
          <p:sp>
            <p:nvSpPr>
              <p:cNvPr id="389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9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89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901" name="Group 92"/>
            <p:cNvGrpSpPr/>
            <p:nvPr/>
          </p:nvGrpSpPr>
          <p:grpSpPr>
            <a:xfrm>
              <a:off x="579241" y="366407"/>
              <a:ext cx="1124880" cy="1123270"/>
              <a:chOff x="0" y="0"/>
              <a:chExt cx="1124878" cy="1123268"/>
            </a:xfrm>
          </p:grpSpPr>
          <p:sp>
            <p:nvSpPr>
              <p:cNvPr id="389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9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9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9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0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903"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390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90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390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38391478"/>
      </p:ext>
    </p:extLst>
  </p:cSld>
  <p:clrMapOvr>
    <a:masterClrMapping/>
  </p:clrMapOvr>
  <p:transition spd="med"/>
</p:sldLayout>
</file>

<file path=ppt/slideLayouts/slideLayout333.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9CDCDA"/>
        </a:solidFill>
        <a:effectLst/>
      </p:bgPr>
    </p:bg>
    <p:spTree>
      <p:nvGrpSpPr>
        <p:cNvPr id="1" name=""/>
        <p:cNvGrpSpPr/>
        <p:nvPr/>
      </p:nvGrpSpPr>
      <p:grpSpPr>
        <a:xfrm>
          <a:off x="0" y="0"/>
          <a:ext cx="0" cy="0"/>
          <a:chOff x="0" y="0"/>
          <a:chExt cx="0" cy="0"/>
        </a:xfrm>
      </p:grpSpPr>
      <p:grpSp>
        <p:nvGrpSpPr>
          <p:cNvPr id="4008" name="Group 2"/>
          <p:cNvGrpSpPr/>
          <p:nvPr/>
        </p:nvGrpSpPr>
        <p:grpSpPr>
          <a:xfrm>
            <a:off x="-341607" y="-213936"/>
            <a:ext cx="9600389" cy="7485696"/>
            <a:chOff x="0" y="0"/>
            <a:chExt cx="9600387" cy="7485695"/>
          </a:xfrm>
        </p:grpSpPr>
        <p:grpSp>
          <p:nvGrpSpPr>
            <p:cNvPr id="3994" name="Group 3"/>
            <p:cNvGrpSpPr/>
            <p:nvPr/>
          </p:nvGrpSpPr>
          <p:grpSpPr>
            <a:xfrm>
              <a:off x="-1" y="0"/>
              <a:ext cx="9600389" cy="7485696"/>
              <a:chOff x="0" y="0"/>
              <a:chExt cx="9600387" cy="7485695"/>
            </a:xfrm>
          </p:grpSpPr>
          <p:sp>
            <p:nvSpPr>
              <p:cNvPr id="391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4"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9"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7"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1"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2"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997" name="Group 85"/>
            <p:cNvGrpSpPr/>
            <p:nvPr/>
          </p:nvGrpSpPr>
          <p:grpSpPr>
            <a:xfrm>
              <a:off x="532106" y="687010"/>
              <a:ext cx="8745538" cy="223839"/>
              <a:chOff x="0" y="0"/>
              <a:chExt cx="8745537" cy="223837"/>
            </a:xfrm>
          </p:grpSpPr>
          <p:sp>
            <p:nvSpPr>
              <p:cNvPr id="399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4000" name="Group 88"/>
            <p:cNvGrpSpPr/>
            <p:nvPr/>
          </p:nvGrpSpPr>
          <p:grpSpPr>
            <a:xfrm>
              <a:off x="424156" y="596523"/>
              <a:ext cx="8745538" cy="223838"/>
              <a:chOff x="0" y="0"/>
              <a:chExt cx="8745537" cy="223837"/>
            </a:xfrm>
          </p:grpSpPr>
          <p:sp>
            <p:nvSpPr>
              <p:cNvPr id="399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400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4007" name="Group 92"/>
            <p:cNvGrpSpPr/>
            <p:nvPr/>
          </p:nvGrpSpPr>
          <p:grpSpPr>
            <a:xfrm>
              <a:off x="579241" y="366407"/>
              <a:ext cx="1124880" cy="1123270"/>
              <a:chOff x="0" y="0"/>
              <a:chExt cx="1124878" cy="1123268"/>
            </a:xfrm>
          </p:grpSpPr>
          <p:sp>
            <p:nvSpPr>
              <p:cNvPr id="400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400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400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400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400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4009"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401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401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26890012"/>
      </p:ext>
    </p:extLst>
  </p:cSld>
  <p:clrMapOvr>
    <a:masterClrMapping/>
  </p:clrMapOvr>
  <p:transition spd="med"/>
</p:sldLayout>
</file>

<file path=ppt/slideLayouts/slideLayout334.xml><?xml version="1.0" encoding="utf-8"?>
<p:sldLayout xmlns:a="http://schemas.openxmlformats.org/drawingml/2006/main" xmlns:r="http://schemas.openxmlformats.org/officeDocument/2006/relationships" xmlns:p="http://schemas.openxmlformats.org/presentationml/2006/main" showMasterSp="0" type="tx">
  <p:cSld name="21_Title Slide">
    <p:spTree>
      <p:nvGrpSpPr>
        <p:cNvPr id="1" name=""/>
        <p:cNvGrpSpPr/>
        <p:nvPr/>
      </p:nvGrpSpPr>
      <p:grpSpPr>
        <a:xfrm>
          <a:off x="0" y="0"/>
          <a:ext cx="0" cy="0"/>
          <a:chOff x="0" y="0"/>
          <a:chExt cx="0" cy="0"/>
        </a:xfrm>
      </p:grpSpPr>
      <p:grpSp>
        <p:nvGrpSpPr>
          <p:cNvPr id="4021" name="Group 7"/>
          <p:cNvGrpSpPr/>
          <p:nvPr/>
        </p:nvGrpSpPr>
        <p:grpSpPr>
          <a:xfrm>
            <a:off x="0" y="0"/>
            <a:ext cx="6362700" cy="6858000"/>
            <a:chOff x="0" y="0"/>
            <a:chExt cx="6362700" cy="6858000"/>
          </a:xfrm>
        </p:grpSpPr>
        <p:pic>
          <p:nvPicPr>
            <p:cNvPr id="4019"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4020"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4022"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4023"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4024"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4025" name="Slide Number"/>
          <p:cNvSpPr txBox="1">
            <a:spLocks noGrp="1"/>
          </p:cNvSpPr>
          <p:nvPr>
            <p:ph type="sldNum" sz="quarter" idx="2"/>
          </p:nvPr>
        </p:nvSpPr>
        <p:spPr>
          <a:xfrm>
            <a:off x="8613492" y="6569176"/>
            <a:ext cx="301909" cy="288825"/>
          </a:xfrm>
          <a:prstGeom prst="rect">
            <a:avLst/>
          </a:prstGeom>
        </p:spPr>
        <p:txBody>
          <a:bodyPr/>
          <a:lstStyle>
            <a:lvl1pPr algn="r">
              <a:defRPr b="1"/>
            </a:lvl1pPr>
          </a:lstStyle>
          <a:p>
            <a:fld id="{86CB4B4D-7CA3-9044-876B-883B54F8677D}" type="slidenum">
              <a:rPr/>
              <a:pPr/>
              <a:t>‹#›</a:t>
            </a:fld>
            <a:endParaRPr/>
          </a:p>
        </p:txBody>
      </p:sp>
    </p:spTree>
    <p:extLst>
      <p:ext uri="{BB962C8B-B14F-4D97-AF65-F5344CB8AC3E}">
        <p14:creationId xmlns:p14="http://schemas.microsoft.com/office/powerpoint/2010/main" val="3464601220"/>
      </p:ext>
    </p:extLst>
  </p:cSld>
  <p:clrMapOvr>
    <a:masterClrMapping/>
  </p:clrMapOvr>
  <p:transition spd="med"/>
</p:sldLayout>
</file>

<file path=ppt/slideLayouts/slideLayout335.xml><?xml version="1.0" encoding="utf-8"?>
<p:sldLayout xmlns:a="http://schemas.openxmlformats.org/drawingml/2006/main" xmlns:r="http://schemas.openxmlformats.org/officeDocument/2006/relationships" xmlns:p="http://schemas.openxmlformats.org/presentationml/2006/main" type="tx">
  <p:cSld name="18_Title and Content">
    <p:spTree>
      <p:nvGrpSpPr>
        <p:cNvPr id="1" name=""/>
        <p:cNvGrpSpPr/>
        <p:nvPr/>
      </p:nvGrpSpPr>
      <p:grpSpPr>
        <a:xfrm>
          <a:off x="0" y="0"/>
          <a:ext cx="0" cy="0"/>
          <a:chOff x="0" y="0"/>
          <a:chExt cx="0" cy="0"/>
        </a:xfrm>
      </p:grpSpPr>
      <p:sp>
        <p:nvSpPr>
          <p:cNvPr id="4032" name="Title Text"/>
          <p:cNvSpPr txBox="1">
            <a:spLocks noGrp="1"/>
          </p:cNvSpPr>
          <p:nvPr>
            <p:ph type="title"/>
          </p:nvPr>
        </p:nvSpPr>
        <p:spPr>
          <a:prstGeom prst="rect">
            <a:avLst/>
          </a:prstGeom>
        </p:spPr>
        <p:txBody>
          <a:bodyPr/>
          <a:lstStyle/>
          <a:p>
            <a:r>
              <a:t>Title Text</a:t>
            </a:r>
          </a:p>
        </p:txBody>
      </p:sp>
      <p:sp>
        <p:nvSpPr>
          <p:cNvPr id="4033"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034"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21165042"/>
      </p:ext>
    </p:extLst>
  </p:cSld>
  <p:clrMapOvr>
    <a:masterClrMapping/>
  </p:clrMapOvr>
  <p:transition spd="med"/>
</p:sldLayout>
</file>

<file path=ppt/slideLayouts/slideLayout336.xml><?xml version="1.0" encoding="utf-8"?>
<p:sldLayout xmlns:a="http://schemas.openxmlformats.org/drawingml/2006/main" xmlns:r="http://schemas.openxmlformats.org/officeDocument/2006/relationships" xmlns:p="http://schemas.openxmlformats.org/presentationml/2006/main" type="tx">
  <p:cSld name="12_Section Header">
    <p:spTree>
      <p:nvGrpSpPr>
        <p:cNvPr id="1" name=""/>
        <p:cNvGrpSpPr/>
        <p:nvPr/>
      </p:nvGrpSpPr>
      <p:grpSpPr>
        <a:xfrm>
          <a:off x="0" y="0"/>
          <a:ext cx="0" cy="0"/>
          <a:chOff x="0" y="0"/>
          <a:chExt cx="0" cy="0"/>
        </a:xfrm>
      </p:grpSpPr>
      <p:sp>
        <p:nvSpPr>
          <p:cNvPr id="4041"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40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4043"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233246947"/>
      </p:ext>
    </p:extLst>
  </p:cSld>
  <p:clrMapOvr>
    <a:masterClrMapping/>
  </p:clrMapOvr>
  <p:transition spd="med"/>
</p:sldLayout>
</file>

<file path=ppt/slideLayouts/slideLayout337.xml><?xml version="1.0" encoding="utf-8"?>
<p:sldLayout xmlns:a="http://schemas.openxmlformats.org/drawingml/2006/main" xmlns:r="http://schemas.openxmlformats.org/officeDocument/2006/relationships" xmlns:p="http://schemas.openxmlformats.org/presentationml/2006/main" type="tx">
  <p:cSld name="13_Two Content">
    <p:spTree>
      <p:nvGrpSpPr>
        <p:cNvPr id="1" name=""/>
        <p:cNvGrpSpPr/>
        <p:nvPr/>
      </p:nvGrpSpPr>
      <p:grpSpPr>
        <a:xfrm>
          <a:off x="0" y="0"/>
          <a:ext cx="0" cy="0"/>
          <a:chOff x="0" y="0"/>
          <a:chExt cx="0" cy="0"/>
        </a:xfrm>
      </p:grpSpPr>
      <p:sp>
        <p:nvSpPr>
          <p:cNvPr id="4050" name="Title Text"/>
          <p:cNvSpPr txBox="1">
            <a:spLocks noGrp="1"/>
          </p:cNvSpPr>
          <p:nvPr>
            <p:ph type="title"/>
          </p:nvPr>
        </p:nvSpPr>
        <p:spPr>
          <a:prstGeom prst="rect">
            <a:avLst/>
          </a:prstGeom>
        </p:spPr>
        <p:txBody>
          <a:bodyPr/>
          <a:lstStyle/>
          <a:p>
            <a:r>
              <a:t>Title Text</a:t>
            </a:r>
          </a:p>
        </p:txBody>
      </p:sp>
      <p:sp>
        <p:nvSpPr>
          <p:cNvPr id="4051"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05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953375172"/>
      </p:ext>
    </p:extLst>
  </p:cSld>
  <p:clrMapOvr>
    <a:masterClrMapping/>
  </p:clrMapOvr>
  <p:transition spd="med"/>
</p:sldLayout>
</file>

<file path=ppt/slideLayouts/slideLayout338.xml><?xml version="1.0" encoding="utf-8"?>
<p:sldLayout xmlns:a="http://schemas.openxmlformats.org/drawingml/2006/main" xmlns:r="http://schemas.openxmlformats.org/officeDocument/2006/relationships" xmlns:p="http://schemas.openxmlformats.org/presentationml/2006/main" type="tx">
  <p:cSld name="12_Comparison">
    <p:spTree>
      <p:nvGrpSpPr>
        <p:cNvPr id="1" name=""/>
        <p:cNvGrpSpPr/>
        <p:nvPr/>
      </p:nvGrpSpPr>
      <p:grpSpPr>
        <a:xfrm>
          <a:off x="0" y="0"/>
          <a:ext cx="0" cy="0"/>
          <a:chOff x="0" y="0"/>
          <a:chExt cx="0" cy="0"/>
        </a:xfrm>
      </p:grpSpPr>
      <p:sp>
        <p:nvSpPr>
          <p:cNvPr id="405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0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06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406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415773664"/>
      </p:ext>
    </p:extLst>
  </p:cSld>
  <p:clrMapOvr>
    <a:masterClrMapping/>
  </p:clrMapOvr>
  <p:transition spd="med"/>
</p:sldLayout>
</file>

<file path=ppt/slideLayouts/slideLayout339.xml><?xml version="1.0" encoding="utf-8"?>
<p:sldLayout xmlns:a="http://schemas.openxmlformats.org/drawingml/2006/main" xmlns:r="http://schemas.openxmlformats.org/officeDocument/2006/relationships" xmlns:p="http://schemas.openxmlformats.org/presentationml/2006/main" type="tx">
  <p:cSld name="13_Title Only">
    <p:spTree>
      <p:nvGrpSpPr>
        <p:cNvPr id="1" name=""/>
        <p:cNvGrpSpPr/>
        <p:nvPr/>
      </p:nvGrpSpPr>
      <p:grpSpPr>
        <a:xfrm>
          <a:off x="0" y="0"/>
          <a:ext cx="0" cy="0"/>
          <a:chOff x="0" y="0"/>
          <a:chExt cx="0" cy="0"/>
        </a:xfrm>
      </p:grpSpPr>
      <p:sp>
        <p:nvSpPr>
          <p:cNvPr id="4069" name="Title Text"/>
          <p:cNvSpPr txBox="1">
            <a:spLocks noGrp="1"/>
          </p:cNvSpPr>
          <p:nvPr>
            <p:ph type="title"/>
          </p:nvPr>
        </p:nvSpPr>
        <p:spPr>
          <a:prstGeom prst="rect">
            <a:avLst/>
          </a:prstGeom>
        </p:spPr>
        <p:txBody>
          <a:bodyPr/>
          <a:lstStyle/>
          <a:p>
            <a:r>
              <a:t>Title Text</a:t>
            </a:r>
          </a:p>
        </p:txBody>
      </p:sp>
      <p:sp>
        <p:nvSpPr>
          <p:cNvPr id="4070"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565079062"/>
      </p:ext>
    </p:extLst>
  </p:cSld>
  <p:clrMapOvr>
    <a:masterClrMapping/>
  </p:clrMapOvr>
  <p:transition spd="med"/>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5"/>
          <p:cNvSpPr>
            <a:spLocks noGrp="1" noChangeArrowheads="1"/>
          </p:cNvSpPr>
          <p:nvPr>
            <p:ph type="ftr" sz="quarter"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fld id="{5B01A45C-5E58-1F46-AADA-2F240BB2158D}" type="slidenum">
              <a:rPr lang="en-US"/>
              <a:pPr>
                <a:defRPr/>
              </a:pPr>
              <a:t>‹#›</a:t>
            </a:fld>
            <a:endParaRPr lang="en-US"/>
          </a:p>
        </p:txBody>
      </p:sp>
      <p:sp>
        <p:nvSpPr>
          <p:cNvPr id="6" name="Rectangle 7"/>
          <p:cNvSpPr>
            <a:spLocks noGrp="1" noChangeArrowheads="1"/>
          </p:cNvSpPr>
          <p:nvPr>
            <p:ph type="dt"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476535733"/>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tx">
  <p:cSld name="12_Content with Caption">
    <p:spTree>
      <p:nvGrpSpPr>
        <p:cNvPr id="1" name=""/>
        <p:cNvGrpSpPr/>
        <p:nvPr/>
      </p:nvGrpSpPr>
      <p:grpSpPr>
        <a:xfrm>
          <a:off x="0" y="0"/>
          <a:ext cx="0" cy="0"/>
          <a:chOff x="0" y="0"/>
          <a:chExt cx="0" cy="0"/>
        </a:xfrm>
      </p:grpSpPr>
      <p:sp>
        <p:nvSpPr>
          <p:cNvPr id="4084"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4085"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08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408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198276522"/>
      </p:ext>
    </p:extLst>
  </p:cSld>
  <p:clrMapOvr>
    <a:masterClrMapping/>
  </p:clrMapOvr>
  <p:transition spd="med"/>
</p:sldLayout>
</file>

<file path=ppt/slideLayouts/slideLayout341.xml><?xml version="1.0" encoding="utf-8"?>
<p:sldLayout xmlns:a="http://schemas.openxmlformats.org/drawingml/2006/main" xmlns:r="http://schemas.openxmlformats.org/officeDocument/2006/relationships" xmlns:p="http://schemas.openxmlformats.org/presentationml/2006/main" type="tx">
  <p:cSld name="12_Picture with Caption">
    <p:spTree>
      <p:nvGrpSpPr>
        <p:cNvPr id="1" name=""/>
        <p:cNvGrpSpPr/>
        <p:nvPr/>
      </p:nvGrpSpPr>
      <p:grpSpPr>
        <a:xfrm>
          <a:off x="0" y="0"/>
          <a:ext cx="0" cy="0"/>
          <a:chOff x="0" y="0"/>
          <a:chExt cx="0" cy="0"/>
        </a:xfrm>
      </p:grpSpPr>
      <p:sp>
        <p:nvSpPr>
          <p:cNvPr id="4094"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40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409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635357516"/>
      </p:ext>
    </p:extLst>
  </p:cSld>
  <p:clrMapOvr>
    <a:masterClrMapping/>
  </p:clrMapOvr>
  <p:transition spd="med"/>
</p:sldLayout>
</file>

<file path=ppt/slideLayouts/slideLayout342.xml><?xml version="1.0" encoding="utf-8"?>
<p:sldLayout xmlns:a="http://schemas.openxmlformats.org/drawingml/2006/main" xmlns:r="http://schemas.openxmlformats.org/officeDocument/2006/relationships" xmlns:p="http://schemas.openxmlformats.org/presentationml/2006/main" showMasterSp="0" type="tx">
  <p:cSld name="22_Title Slide">
    <p:bg>
      <p:bgPr>
        <a:gradFill flip="none" rotWithShape="1">
          <a:gsLst>
            <a:gs pos="0">
              <a:srgbClr val="000000"/>
            </a:gs>
            <a:gs pos="50000">
              <a:srgbClr val="00763B"/>
            </a:gs>
            <a:gs pos="100000">
              <a:srgbClr val="000000"/>
            </a:gs>
          </a:gsLst>
          <a:lin ang="0" scaled="0"/>
        </a:gradFill>
        <a:effectLst/>
      </p:bgPr>
    </p:bg>
    <p:spTree>
      <p:nvGrpSpPr>
        <p:cNvPr id="1" name=""/>
        <p:cNvGrpSpPr/>
        <p:nvPr/>
      </p:nvGrpSpPr>
      <p:grpSpPr>
        <a:xfrm>
          <a:off x="0" y="0"/>
          <a:ext cx="0" cy="0"/>
          <a:chOff x="0" y="0"/>
          <a:chExt cx="0" cy="0"/>
        </a:xfrm>
      </p:grpSpPr>
      <p:sp>
        <p:nvSpPr>
          <p:cNvPr id="4104" name="Rectangle 2"/>
          <p:cNvSpPr/>
          <p:nvPr/>
        </p:nvSpPr>
        <p:spPr>
          <a:xfrm>
            <a:off x="2895600" y="0"/>
            <a:ext cx="33528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13" name="Group 3"/>
          <p:cNvGrpSpPr/>
          <p:nvPr/>
        </p:nvGrpSpPr>
        <p:grpSpPr>
          <a:xfrm>
            <a:off x="2133600" y="473075"/>
            <a:ext cx="4876801" cy="3489326"/>
            <a:chOff x="0" y="0"/>
            <a:chExt cx="4876800" cy="3489325"/>
          </a:xfrm>
        </p:grpSpPr>
        <p:sp>
          <p:nvSpPr>
            <p:cNvPr id="4105" name="Freeform 4"/>
            <p:cNvSpPr/>
            <p:nvPr/>
          </p:nvSpPr>
          <p:spPr>
            <a:xfrm>
              <a:off x="0" y="1169987"/>
              <a:ext cx="1616076" cy="1438276"/>
            </a:xfrm>
            <a:custGeom>
              <a:avLst/>
              <a:gdLst/>
              <a:ahLst/>
              <a:cxnLst>
                <a:cxn ang="0">
                  <a:pos x="wd2" y="hd2"/>
                </a:cxn>
                <a:cxn ang="5400000">
                  <a:pos x="wd2" y="hd2"/>
                </a:cxn>
                <a:cxn ang="10800000">
                  <a:pos x="wd2" y="hd2"/>
                </a:cxn>
                <a:cxn ang="16200000">
                  <a:pos x="wd2" y="hd2"/>
                </a:cxn>
              </a:cxnLst>
              <a:rect l="0" t="0" r="r" b="b"/>
              <a:pathLst>
                <a:path w="21600" h="21600" extrusionOk="0">
                  <a:moveTo>
                    <a:pt x="0" y="13494"/>
                  </a:moveTo>
                  <a:lnTo>
                    <a:pt x="0" y="21600"/>
                  </a:lnTo>
                  <a:lnTo>
                    <a:pt x="21515" y="6747"/>
                  </a:lnTo>
                  <a:lnTo>
                    <a:pt x="21600" y="7319"/>
                  </a:lnTo>
                  <a:lnTo>
                    <a:pt x="18439" y="0"/>
                  </a:lnTo>
                  <a:lnTo>
                    <a:pt x="0" y="13494"/>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06" name="Freeform 5"/>
            <p:cNvSpPr/>
            <p:nvPr/>
          </p:nvSpPr>
          <p:spPr>
            <a:xfrm>
              <a:off x="3260725" y="1169987"/>
              <a:ext cx="1616076" cy="1438276"/>
            </a:xfrm>
            <a:custGeom>
              <a:avLst/>
              <a:gdLst/>
              <a:ahLst/>
              <a:cxnLst>
                <a:cxn ang="0">
                  <a:pos x="wd2" y="hd2"/>
                </a:cxn>
                <a:cxn ang="5400000">
                  <a:pos x="wd2" y="hd2"/>
                </a:cxn>
                <a:cxn ang="10800000">
                  <a:pos x="wd2" y="hd2"/>
                </a:cxn>
                <a:cxn ang="16200000">
                  <a:pos x="wd2" y="hd2"/>
                </a:cxn>
              </a:cxnLst>
              <a:rect l="0" t="0" r="r" b="b"/>
              <a:pathLst>
                <a:path w="21600" h="21600" extrusionOk="0">
                  <a:moveTo>
                    <a:pt x="21600" y="13494"/>
                  </a:moveTo>
                  <a:lnTo>
                    <a:pt x="21600" y="21600"/>
                  </a:lnTo>
                  <a:lnTo>
                    <a:pt x="64" y="6747"/>
                  </a:lnTo>
                  <a:lnTo>
                    <a:pt x="0" y="7319"/>
                  </a:lnTo>
                  <a:lnTo>
                    <a:pt x="3140" y="0"/>
                  </a:lnTo>
                  <a:lnTo>
                    <a:pt x="21600" y="13494"/>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111" name="Group 6"/>
            <p:cNvGrpSpPr/>
            <p:nvPr/>
          </p:nvGrpSpPr>
          <p:grpSpPr>
            <a:xfrm>
              <a:off x="360362" y="0"/>
              <a:ext cx="4176714" cy="3489326"/>
              <a:chOff x="0" y="0"/>
              <a:chExt cx="4176712" cy="3489325"/>
            </a:xfrm>
          </p:grpSpPr>
          <p:sp>
            <p:nvSpPr>
              <p:cNvPr id="4107" name="AutoShape 7"/>
              <p:cNvSpPr/>
              <p:nvPr/>
            </p:nvSpPr>
            <p:spPr>
              <a:xfrm>
                <a:off x="0" y="0"/>
                <a:ext cx="4176713" cy="3489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08" name="Freeform 8"/>
              <p:cNvSpPr/>
              <p:nvPr/>
            </p:nvSpPr>
            <p:spPr>
              <a:xfrm>
                <a:off x="0" y="0"/>
                <a:ext cx="2087563" cy="34893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36"/>
                    </a:lnTo>
                    <a:lnTo>
                      <a:pt x="6718" y="2103"/>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09" name="Freeform 9"/>
              <p:cNvSpPr/>
              <p:nvPr/>
            </p:nvSpPr>
            <p:spPr>
              <a:xfrm>
                <a:off x="0" y="0"/>
                <a:ext cx="4176713" cy="3429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58" y="21600"/>
                    </a:lnTo>
                    <a:lnTo>
                      <a:pt x="18710"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10" name="Freeform 10"/>
              <p:cNvSpPr/>
              <p:nvPr/>
            </p:nvSpPr>
            <p:spPr>
              <a:xfrm>
                <a:off x="2087562" y="0"/>
                <a:ext cx="2089151" cy="34893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36"/>
                    </a:lnTo>
                    <a:lnTo>
                      <a:pt x="14871" y="2103"/>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12" name="Rectangle 11"/>
            <p:cNvSpPr/>
            <p:nvPr/>
          </p:nvSpPr>
          <p:spPr>
            <a:xfrm>
              <a:off x="0" y="2116137"/>
              <a:ext cx="4872038" cy="492126"/>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14" name="Title Text"/>
          <p:cNvSpPr txBox="1">
            <a:spLocks noGrp="1"/>
          </p:cNvSpPr>
          <p:nvPr>
            <p:ph type="title"/>
          </p:nvPr>
        </p:nvSpPr>
        <p:spPr>
          <a:xfrm>
            <a:off x="685800" y="3886200"/>
            <a:ext cx="7772400" cy="1143000"/>
          </a:xfrm>
          <a:prstGeom prst="rect">
            <a:avLst/>
          </a:prstGeom>
        </p:spPr>
        <p:txBody>
          <a:bodyPr lIns="46037" tIns="46037" rIns="46037" bIns="46037" anchor="ctr"/>
          <a:lstStyle>
            <a:lvl1pPr algn="ctr">
              <a:defRPr>
                <a:solidFill>
                  <a:srgbClr val="FFFFCC"/>
                </a:solidFill>
              </a:defRPr>
            </a:lvl1pPr>
          </a:lstStyle>
          <a:p>
            <a:r>
              <a:t>Title Text</a:t>
            </a:r>
          </a:p>
        </p:txBody>
      </p:sp>
      <p:sp>
        <p:nvSpPr>
          <p:cNvPr id="4115" name="Body Level One…"/>
          <p:cNvSpPr txBox="1">
            <a:spLocks noGrp="1"/>
          </p:cNvSpPr>
          <p:nvPr>
            <p:ph type="body" sz="quarter" idx="1"/>
          </p:nvPr>
        </p:nvSpPr>
        <p:spPr>
          <a:xfrm>
            <a:off x="1371600" y="5410200"/>
            <a:ext cx="6400800" cy="1295400"/>
          </a:xfrm>
          <a:prstGeom prst="rect">
            <a:avLst/>
          </a:prstGeom>
        </p:spPr>
        <p:txBody>
          <a:bodyPr lIns="46037" tIns="46037" rIns="46037" bIns="46037">
            <a:normAutofit/>
          </a:bodyPr>
          <a:lstStyle>
            <a:lvl1pPr marL="0" indent="0" algn="ctr">
              <a:buSzTx/>
              <a:buNone/>
              <a:defRPr>
                <a:solidFill>
                  <a:srgbClr val="EAEAEA"/>
                </a:solidFill>
              </a:defRPr>
            </a:lvl1pPr>
            <a:lvl2pPr algn="ctr">
              <a:buChar char="–"/>
              <a:defRPr>
                <a:solidFill>
                  <a:srgbClr val="EAEAEA"/>
                </a:solidFill>
              </a:defRPr>
            </a:lvl2pPr>
            <a:lvl3pPr algn="ctr">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16" name="Slide Number"/>
          <p:cNvSpPr txBox="1">
            <a:spLocks noGrp="1"/>
          </p:cNvSpPr>
          <p:nvPr>
            <p:ph type="sldNum" sz="quarter" idx="2"/>
          </p:nvPr>
        </p:nvSpPr>
        <p:spPr>
          <a:xfrm>
            <a:off x="8175624" y="84738"/>
            <a:ext cx="282577" cy="287724"/>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67996622"/>
      </p:ext>
    </p:extLst>
  </p:cSld>
  <p:clrMapOvr>
    <a:masterClrMapping/>
  </p:clrMapOvr>
  <p:transition spd="med"/>
</p:sldLayout>
</file>

<file path=ppt/slideLayouts/slideLayout343.xml><?xml version="1.0" encoding="utf-8"?>
<p:sldLayout xmlns:a="http://schemas.openxmlformats.org/drawingml/2006/main" xmlns:r="http://schemas.openxmlformats.org/officeDocument/2006/relationships" xmlns:p="http://schemas.openxmlformats.org/presentationml/2006/main" showMasterSp="0" type="tx">
  <p:cSld name="19_Title and Content">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23"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32" name="Group 3"/>
          <p:cNvGrpSpPr/>
          <p:nvPr/>
        </p:nvGrpSpPr>
        <p:grpSpPr>
          <a:xfrm>
            <a:off x="152399" y="374650"/>
            <a:ext cx="1524002" cy="1225551"/>
            <a:chOff x="0" y="0"/>
            <a:chExt cx="1524000" cy="1225550"/>
          </a:xfrm>
        </p:grpSpPr>
        <p:sp>
          <p:nvSpPr>
            <p:cNvPr id="4124"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25"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130" name="Group 6"/>
            <p:cNvGrpSpPr/>
            <p:nvPr/>
          </p:nvGrpSpPr>
          <p:grpSpPr>
            <a:xfrm>
              <a:off x="88900" y="0"/>
              <a:ext cx="1304926" cy="1225551"/>
              <a:chOff x="0" y="0"/>
              <a:chExt cx="1304925" cy="1225550"/>
            </a:xfrm>
          </p:grpSpPr>
          <p:sp>
            <p:nvSpPr>
              <p:cNvPr id="4126"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27"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28"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29"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31"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33"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134" name="Body Level One…"/>
          <p:cNvSpPr txBox="1">
            <a:spLocks noGrp="1"/>
          </p:cNvSpPr>
          <p:nvPr>
            <p:ph type="body" idx="1"/>
          </p:nvPr>
        </p:nvSpPr>
        <p:spPr>
          <a:xfrm>
            <a:off x="661987" y="1905000"/>
            <a:ext cx="7772401" cy="4114800"/>
          </a:xfrm>
          <a:prstGeom prst="rect">
            <a:avLst/>
          </a:prstGeom>
        </p:spPr>
        <p:txBody>
          <a:bodyPr lIns="46037" tIns="46037" rIns="46037" bIns="46037">
            <a:normAutofit/>
          </a:bodyPr>
          <a:lstStyle>
            <a:lvl1pPr>
              <a:buClr>
                <a:srgbClr val="FFFFCC"/>
              </a:buClr>
              <a:buSzPct val="90000"/>
              <a:buChar char="Ú"/>
              <a:defRPr>
                <a:solidFill>
                  <a:srgbClr val="EAEAEA"/>
                </a:solidFill>
              </a:defRPr>
            </a:lvl1pPr>
            <a:lvl2pPr>
              <a:buClr>
                <a:srgbClr val="FFFFCC"/>
              </a:buClr>
              <a:buChar char="–"/>
              <a:defRPr>
                <a:solidFill>
                  <a:srgbClr val="EAEAEA"/>
                </a:solidFill>
              </a:defRPr>
            </a:lvl2pPr>
            <a:lvl3pPr>
              <a:buClr>
                <a:srgbClr val="FFFFCC"/>
              </a:buClr>
              <a:defRPr>
                <a:solidFill>
                  <a:srgbClr val="EAEAEA"/>
                </a:solidFill>
              </a:defRPr>
            </a:lvl3pPr>
            <a:lvl4pPr>
              <a:buClr>
                <a:srgbClr val="FFFFCC"/>
              </a:buClr>
              <a:buChar char="–"/>
              <a:defRPr>
                <a:solidFill>
                  <a:srgbClr val="EAEAEA"/>
                </a:solidFill>
              </a:defRPr>
            </a:lvl4pPr>
            <a:lvl5pPr>
              <a:buClr>
                <a:srgbClr val="FFFFCC"/>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35"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93397049"/>
      </p:ext>
    </p:extLst>
  </p:cSld>
  <p:clrMapOvr>
    <a:masterClrMapping/>
  </p:clrMapOvr>
  <p:transition spd="med"/>
</p:sldLayout>
</file>

<file path=ppt/slideLayouts/slideLayout344.xml><?xml version="1.0" encoding="utf-8"?>
<p:sldLayout xmlns:a="http://schemas.openxmlformats.org/drawingml/2006/main" xmlns:r="http://schemas.openxmlformats.org/officeDocument/2006/relationships" xmlns:p="http://schemas.openxmlformats.org/presentationml/2006/main" showMasterSp="0" type="tx">
  <p:cSld name="13_Section Header">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42"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51" name="Group 3"/>
          <p:cNvGrpSpPr/>
          <p:nvPr/>
        </p:nvGrpSpPr>
        <p:grpSpPr>
          <a:xfrm>
            <a:off x="152399" y="374650"/>
            <a:ext cx="1524002" cy="1225551"/>
            <a:chOff x="0" y="0"/>
            <a:chExt cx="1524000" cy="1225550"/>
          </a:xfrm>
        </p:grpSpPr>
        <p:sp>
          <p:nvSpPr>
            <p:cNvPr id="4143"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44"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149" name="Group 6"/>
            <p:cNvGrpSpPr/>
            <p:nvPr/>
          </p:nvGrpSpPr>
          <p:grpSpPr>
            <a:xfrm>
              <a:off x="88900" y="0"/>
              <a:ext cx="1304926" cy="1225551"/>
              <a:chOff x="0" y="0"/>
              <a:chExt cx="1304925" cy="1225550"/>
            </a:xfrm>
          </p:grpSpPr>
          <p:sp>
            <p:nvSpPr>
              <p:cNvPr id="4145"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46"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47"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48"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50"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52"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defRPr sz="4000" b="1" cap="all">
                <a:solidFill>
                  <a:srgbClr val="FFFFCC"/>
                </a:solidFill>
              </a:defRPr>
            </a:lvl1pPr>
          </a:lstStyle>
          <a:p>
            <a:r>
              <a:t>Title Text</a:t>
            </a:r>
          </a:p>
        </p:txBody>
      </p:sp>
      <p:sp>
        <p:nvSpPr>
          <p:cNvPr id="4153"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54"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69961191"/>
      </p:ext>
    </p:extLst>
  </p:cSld>
  <p:clrMapOvr>
    <a:masterClrMapping/>
  </p:clrMapOvr>
  <p:transition spd="med"/>
</p:sldLayout>
</file>

<file path=ppt/slideLayouts/slideLayout345.xml><?xml version="1.0" encoding="utf-8"?>
<p:sldLayout xmlns:a="http://schemas.openxmlformats.org/drawingml/2006/main" xmlns:r="http://schemas.openxmlformats.org/officeDocument/2006/relationships" xmlns:p="http://schemas.openxmlformats.org/presentationml/2006/main" showMasterSp="0" type="tx">
  <p:cSld name="14_Two Content">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61"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70" name="Group 3"/>
          <p:cNvGrpSpPr/>
          <p:nvPr/>
        </p:nvGrpSpPr>
        <p:grpSpPr>
          <a:xfrm>
            <a:off x="152399" y="374650"/>
            <a:ext cx="1524002" cy="1225551"/>
            <a:chOff x="0" y="0"/>
            <a:chExt cx="1524000" cy="1225550"/>
          </a:xfrm>
        </p:grpSpPr>
        <p:sp>
          <p:nvSpPr>
            <p:cNvPr id="4162"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63"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168" name="Group 6"/>
            <p:cNvGrpSpPr/>
            <p:nvPr/>
          </p:nvGrpSpPr>
          <p:grpSpPr>
            <a:xfrm>
              <a:off x="88900" y="0"/>
              <a:ext cx="1304926" cy="1225551"/>
              <a:chOff x="0" y="0"/>
              <a:chExt cx="1304925" cy="1225550"/>
            </a:xfrm>
          </p:grpSpPr>
          <p:sp>
            <p:nvSpPr>
              <p:cNvPr id="4164"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65"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66"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67"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69"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71"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172" name="Body Level One…"/>
          <p:cNvSpPr txBox="1">
            <a:spLocks noGrp="1"/>
          </p:cNvSpPr>
          <p:nvPr>
            <p:ph type="body" sz="half" idx="1"/>
          </p:nvPr>
        </p:nvSpPr>
        <p:spPr>
          <a:xfrm>
            <a:off x="661987" y="1905000"/>
            <a:ext cx="3810001" cy="4114800"/>
          </a:xfrm>
          <a:prstGeom prst="rect">
            <a:avLst/>
          </a:prstGeom>
        </p:spPr>
        <p:txBody>
          <a:bodyPr lIns="46037" tIns="46037" rIns="46037" bIns="46037">
            <a:normAutofit/>
          </a:bodyPr>
          <a:lstStyle>
            <a:lvl1pPr>
              <a:spcBef>
                <a:spcPts val="600"/>
              </a:spcBef>
              <a:buClr>
                <a:srgbClr val="FFFFCC"/>
              </a:buClr>
              <a:buSzPct val="90000"/>
              <a:buChar char="Ú"/>
              <a:defRPr sz="2800">
                <a:solidFill>
                  <a:srgbClr val="EAEAEA"/>
                </a:solidFill>
              </a:defRPr>
            </a:lvl1pPr>
            <a:lvl2pPr marL="790575" indent="-333375">
              <a:spcBef>
                <a:spcPts val="600"/>
              </a:spcBef>
              <a:buClr>
                <a:srgbClr val="FFFFCC"/>
              </a:buClr>
              <a:buChar char="–"/>
              <a:defRPr sz="2800">
                <a:solidFill>
                  <a:srgbClr val="EAEAEA"/>
                </a:solidFill>
              </a:defRPr>
            </a:lvl2pPr>
            <a:lvl3pPr marL="1234439" indent="-320039">
              <a:spcBef>
                <a:spcPts val="600"/>
              </a:spcBef>
              <a:buClr>
                <a:srgbClr val="FFFFCC"/>
              </a:buClr>
              <a:defRPr sz="2800">
                <a:solidFill>
                  <a:srgbClr val="EAEAEA"/>
                </a:solidFill>
              </a:defRPr>
            </a:lvl3pPr>
            <a:lvl4pPr marL="1727200" indent="-355600">
              <a:spcBef>
                <a:spcPts val="600"/>
              </a:spcBef>
              <a:buClr>
                <a:srgbClr val="FFFFCC"/>
              </a:buClr>
              <a:buChar char="–"/>
              <a:defRPr sz="2800">
                <a:solidFill>
                  <a:srgbClr val="EAEAEA"/>
                </a:solidFill>
              </a:defRPr>
            </a:lvl4pPr>
            <a:lvl5pPr marL="2184400" indent="-355600">
              <a:spcBef>
                <a:spcPts val="600"/>
              </a:spcBef>
              <a:buClr>
                <a:srgbClr val="FFFFCC"/>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73"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95470474"/>
      </p:ext>
    </p:extLst>
  </p:cSld>
  <p:clrMapOvr>
    <a:masterClrMapping/>
  </p:clrMapOvr>
  <p:transition spd="med"/>
</p:sldLayout>
</file>

<file path=ppt/slideLayouts/slideLayout346.xml><?xml version="1.0" encoding="utf-8"?>
<p:sldLayout xmlns:a="http://schemas.openxmlformats.org/drawingml/2006/main" xmlns:r="http://schemas.openxmlformats.org/officeDocument/2006/relationships" xmlns:p="http://schemas.openxmlformats.org/presentationml/2006/main" showMasterSp="0" type="tx">
  <p:cSld name="13_Comparis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80"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89" name="Group 3"/>
          <p:cNvGrpSpPr/>
          <p:nvPr/>
        </p:nvGrpSpPr>
        <p:grpSpPr>
          <a:xfrm>
            <a:off x="152399" y="374650"/>
            <a:ext cx="1524002" cy="1225551"/>
            <a:chOff x="0" y="0"/>
            <a:chExt cx="1524000" cy="1225550"/>
          </a:xfrm>
        </p:grpSpPr>
        <p:sp>
          <p:nvSpPr>
            <p:cNvPr id="4181"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82"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187" name="Group 6"/>
            <p:cNvGrpSpPr/>
            <p:nvPr/>
          </p:nvGrpSpPr>
          <p:grpSpPr>
            <a:xfrm>
              <a:off x="88900" y="0"/>
              <a:ext cx="1304926" cy="1225551"/>
              <a:chOff x="0" y="0"/>
              <a:chExt cx="1304925" cy="1225550"/>
            </a:xfrm>
          </p:grpSpPr>
          <p:sp>
            <p:nvSpPr>
              <p:cNvPr id="4183"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84"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85"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86"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88"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90"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defRPr>
                <a:solidFill>
                  <a:srgbClr val="FFFFCC"/>
                </a:solidFill>
              </a:defRPr>
            </a:lvl1pPr>
          </a:lstStyle>
          <a:p>
            <a:r>
              <a:t>Title Text</a:t>
            </a:r>
          </a:p>
        </p:txBody>
      </p:sp>
      <p:sp>
        <p:nvSpPr>
          <p:cNvPr id="4191"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92"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rgbClr val="EAEAEA"/>
                </a:solidFill>
              </a:defRPr>
            </a:pPr>
            <a:endParaRPr/>
          </a:p>
        </p:txBody>
      </p:sp>
      <p:sp>
        <p:nvSpPr>
          <p:cNvPr id="4193"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13428196"/>
      </p:ext>
    </p:extLst>
  </p:cSld>
  <p:clrMapOvr>
    <a:masterClrMapping/>
  </p:clrMapOvr>
  <p:transition spd="med"/>
</p:sldLayout>
</file>

<file path=ppt/slideLayouts/slideLayout347.xml><?xml version="1.0" encoding="utf-8"?>
<p:sldLayout xmlns:a="http://schemas.openxmlformats.org/drawingml/2006/main" xmlns:r="http://schemas.openxmlformats.org/officeDocument/2006/relationships" xmlns:p="http://schemas.openxmlformats.org/presentationml/2006/main" showMasterSp="0" type="tx">
  <p:cSld name="14_Title Only">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00"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09" name="Group 3"/>
          <p:cNvGrpSpPr/>
          <p:nvPr/>
        </p:nvGrpSpPr>
        <p:grpSpPr>
          <a:xfrm>
            <a:off x="152399" y="374650"/>
            <a:ext cx="1524002" cy="1225551"/>
            <a:chOff x="0" y="0"/>
            <a:chExt cx="1524000" cy="1225550"/>
          </a:xfrm>
        </p:grpSpPr>
        <p:sp>
          <p:nvSpPr>
            <p:cNvPr id="4201"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02"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207" name="Group 6"/>
            <p:cNvGrpSpPr/>
            <p:nvPr/>
          </p:nvGrpSpPr>
          <p:grpSpPr>
            <a:xfrm>
              <a:off x="88900" y="0"/>
              <a:ext cx="1304926" cy="1225551"/>
              <a:chOff x="0" y="0"/>
              <a:chExt cx="1304925" cy="1225550"/>
            </a:xfrm>
          </p:grpSpPr>
          <p:sp>
            <p:nvSpPr>
              <p:cNvPr id="4203"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04"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05"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06"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08"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10"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211"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39562418"/>
      </p:ext>
    </p:extLst>
  </p:cSld>
  <p:clrMapOvr>
    <a:masterClrMapping/>
  </p:clrMapOvr>
  <p:transition spd="med"/>
</p:sldLayout>
</file>

<file path=ppt/slideLayouts/slideLayout348.xml><?xml version="1.0" encoding="utf-8"?>
<p:sldLayout xmlns:a="http://schemas.openxmlformats.org/drawingml/2006/main" xmlns:r="http://schemas.openxmlformats.org/officeDocument/2006/relationships" xmlns:p="http://schemas.openxmlformats.org/presentationml/2006/main" showMasterSp="0" type="tx">
  <p:cSld name="19_Blank">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18"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27" name="Group 3"/>
          <p:cNvGrpSpPr/>
          <p:nvPr/>
        </p:nvGrpSpPr>
        <p:grpSpPr>
          <a:xfrm>
            <a:off x="152399" y="374650"/>
            <a:ext cx="1524002" cy="1225551"/>
            <a:chOff x="0" y="0"/>
            <a:chExt cx="1524000" cy="1225550"/>
          </a:xfrm>
        </p:grpSpPr>
        <p:sp>
          <p:nvSpPr>
            <p:cNvPr id="4219"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20"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225" name="Group 6"/>
            <p:cNvGrpSpPr/>
            <p:nvPr/>
          </p:nvGrpSpPr>
          <p:grpSpPr>
            <a:xfrm>
              <a:off x="88900" y="0"/>
              <a:ext cx="1304926" cy="1225551"/>
              <a:chOff x="0" y="0"/>
              <a:chExt cx="1304925" cy="1225550"/>
            </a:xfrm>
          </p:grpSpPr>
          <p:sp>
            <p:nvSpPr>
              <p:cNvPr id="4221"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22"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23"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24"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26"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2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44723232"/>
      </p:ext>
    </p:extLst>
  </p:cSld>
  <p:clrMapOvr>
    <a:masterClrMapping/>
  </p:clrMapOvr>
  <p:transition spd="med"/>
</p:sldLayout>
</file>

<file path=ppt/slideLayouts/slideLayout349.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35"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44" name="Group 3"/>
          <p:cNvGrpSpPr/>
          <p:nvPr/>
        </p:nvGrpSpPr>
        <p:grpSpPr>
          <a:xfrm>
            <a:off x="152399" y="374650"/>
            <a:ext cx="1524002" cy="1225551"/>
            <a:chOff x="0" y="0"/>
            <a:chExt cx="1524000" cy="1225550"/>
          </a:xfrm>
        </p:grpSpPr>
        <p:sp>
          <p:nvSpPr>
            <p:cNvPr id="4236"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37"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242" name="Group 6"/>
            <p:cNvGrpSpPr/>
            <p:nvPr/>
          </p:nvGrpSpPr>
          <p:grpSpPr>
            <a:xfrm>
              <a:off x="88900" y="0"/>
              <a:ext cx="1304926" cy="1225551"/>
              <a:chOff x="0" y="0"/>
              <a:chExt cx="1304925" cy="1225550"/>
            </a:xfrm>
          </p:grpSpPr>
          <p:sp>
            <p:nvSpPr>
              <p:cNvPr id="4238"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39"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40"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41"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43"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45" name="Title Text"/>
          <p:cNvSpPr txBox="1">
            <a:spLocks noGrp="1"/>
          </p:cNvSpPr>
          <p:nvPr>
            <p:ph type="title"/>
          </p:nvPr>
        </p:nvSpPr>
        <p:spPr>
          <a:xfrm>
            <a:off x="457200" y="273050"/>
            <a:ext cx="3008314" cy="1162050"/>
          </a:xfrm>
          <a:prstGeom prst="rect">
            <a:avLst/>
          </a:prstGeom>
        </p:spPr>
        <p:txBody>
          <a:bodyPr lIns="46037" tIns="46037" rIns="46037" bIns="46037"/>
          <a:lstStyle>
            <a:lvl1pPr>
              <a:defRPr sz="2000" b="1">
                <a:solidFill>
                  <a:srgbClr val="FFFFCC"/>
                </a:solidFill>
              </a:defRPr>
            </a:lvl1pPr>
          </a:lstStyle>
          <a:p>
            <a:r>
              <a:t>Title Text</a:t>
            </a:r>
          </a:p>
        </p:txBody>
      </p:sp>
      <p:sp>
        <p:nvSpPr>
          <p:cNvPr id="4246"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lr>
                <a:srgbClr val="FFFFCC"/>
              </a:buClr>
              <a:buSzPct val="90000"/>
              <a:buChar char="Ú"/>
              <a:defRPr>
                <a:solidFill>
                  <a:srgbClr val="EAEAEA"/>
                </a:solidFill>
              </a:defRPr>
            </a:lvl1pPr>
            <a:lvl2pPr>
              <a:buClr>
                <a:srgbClr val="FFFFCC"/>
              </a:buClr>
              <a:buChar char="–"/>
              <a:defRPr>
                <a:solidFill>
                  <a:srgbClr val="EAEAEA"/>
                </a:solidFill>
              </a:defRPr>
            </a:lvl2pPr>
            <a:lvl3pPr>
              <a:buClr>
                <a:srgbClr val="FFFFCC"/>
              </a:buClr>
              <a:defRPr>
                <a:solidFill>
                  <a:srgbClr val="EAEAEA"/>
                </a:solidFill>
              </a:defRPr>
            </a:lvl3pPr>
            <a:lvl4pPr>
              <a:buClr>
                <a:srgbClr val="FFFFCC"/>
              </a:buClr>
              <a:buChar char="–"/>
              <a:defRPr>
                <a:solidFill>
                  <a:srgbClr val="EAEAEA"/>
                </a:solidFill>
              </a:defRPr>
            </a:lvl4pPr>
            <a:lvl5pPr>
              <a:buClr>
                <a:srgbClr val="FFFFCC"/>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247"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rgbClr val="EAEAEA"/>
                </a:solidFill>
              </a:defRPr>
            </a:pPr>
            <a:endParaRPr/>
          </a:p>
        </p:txBody>
      </p:sp>
      <p:sp>
        <p:nvSpPr>
          <p:cNvPr id="424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00281308"/>
      </p:ext>
    </p:extLst>
  </p:cSld>
  <p:clrMapOvr>
    <a:masterClrMapping/>
  </p:clrMapOvr>
  <p:transition spd="med"/>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ftr" sz="quarter"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fld id="{2FD04227-5599-974C-AC0D-1A06591C2473}" type="slidenum">
              <a:rPr lang="en-US"/>
              <a:pPr>
                <a:defRPr/>
              </a:pPr>
              <a:t>‹#›</a:t>
            </a:fld>
            <a:endParaRPr lang="en-US"/>
          </a:p>
        </p:txBody>
      </p:sp>
      <p:sp>
        <p:nvSpPr>
          <p:cNvPr id="6" name="Rectangle 7"/>
          <p:cNvSpPr>
            <a:spLocks noGrp="1" noChangeArrowheads="1"/>
          </p:cNvSpPr>
          <p:nvPr>
            <p:ph type="dt"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518884714"/>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55"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64" name="Group 3"/>
          <p:cNvGrpSpPr/>
          <p:nvPr/>
        </p:nvGrpSpPr>
        <p:grpSpPr>
          <a:xfrm>
            <a:off x="152399" y="374650"/>
            <a:ext cx="1524002" cy="1225551"/>
            <a:chOff x="0" y="0"/>
            <a:chExt cx="1524000" cy="1225550"/>
          </a:xfrm>
        </p:grpSpPr>
        <p:sp>
          <p:nvSpPr>
            <p:cNvPr id="4256"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57"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262" name="Group 6"/>
            <p:cNvGrpSpPr/>
            <p:nvPr/>
          </p:nvGrpSpPr>
          <p:grpSpPr>
            <a:xfrm>
              <a:off x="88900" y="0"/>
              <a:ext cx="1304926" cy="1225551"/>
              <a:chOff x="0" y="0"/>
              <a:chExt cx="1304925" cy="1225550"/>
            </a:xfrm>
          </p:grpSpPr>
          <p:sp>
            <p:nvSpPr>
              <p:cNvPr id="4258"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59"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60"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61"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63"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65" name="Title Text"/>
          <p:cNvSpPr txBox="1">
            <a:spLocks noGrp="1"/>
          </p:cNvSpPr>
          <p:nvPr>
            <p:ph type="title"/>
          </p:nvPr>
        </p:nvSpPr>
        <p:spPr>
          <a:xfrm>
            <a:off x="1792288" y="4800600"/>
            <a:ext cx="5486401" cy="566738"/>
          </a:xfrm>
          <a:prstGeom prst="rect">
            <a:avLst/>
          </a:prstGeom>
        </p:spPr>
        <p:txBody>
          <a:bodyPr lIns="46037" tIns="46037" rIns="46037" bIns="46037"/>
          <a:lstStyle>
            <a:lvl1pPr>
              <a:defRPr sz="2000" b="1">
                <a:solidFill>
                  <a:srgbClr val="FFFFCC"/>
                </a:solidFill>
              </a:defRPr>
            </a:lvl1pPr>
          </a:lstStyle>
          <a:p>
            <a:r>
              <a:t>Title Text</a:t>
            </a:r>
          </a:p>
        </p:txBody>
      </p:sp>
      <p:sp>
        <p:nvSpPr>
          <p:cNvPr id="426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267"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26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04130300"/>
      </p:ext>
    </p:extLst>
  </p:cSld>
  <p:clrMapOvr>
    <a:masterClrMapping/>
  </p:clrMapOvr>
  <p:transition spd="med"/>
</p:sldLayout>
</file>

<file path=ppt/slideLayouts/slideLayout351.xml><?xml version="1.0" encoding="utf-8"?>
<p:sldLayout xmlns:a="http://schemas.openxmlformats.org/drawingml/2006/main" xmlns:r="http://schemas.openxmlformats.org/officeDocument/2006/relationships" xmlns:p="http://schemas.openxmlformats.org/presentationml/2006/main" showMasterSp="0" type="tx">
  <p:cSld name="23_Title Slide">
    <p:bg>
      <p:bgPr>
        <a:solidFill>
          <a:schemeClr val="accent3">
            <a:lumOff val="44000"/>
          </a:schemeClr>
        </a:solidFill>
        <a:effectLst/>
      </p:bgPr>
    </p:bg>
    <p:spTree>
      <p:nvGrpSpPr>
        <p:cNvPr id="1" name=""/>
        <p:cNvGrpSpPr/>
        <p:nvPr/>
      </p:nvGrpSpPr>
      <p:grpSpPr>
        <a:xfrm>
          <a:off x="0" y="0"/>
          <a:ext cx="0" cy="0"/>
          <a:chOff x="0" y="0"/>
          <a:chExt cx="0" cy="0"/>
        </a:xfrm>
      </p:grpSpPr>
      <p:grpSp>
        <p:nvGrpSpPr>
          <p:cNvPr id="4280" name="Group 6"/>
          <p:cNvGrpSpPr/>
          <p:nvPr/>
        </p:nvGrpSpPr>
        <p:grpSpPr>
          <a:xfrm>
            <a:off x="0" y="914400"/>
            <a:ext cx="8686800" cy="2514600"/>
            <a:chOff x="0" y="0"/>
            <a:chExt cx="8686800" cy="2514600"/>
          </a:xfrm>
        </p:grpSpPr>
        <p:sp>
          <p:nvSpPr>
            <p:cNvPr id="427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27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7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7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27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281" name="Title Text"/>
          <p:cNvSpPr txBox="1">
            <a:spLocks noGrp="1"/>
          </p:cNvSpPr>
          <p:nvPr>
            <p:ph type="title"/>
          </p:nvPr>
        </p:nvSpPr>
        <p:spPr>
          <a:xfrm>
            <a:off x="685800" y="2130425"/>
            <a:ext cx="7772400" cy="1470025"/>
          </a:xfrm>
          <a:prstGeom prst="rect">
            <a:avLst/>
          </a:prstGeom>
        </p:spPr>
        <p:txBody>
          <a:bodyPr/>
          <a:lstStyle>
            <a:lvl1pPr>
              <a:defRPr sz="4000">
                <a:solidFill>
                  <a:srgbClr val="000000"/>
                </a:solidFill>
                <a:latin typeface="Arial"/>
                <a:ea typeface="Arial"/>
                <a:cs typeface="Arial"/>
                <a:sym typeface="Arial"/>
              </a:defRPr>
            </a:lvl1pPr>
          </a:lstStyle>
          <a:p>
            <a:r>
              <a:t>Title Text</a:t>
            </a:r>
          </a:p>
        </p:txBody>
      </p:sp>
      <p:sp>
        <p:nvSpPr>
          <p:cNvPr id="42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292929"/>
                </a:solidFill>
                <a:latin typeface="Arial"/>
                <a:ea typeface="Arial"/>
                <a:cs typeface="Arial"/>
                <a:sym typeface="Arial"/>
              </a:defRPr>
            </a:lvl1pPr>
            <a:lvl2pPr marL="0" indent="457200" algn="ctr">
              <a:buSzTx/>
              <a:buNone/>
              <a:defRPr>
                <a:solidFill>
                  <a:srgbClr val="292929"/>
                </a:solidFill>
                <a:latin typeface="Arial"/>
                <a:ea typeface="Arial"/>
                <a:cs typeface="Arial"/>
                <a:sym typeface="Arial"/>
              </a:defRPr>
            </a:lvl2pPr>
            <a:lvl3pPr marL="0" indent="914400" algn="ctr">
              <a:buSzTx/>
              <a:buNone/>
              <a:defRPr>
                <a:solidFill>
                  <a:srgbClr val="292929"/>
                </a:solidFill>
                <a:latin typeface="Arial"/>
                <a:ea typeface="Arial"/>
                <a:cs typeface="Arial"/>
                <a:sym typeface="Arial"/>
              </a:defRPr>
            </a:lvl3pPr>
            <a:lvl4pPr marL="0" indent="1371600" algn="ctr">
              <a:buSzTx/>
              <a:buNone/>
              <a:defRPr>
                <a:solidFill>
                  <a:srgbClr val="292929"/>
                </a:solidFill>
                <a:latin typeface="Arial"/>
                <a:ea typeface="Arial"/>
                <a:cs typeface="Arial"/>
                <a:sym typeface="Arial"/>
              </a:defRPr>
            </a:lvl4pPr>
            <a:lvl5pPr marL="0" indent="1828800" algn="ctr">
              <a:buSzTx/>
              <a:buNone/>
              <a:defRPr>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283"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955320219"/>
      </p:ext>
    </p:extLst>
  </p:cSld>
  <p:clrMapOvr>
    <a:masterClrMapping/>
  </p:clrMapOvr>
  <p:transition spd="med"/>
</p:sldLayout>
</file>

<file path=ppt/slideLayouts/slideLayout352.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4295" name="Group 6"/>
          <p:cNvGrpSpPr/>
          <p:nvPr/>
        </p:nvGrpSpPr>
        <p:grpSpPr>
          <a:xfrm>
            <a:off x="0" y="914400"/>
            <a:ext cx="8686800" cy="2514600"/>
            <a:chOff x="0" y="0"/>
            <a:chExt cx="8686800" cy="2514600"/>
          </a:xfrm>
        </p:grpSpPr>
        <p:sp>
          <p:nvSpPr>
            <p:cNvPr id="4290"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291"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92"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93"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294"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296" name="Title Text"/>
          <p:cNvSpPr txBox="1">
            <a:spLocks noGrp="1"/>
          </p:cNvSpPr>
          <p:nvPr>
            <p:ph type="title"/>
          </p:nvPr>
        </p:nvSpPr>
        <p:spPr>
          <a:xfrm>
            <a:off x="931862" y="96838"/>
            <a:ext cx="7158038" cy="1412876"/>
          </a:xfrm>
          <a:prstGeom prst="rect">
            <a:avLst/>
          </a:prstGeom>
        </p:spPr>
        <p:txBody>
          <a:bodyPr/>
          <a:lstStyle>
            <a:lvl1pPr>
              <a:defRPr sz="4000">
                <a:solidFill>
                  <a:srgbClr val="000000"/>
                </a:solidFill>
                <a:latin typeface="Arial"/>
                <a:ea typeface="Arial"/>
                <a:cs typeface="Arial"/>
                <a:sym typeface="Arial"/>
              </a:defRPr>
            </a:lvl1pPr>
          </a:lstStyle>
          <a:p>
            <a:r>
              <a:t>Title Text</a:t>
            </a:r>
          </a:p>
        </p:txBody>
      </p:sp>
      <p:sp>
        <p:nvSpPr>
          <p:cNvPr id="4297" name="Body Level One…"/>
          <p:cNvSpPr txBox="1">
            <a:spLocks noGrp="1"/>
          </p:cNvSpPr>
          <p:nvPr>
            <p:ph type="body" idx="1"/>
          </p:nvPr>
        </p:nvSpPr>
        <p:spPr>
          <a:xfrm>
            <a:off x="949325" y="1981200"/>
            <a:ext cx="7661275" cy="4114800"/>
          </a:xfrm>
          <a:prstGeom prst="rect">
            <a:avLst/>
          </a:prstGeom>
        </p:spPr>
        <p:txBody>
          <a:bodyPr>
            <a:normAutofit/>
          </a:bodyPr>
          <a:lstStyle>
            <a:lvl1pPr marL="447675" indent="-447675">
              <a:buClr>
                <a:srgbClr val="CC9900"/>
              </a:buClr>
              <a:buSzPct val="70000"/>
              <a:buChar char="■"/>
              <a:defRPr>
                <a:solidFill>
                  <a:srgbClr val="292929"/>
                </a:solidFill>
                <a:latin typeface="Arial"/>
                <a:ea typeface="Arial"/>
                <a:cs typeface="Arial"/>
                <a:sym typeface="Arial"/>
              </a:defRPr>
            </a:lvl1pPr>
            <a:lvl2pPr marL="951819" indent="-502557">
              <a:buClr>
                <a:srgbClr val="CC9900"/>
              </a:buClr>
              <a:buSzPct val="65000"/>
              <a:buChar char="○"/>
              <a:defRPr>
                <a:solidFill>
                  <a:srgbClr val="292929"/>
                </a:solidFill>
                <a:latin typeface="Arial"/>
                <a:ea typeface="Arial"/>
                <a:cs typeface="Arial"/>
                <a:sym typeface="Arial"/>
              </a:defRPr>
            </a:lvl2pPr>
            <a:lvl3pPr marL="1428221" indent="-537633">
              <a:buClr>
                <a:srgbClr val="CC9900"/>
              </a:buClr>
              <a:buSzPct val="70000"/>
              <a:buChar char="■"/>
              <a:defRPr>
                <a:solidFill>
                  <a:srgbClr val="292929"/>
                </a:solidFill>
                <a:latin typeface="Arial"/>
                <a:ea typeface="Arial"/>
                <a:cs typeface="Arial"/>
                <a:sym typeface="Arial"/>
              </a:defRPr>
            </a:lvl3pPr>
            <a:lvl4pPr marL="1912620" indent="-617220">
              <a:buClr>
                <a:srgbClr val="CC9900"/>
              </a:buClr>
              <a:buSzPct val="75000"/>
              <a:buChar char="○"/>
              <a:defRPr>
                <a:solidFill>
                  <a:srgbClr val="292929"/>
                </a:solidFill>
                <a:latin typeface="Arial"/>
                <a:ea typeface="Arial"/>
                <a:cs typeface="Arial"/>
                <a:sym typeface="Arial"/>
              </a:defRPr>
            </a:lvl4pPr>
            <a:lvl5pPr marL="2302510" indent="-619760">
              <a:buClr>
                <a:srgbClr val="CC9900"/>
              </a:buClr>
              <a:buSzPct val="70000"/>
              <a:buChar char="■"/>
              <a:defRPr>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298"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2747692163"/>
      </p:ext>
    </p:extLst>
  </p:cSld>
  <p:clrMapOvr>
    <a:masterClrMapping/>
  </p:clrMapOvr>
  <p:transition spd="med"/>
</p:sldLayout>
</file>

<file path=ppt/slideLayouts/slideLayout353.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chemeClr val="accent3">
            <a:lumOff val="44000"/>
          </a:schemeClr>
        </a:solidFill>
        <a:effectLst/>
      </p:bgPr>
    </p:bg>
    <p:spTree>
      <p:nvGrpSpPr>
        <p:cNvPr id="1" name=""/>
        <p:cNvGrpSpPr/>
        <p:nvPr/>
      </p:nvGrpSpPr>
      <p:grpSpPr>
        <a:xfrm>
          <a:off x="0" y="0"/>
          <a:ext cx="0" cy="0"/>
          <a:chOff x="0" y="0"/>
          <a:chExt cx="0" cy="0"/>
        </a:xfrm>
      </p:grpSpPr>
      <p:grpSp>
        <p:nvGrpSpPr>
          <p:cNvPr id="4310" name="Group 6"/>
          <p:cNvGrpSpPr/>
          <p:nvPr/>
        </p:nvGrpSpPr>
        <p:grpSpPr>
          <a:xfrm>
            <a:off x="0" y="914400"/>
            <a:ext cx="8686800" cy="2514600"/>
            <a:chOff x="0" y="0"/>
            <a:chExt cx="8686800" cy="2514600"/>
          </a:xfrm>
        </p:grpSpPr>
        <p:sp>
          <p:nvSpPr>
            <p:cNvPr id="430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0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0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0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0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1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431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292929"/>
                </a:solidFill>
                <a:latin typeface="Arial"/>
                <a:ea typeface="Arial"/>
                <a:cs typeface="Arial"/>
                <a:sym typeface="Arial"/>
              </a:defRPr>
            </a:lvl1pPr>
            <a:lvl2pPr marL="0" indent="457200">
              <a:spcBef>
                <a:spcPts val="400"/>
              </a:spcBef>
              <a:buSzTx/>
              <a:buNone/>
              <a:defRPr sz="2000">
                <a:solidFill>
                  <a:srgbClr val="292929"/>
                </a:solidFill>
                <a:latin typeface="Arial"/>
                <a:ea typeface="Arial"/>
                <a:cs typeface="Arial"/>
                <a:sym typeface="Arial"/>
              </a:defRPr>
            </a:lvl2pPr>
            <a:lvl3pPr marL="0" indent="914400">
              <a:spcBef>
                <a:spcPts val="400"/>
              </a:spcBef>
              <a:buSzTx/>
              <a:buNone/>
              <a:defRPr sz="2000">
                <a:solidFill>
                  <a:srgbClr val="292929"/>
                </a:solidFill>
                <a:latin typeface="Arial"/>
                <a:ea typeface="Arial"/>
                <a:cs typeface="Arial"/>
                <a:sym typeface="Arial"/>
              </a:defRPr>
            </a:lvl3pPr>
            <a:lvl4pPr marL="0" indent="1371600">
              <a:spcBef>
                <a:spcPts val="400"/>
              </a:spcBef>
              <a:buSzTx/>
              <a:buNone/>
              <a:defRPr sz="2000">
                <a:solidFill>
                  <a:srgbClr val="292929"/>
                </a:solidFill>
                <a:latin typeface="Arial"/>
                <a:ea typeface="Arial"/>
                <a:cs typeface="Arial"/>
                <a:sym typeface="Arial"/>
              </a:defRPr>
            </a:lvl4pPr>
            <a:lvl5pPr marL="0" indent="1828800">
              <a:spcBef>
                <a:spcPts val="400"/>
              </a:spcBef>
              <a:buSzTx/>
              <a:buNone/>
              <a:defRPr sz="2000">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313"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4196771982"/>
      </p:ext>
    </p:extLst>
  </p:cSld>
  <p:clrMapOvr>
    <a:masterClrMapping/>
  </p:clrMapOvr>
  <p:transition spd="med"/>
</p:sldLayout>
</file>

<file path=ppt/slideLayouts/slideLayout354.xml><?xml version="1.0" encoding="utf-8"?>
<p:sldLayout xmlns:a="http://schemas.openxmlformats.org/drawingml/2006/main" xmlns:r="http://schemas.openxmlformats.org/officeDocument/2006/relationships" xmlns:p="http://schemas.openxmlformats.org/presentationml/2006/main" showMasterSp="0" type="tx">
  <p:cSld name="15_Two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4325" name="Group 6"/>
          <p:cNvGrpSpPr/>
          <p:nvPr/>
        </p:nvGrpSpPr>
        <p:grpSpPr>
          <a:xfrm>
            <a:off x="0" y="914400"/>
            <a:ext cx="8686800" cy="2514600"/>
            <a:chOff x="0" y="0"/>
            <a:chExt cx="8686800" cy="2514600"/>
          </a:xfrm>
        </p:grpSpPr>
        <p:sp>
          <p:nvSpPr>
            <p:cNvPr id="4320"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21"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22"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23"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24"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26" name="Title Text"/>
          <p:cNvSpPr txBox="1">
            <a:spLocks noGrp="1"/>
          </p:cNvSpPr>
          <p:nvPr>
            <p:ph type="title"/>
          </p:nvPr>
        </p:nvSpPr>
        <p:spPr>
          <a:xfrm>
            <a:off x="931862" y="96838"/>
            <a:ext cx="7158038" cy="1412876"/>
          </a:xfrm>
          <a:prstGeom prst="rect">
            <a:avLst/>
          </a:prstGeom>
        </p:spPr>
        <p:txBody>
          <a:bodyPr/>
          <a:lstStyle>
            <a:lvl1pPr>
              <a:defRPr sz="4000">
                <a:solidFill>
                  <a:srgbClr val="000000"/>
                </a:solidFill>
                <a:latin typeface="Arial"/>
                <a:ea typeface="Arial"/>
                <a:cs typeface="Arial"/>
                <a:sym typeface="Arial"/>
              </a:defRPr>
            </a:lvl1pPr>
          </a:lstStyle>
          <a:p>
            <a:r>
              <a:t>Title Text</a:t>
            </a:r>
          </a:p>
        </p:txBody>
      </p:sp>
      <p:sp>
        <p:nvSpPr>
          <p:cNvPr id="4327" name="Body Level One…"/>
          <p:cNvSpPr txBox="1">
            <a:spLocks noGrp="1"/>
          </p:cNvSpPr>
          <p:nvPr>
            <p:ph type="body" sz="half" idx="1"/>
          </p:nvPr>
        </p:nvSpPr>
        <p:spPr>
          <a:xfrm>
            <a:off x="949325" y="1981200"/>
            <a:ext cx="3754438" cy="4114800"/>
          </a:xfrm>
          <a:prstGeom prst="rect">
            <a:avLst/>
          </a:prstGeom>
        </p:spPr>
        <p:txBody>
          <a:bodyPr>
            <a:normAutofit/>
          </a:bodyPr>
          <a:lstStyle>
            <a:lvl1pPr marL="447675" indent="-447675">
              <a:spcBef>
                <a:spcPts val="600"/>
              </a:spcBef>
              <a:buClr>
                <a:srgbClr val="CC9900"/>
              </a:buClr>
              <a:buSzPct val="70000"/>
              <a:buChar char="■"/>
              <a:defRPr sz="2800">
                <a:solidFill>
                  <a:srgbClr val="292929"/>
                </a:solidFill>
                <a:latin typeface="Arial"/>
                <a:ea typeface="Arial"/>
                <a:cs typeface="Arial"/>
                <a:sym typeface="Arial"/>
              </a:defRPr>
            </a:lvl1pPr>
            <a:lvl2pPr marL="962289" indent="-513027">
              <a:spcBef>
                <a:spcPts val="600"/>
              </a:spcBef>
              <a:buClr>
                <a:srgbClr val="CC9900"/>
              </a:buClr>
              <a:buSzPct val="65000"/>
              <a:buChar char="○"/>
              <a:defRPr sz="2800">
                <a:solidFill>
                  <a:srgbClr val="292929"/>
                </a:solidFill>
                <a:latin typeface="Arial"/>
                <a:ea typeface="Arial"/>
                <a:cs typeface="Arial"/>
                <a:sym typeface="Arial"/>
              </a:defRPr>
            </a:lvl2pPr>
            <a:lvl3pPr marL="1455103" indent="-564515">
              <a:spcBef>
                <a:spcPts val="600"/>
              </a:spcBef>
              <a:buClr>
                <a:srgbClr val="CC9900"/>
              </a:buClr>
              <a:buSzPct val="70000"/>
              <a:buChar char="■"/>
              <a:defRPr sz="2800">
                <a:solidFill>
                  <a:srgbClr val="292929"/>
                </a:solidFill>
                <a:latin typeface="Arial"/>
                <a:ea typeface="Arial"/>
                <a:cs typeface="Arial"/>
                <a:sym typeface="Arial"/>
              </a:defRPr>
            </a:lvl3pPr>
            <a:lvl4pPr marL="1895475" indent="-600075">
              <a:spcBef>
                <a:spcPts val="600"/>
              </a:spcBef>
              <a:buClr>
                <a:srgbClr val="CC9900"/>
              </a:buClr>
              <a:buSzPct val="75000"/>
              <a:buChar char="○"/>
              <a:defRPr sz="2800">
                <a:solidFill>
                  <a:srgbClr val="292929"/>
                </a:solidFill>
                <a:latin typeface="Arial"/>
                <a:ea typeface="Arial"/>
                <a:cs typeface="Arial"/>
                <a:sym typeface="Arial"/>
              </a:defRPr>
            </a:lvl4pPr>
            <a:lvl5pPr marL="2285294" indent="-602544">
              <a:spcBef>
                <a:spcPts val="600"/>
              </a:spcBef>
              <a:buClr>
                <a:srgbClr val="CC9900"/>
              </a:buClr>
              <a:buSzPct val="70000"/>
              <a:buChar char="■"/>
              <a:defRPr sz="2800">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328"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3017547716"/>
      </p:ext>
    </p:extLst>
  </p:cSld>
  <p:clrMapOvr>
    <a:masterClrMapping/>
  </p:clrMapOvr>
  <p:transition spd="med"/>
</p:sldLayout>
</file>

<file path=ppt/slideLayouts/slideLayout355.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40" name="Group 6"/>
          <p:cNvGrpSpPr/>
          <p:nvPr/>
        </p:nvGrpSpPr>
        <p:grpSpPr>
          <a:xfrm>
            <a:off x="0" y="914400"/>
            <a:ext cx="8686800" cy="2514600"/>
            <a:chOff x="0" y="0"/>
            <a:chExt cx="8686800" cy="2514600"/>
          </a:xfrm>
        </p:grpSpPr>
        <p:sp>
          <p:nvSpPr>
            <p:cNvPr id="433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3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3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3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3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41" name="Title Text"/>
          <p:cNvSpPr txBox="1">
            <a:spLocks noGrp="1"/>
          </p:cNvSpPr>
          <p:nvPr>
            <p:ph type="title"/>
          </p:nvPr>
        </p:nvSpPr>
        <p:spPr>
          <a:xfrm>
            <a:off x="457200" y="274638"/>
            <a:ext cx="8229600" cy="1143001"/>
          </a:xfrm>
          <a:prstGeom prst="rect">
            <a:avLst/>
          </a:prstGeom>
        </p:spPr>
        <p:txBody>
          <a:bodyPr/>
          <a:lstStyle>
            <a:lvl1pPr>
              <a:defRPr sz="4000">
                <a:solidFill>
                  <a:srgbClr val="000000"/>
                </a:solidFill>
                <a:latin typeface="Arial"/>
                <a:ea typeface="Arial"/>
                <a:cs typeface="Arial"/>
                <a:sym typeface="Arial"/>
              </a:defRPr>
            </a:lvl1pPr>
          </a:lstStyle>
          <a:p>
            <a:r>
              <a:t>Title Text</a:t>
            </a:r>
          </a:p>
        </p:txBody>
      </p:sp>
      <p:sp>
        <p:nvSpPr>
          <p:cNvPr id="434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292929"/>
                </a:solidFill>
                <a:latin typeface="Arial"/>
                <a:ea typeface="Arial"/>
                <a:cs typeface="Arial"/>
                <a:sym typeface="Arial"/>
              </a:defRPr>
            </a:lvl1pPr>
            <a:lvl2pPr marL="0" indent="457200">
              <a:spcBef>
                <a:spcPts val="500"/>
              </a:spcBef>
              <a:buSzTx/>
              <a:buNone/>
              <a:defRPr sz="2400" b="1">
                <a:solidFill>
                  <a:srgbClr val="292929"/>
                </a:solidFill>
                <a:latin typeface="Arial"/>
                <a:ea typeface="Arial"/>
                <a:cs typeface="Arial"/>
                <a:sym typeface="Arial"/>
              </a:defRPr>
            </a:lvl2pPr>
            <a:lvl3pPr marL="0" indent="914400">
              <a:spcBef>
                <a:spcPts val="500"/>
              </a:spcBef>
              <a:buSzTx/>
              <a:buNone/>
              <a:defRPr sz="2400" b="1">
                <a:solidFill>
                  <a:srgbClr val="292929"/>
                </a:solidFill>
                <a:latin typeface="Arial"/>
                <a:ea typeface="Arial"/>
                <a:cs typeface="Arial"/>
                <a:sym typeface="Arial"/>
              </a:defRPr>
            </a:lvl3pPr>
            <a:lvl4pPr marL="0" indent="1371600">
              <a:spcBef>
                <a:spcPts val="500"/>
              </a:spcBef>
              <a:buSzTx/>
              <a:buNone/>
              <a:defRPr sz="2400" b="1">
                <a:solidFill>
                  <a:srgbClr val="292929"/>
                </a:solidFill>
                <a:latin typeface="Arial"/>
                <a:ea typeface="Arial"/>
                <a:cs typeface="Arial"/>
                <a:sym typeface="Arial"/>
              </a:defRPr>
            </a:lvl4pPr>
            <a:lvl5pPr marL="0" indent="1828800">
              <a:spcBef>
                <a:spcPts val="500"/>
              </a:spcBef>
              <a:buSzTx/>
              <a:buNone/>
              <a:defRPr sz="2400" b="1">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34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292929"/>
                </a:solidFill>
                <a:latin typeface="Arial"/>
                <a:ea typeface="Arial"/>
                <a:cs typeface="Arial"/>
                <a:sym typeface="Arial"/>
              </a:defRPr>
            </a:pPr>
            <a:endParaRPr/>
          </a:p>
        </p:txBody>
      </p:sp>
      <p:sp>
        <p:nvSpPr>
          <p:cNvPr id="4344"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1996493539"/>
      </p:ext>
    </p:extLst>
  </p:cSld>
  <p:clrMapOvr>
    <a:masterClrMapping/>
  </p:clrMapOvr>
  <p:transition spd="med"/>
</p:sldLayout>
</file>

<file path=ppt/slideLayouts/slideLayout356.xml><?xml version="1.0" encoding="utf-8"?>
<p:sldLayout xmlns:a="http://schemas.openxmlformats.org/drawingml/2006/main" xmlns:r="http://schemas.openxmlformats.org/officeDocument/2006/relationships" xmlns:p="http://schemas.openxmlformats.org/presentationml/2006/main" showMasterSp="0" type="tx">
  <p:cSld name="15_Title Only">
    <p:bg>
      <p:bgPr>
        <a:solidFill>
          <a:schemeClr val="accent3">
            <a:lumOff val="44000"/>
          </a:schemeClr>
        </a:solidFill>
        <a:effectLst/>
      </p:bgPr>
    </p:bg>
    <p:spTree>
      <p:nvGrpSpPr>
        <p:cNvPr id="1" name=""/>
        <p:cNvGrpSpPr/>
        <p:nvPr/>
      </p:nvGrpSpPr>
      <p:grpSpPr>
        <a:xfrm>
          <a:off x="0" y="0"/>
          <a:ext cx="0" cy="0"/>
          <a:chOff x="0" y="0"/>
          <a:chExt cx="0" cy="0"/>
        </a:xfrm>
      </p:grpSpPr>
      <p:grpSp>
        <p:nvGrpSpPr>
          <p:cNvPr id="4356" name="Group 6"/>
          <p:cNvGrpSpPr/>
          <p:nvPr/>
        </p:nvGrpSpPr>
        <p:grpSpPr>
          <a:xfrm>
            <a:off x="0" y="914400"/>
            <a:ext cx="8686800" cy="2514600"/>
            <a:chOff x="0" y="0"/>
            <a:chExt cx="8686800" cy="2514600"/>
          </a:xfrm>
        </p:grpSpPr>
        <p:sp>
          <p:nvSpPr>
            <p:cNvPr id="4351"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52"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53"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54"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55"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57" name="Title Text"/>
          <p:cNvSpPr txBox="1">
            <a:spLocks noGrp="1"/>
          </p:cNvSpPr>
          <p:nvPr>
            <p:ph type="title"/>
          </p:nvPr>
        </p:nvSpPr>
        <p:spPr>
          <a:xfrm>
            <a:off x="931862" y="96838"/>
            <a:ext cx="7158038" cy="1412876"/>
          </a:xfrm>
          <a:prstGeom prst="rect">
            <a:avLst/>
          </a:prstGeom>
        </p:spPr>
        <p:txBody>
          <a:bodyPr/>
          <a:lstStyle>
            <a:lvl1pPr>
              <a:defRPr sz="4000">
                <a:solidFill>
                  <a:srgbClr val="000000"/>
                </a:solidFill>
                <a:latin typeface="Arial"/>
                <a:ea typeface="Arial"/>
                <a:cs typeface="Arial"/>
                <a:sym typeface="Arial"/>
              </a:defRPr>
            </a:lvl1pPr>
          </a:lstStyle>
          <a:p>
            <a:r>
              <a:t>Title Text</a:t>
            </a:r>
          </a:p>
        </p:txBody>
      </p:sp>
      <p:sp>
        <p:nvSpPr>
          <p:cNvPr id="4358"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176841147"/>
      </p:ext>
    </p:extLst>
  </p:cSld>
  <p:clrMapOvr>
    <a:masterClrMapping/>
  </p:clrMapOvr>
  <p:transition spd="med"/>
</p:sldLayout>
</file>

<file path=ppt/slideLayouts/slideLayout357.xml><?xml version="1.0" encoding="utf-8"?>
<p:sldLayout xmlns:a="http://schemas.openxmlformats.org/drawingml/2006/main" xmlns:r="http://schemas.openxmlformats.org/officeDocument/2006/relationships" xmlns:p="http://schemas.openxmlformats.org/presentationml/2006/main" showMasterSp="0" type="tx">
  <p:cSld name="20_Blank">
    <p:bg>
      <p:bgPr>
        <a:solidFill>
          <a:schemeClr val="accent3">
            <a:lumOff val="44000"/>
          </a:schemeClr>
        </a:solidFill>
        <a:effectLst/>
      </p:bgPr>
    </p:bg>
    <p:spTree>
      <p:nvGrpSpPr>
        <p:cNvPr id="1" name=""/>
        <p:cNvGrpSpPr/>
        <p:nvPr/>
      </p:nvGrpSpPr>
      <p:grpSpPr>
        <a:xfrm>
          <a:off x="0" y="0"/>
          <a:ext cx="0" cy="0"/>
          <a:chOff x="0" y="0"/>
          <a:chExt cx="0" cy="0"/>
        </a:xfrm>
      </p:grpSpPr>
      <p:grpSp>
        <p:nvGrpSpPr>
          <p:cNvPr id="4370" name="Group 6"/>
          <p:cNvGrpSpPr/>
          <p:nvPr/>
        </p:nvGrpSpPr>
        <p:grpSpPr>
          <a:xfrm>
            <a:off x="0" y="914400"/>
            <a:ext cx="8686800" cy="2514600"/>
            <a:chOff x="0" y="0"/>
            <a:chExt cx="8686800" cy="2514600"/>
          </a:xfrm>
        </p:grpSpPr>
        <p:sp>
          <p:nvSpPr>
            <p:cNvPr id="436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6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6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6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6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71"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3425302016"/>
      </p:ext>
    </p:extLst>
  </p:cSld>
  <p:clrMapOvr>
    <a:masterClrMapping/>
  </p:clrMapOvr>
  <p:transition spd="med"/>
</p:sldLayout>
</file>

<file path=ppt/slideLayouts/slideLayout358.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83" name="Group 6"/>
          <p:cNvGrpSpPr/>
          <p:nvPr/>
        </p:nvGrpSpPr>
        <p:grpSpPr>
          <a:xfrm>
            <a:off x="0" y="914400"/>
            <a:ext cx="8686800" cy="2514600"/>
            <a:chOff x="0" y="0"/>
            <a:chExt cx="8686800" cy="2514600"/>
          </a:xfrm>
        </p:grpSpPr>
        <p:sp>
          <p:nvSpPr>
            <p:cNvPr id="4378"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79"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80"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81"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82"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84"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385" name="Body Level One…"/>
          <p:cNvSpPr txBox="1">
            <a:spLocks noGrp="1"/>
          </p:cNvSpPr>
          <p:nvPr>
            <p:ph type="body" idx="1"/>
          </p:nvPr>
        </p:nvSpPr>
        <p:spPr>
          <a:xfrm>
            <a:off x="3575050" y="273050"/>
            <a:ext cx="5111750" cy="5853113"/>
          </a:xfrm>
          <a:prstGeom prst="rect">
            <a:avLst/>
          </a:prstGeom>
        </p:spPr>
        <p:txBody>
          <a:bodyPr>
            <a:normAutofit/>
          </a:bodyPr>
          <a:lstStyle>
            <a:lvl1pPr marL="447675" indent="-447675">
              <a:buClr>
                <a:srgbClr val="CC9900"/>
              </a:buClr>
              <a:buSzPct val="70000"/>
              <a:buChar char="■"/>
              <a:defRPr>
                <a:solidFill>
                  <a:srgbClr val="292929"/>
                </a:solidFill>
                <a:latin typeface="Arial"/>
                <a:ea typeface="Arial"/>
                <a:cs typeface="Arial"/>
                <a:sym typeface="Arial"/>
              </a:defRPr>
            </a:lvl1pPr>
            <a:lvl2pPr marL="951819" indent="-502557">
              <a:buClr>
                <a:srgbClr val="CC9900"/>
              </a:buClr>
              <a:buSzPct val="65000"/>
              <a:buChar char="○"/>
              <a:defRPr>
                <a:solidFill>
                  <a:srgbClr val="292929"/>
                </a:solidFill>
                <a:latin typeface="Arial"/>
                <a:ea typeface="Arial"/>
                <a:cs typeface="Arial"/>
                <a:sym typeface="Arial"/>
              </a:defRPr>
            </a:lvl2pPr>
            <a:lvl3pPr marL="1428221" indent="-537633">
              <a:buClr>
                <a:srgbClr val="CC9900"/>
              </a:buClr>
              <a:buSzPct val="70000"/>
              <a:buChar char="■"/>
              <a:defRPr>
                <a:solidFill>
                  <a:srgbClr val="292929"/>
                </a:solidFill>
                <a:latin typeface="Arial"/>
                <a:ea typeface="Arial"/>
                <a:cs typeface="Arial"/>
                <a:sym typeface="Arial"/>
              </a:defRPr>
            </a:lvl3pPr>
            <a:lvl4pPr marL="1912620" indent="-617220">
              <a:buClr>
                <a:srgbClr val="CC9900"/>
              </a:buClr>
              <a:buSzPct val="75000"/>
              <a:buChar char="○"/>
              <a:defRPr>
                <a:solidFill>
                  <a:srgbClr val="292929"/>
                </a:solidFill>
                <a:latin typeface="Arial"/>
                <a:ea typeface="Arial"/>
                <a:cs typeface="Arial"/>
                <a:sym typeface="Arial"/>
              </a:defRPr>
            </a:lvl4pPr>
            <a:lvl5pPr marL="2302510" indent="-619760">
              <a:buClr>
                <a:srgbClr val="CC9900"/>
              </a:buClr>
              <a:buSzPct val="70000"/>
              <a:buChar char="■"/>
              <a:defRPr>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38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292929"/>
                </a:solidFill>
                <a:latin typeface="Arial"/>
                <a:ea typeface="Arial"/>
                <a:cs typeface="Arial"/>
                <a:sym typeface="Arial"/>
              </a:defRPr>
            </a:pPr>
            <a:endParaRPr/>
          </a:p>
        </p:txBody>
      </p:sp>
      <p:sp>
        <p:nvSpPr>
          <p:cNvPr id="4387"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1332734307"/>
      </p:ext>
    </p:extLst>
  </p:cSld>
  <p:clrMapOvr>
    <a:masterClrMapping/>
  </p:clrMapOvr>
  <p:transition spd="med"/>
</p:sldLayout>
</file>

<file path=ppt/slideLayouts/slideLayout359.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99" name="Group 6"/>
          <p:cNvGrpSpPr/>
          <p:nvPr/>
        </p:nvGrpSpPr>
        <p:grpSpPr>
          <a:xfrm>
            <a:off x="0" y="914400"/>
            <a:ext cx="8686800" cy="2514600"/>
            <a:chOff x="0" y="0"/>
            <a:chExt cx="8686800" cy="2514600"/>
          </a:xfrm>
        </p:grpSpPr>
        <p:sp>
          <p:nvSpPr>
            <p:cNvPr id="4394"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95"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96"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97"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98"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40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40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40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292929"/>
                </a:solidFill>
                <a:latin typeface="Arial"/>
                <a:ea typeface="Arial"/>
                <a:cs typeface="Arial"/>
                <a:sym typeface="Arial"/>
              </a:defRPr>
            </a:lvl1pPr>
            <a:lvl2pPr marL="0" indent="457200">
              <a:spcBef>
                <a:spcPts val="300"/>
              </a:spcBef>
              <a:buSzTx/>
              <a:buNone/>
              <a:defRPr sz="1400">
                <a:solidFill>
                  <a:srgbClr val="292929"/>
                </a:solidFill>
                <a:latin typeface="Arial"/>
                <a:ea typeface="Arial"/>
                <a:cs typeface="Arial"/>
                <a:sym typeface="Arial"/>
              </a:defRPr>
            </a:lvl2pPr>
            <a:lvl3pPr marL="0" indent="914400">
              <a:spcBef>
                <a:spcPts val="300"/>
              </a:spcBef>
              <a:buSzTx/>
              <a:buNone/>
              <a:defRPr sz="1400">
                <a:solidFill>
                  <a:srgbClr val="292929"/>
                </a:solidFill>
                <a:latin typeface="Arial"/>
                <a:ea typeface="Arial"/>
                <a:cs typeface="Arial"/>
                <a:sym typeface="Arial"/>
              </a:defRPr>
            </a:lvl3pPr>
            <a:lvl4pPr marL="0" indent="1371600">
              <a:spcBef>
                <a:spcPts val="300"/>
              </a:spcBef>
              <a:buSzTx/>
              <a:buNone/>
              <a:defRPr sz="1400">
                <a:solidFill>
                  <a:srgbClr val="292929"/>
                </a:solidFill>
                <a:latin typeface="Arial"/>
                <a:ea typeface="Arial"/>
                <a:cs typeface="Arial"/>
                <a:sym typeface="Arial"/>
              </a:defRPr>
            </a:lvl4pPr>
            <a:lvl5pPr marL="0" indent="1828800">
              <a:spcBef>
                <a:spcPts val="300"/>
              </a:spcBef>
              <a:buSzTx/>
              <a:buNone/>
              <a:defRPr sz="1400">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03"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1290747038"/>
      </p:ext>
    </p:extLst>
  </p:cSld>
  <p:clrMapOvr>
    <a:masterClrMapping/>
  </p:clrMapOvr>
  <p:transition spd="med"/>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ftr" sz="quarter"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fld id="{6275932E-F9F3-A446-9378-DEE268B8EC7C}" type="slidenum">
              <a:rPr lang="en-US"/>
              <a:pPr>
                <a:defRPr/>
              </a:pPr>
              <a:t>‹#›</a:t>
            </a:fld>
            <a:endParaRPr lang="en-US"/>
          </a:p>
        </p:txBody>
      </p:sp>
      <p:sp>
        <p:nvSpPr>
          <p:cNvPr id="6" name="Rectangle 7"/>
          <p:cNvSpPr>
            <a:spLocks noGrp="1" noChangeArrowheads="1"/>
          </p:cNvSpPr>
          <p:nvPr>
            <p:ph type="dt"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381922768"/>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showMasterSp="0" type="tx">
  <p:cSld name="2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410"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41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1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09001777"/>
      </p:ext>
    </p:extLst>
  </p:cSld>
  <p:clrMapOvr>
    <a:masterClrMapping/>
  </p:clrMapOvr>
  <p:transition spd="med"/>
</p:sldLayout>
</file>

<file path=ppt/slideLayouts/slideLayout361.xml><?xml version="1.0" encoding="utf-8"?>
<p:sldLayout xmlns:a="http://schemas.openxmlformats.org/drawingml/2006/main" xmlns:r="http://schemas.openxmlformats.org/officeDocument/2006/relationships" xmlns:p="http://schemas.openxmlformats.org/presentationml/2006/main" showMasterSp="0" type="tx">
  <p:cSld name="2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41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42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2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13842185"/>
      </p:ext>
    </p:extLst>
  </p:cSld>
  <p:clrMapOvr>
    <a:masterClrMapping/>
  </p:clrMapOvr>
  <p:transition spd="med"/>
</p:sldLayout>
</file>

<file path=ppt/slideLayouts/slideLayout362.xml><?xml version="1.0" encoding="utf-8"?>
<p:sldLayout xmlns:a="http://schemas.openxmlformats.org/drawingml/2006/main" xmlns:r="http://schemas.openxmlformats.org/officeDocument/2006/relationships" xmlns:p="http://schemas.openxmlformats.org/presentationml/2006/main" showMasterSp="0" type="tx">
  <p:cSld name="1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42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442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3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57353651"/>
      </p:ext>
    </p:extLst>
  </p:cSld>
  <p:clrMapOvr>
    <a:masterClrMapping/>
  </p:clrMapOvr>
  <p:transition spd="med"/>
</p:sldLayout>
</file>

<file path=ppt/slideLayouts/slideLayout363.xml><?xml version="1.0" encoding="utf-8"?>
<p:sldLayout xmlns:a="http://schemas.openxmlformats.org/drawingml/2006/main" xmlns:r="http://schemas.openxmlformats.org/officeDocument/2006/relationships" xmlns:p="http://schemas.openxmlformats.org/presentationml/2006/main" showMasterSp="0" type="tx">
  <p:cSld name="16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43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43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3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05819253"/>
      </p:ext>
    </p:extLst>
  </p:cSld>
  <p:clrMapOvr>
    <a:masterClrMapping/>
  </p:clrMapOvr>
  <p:transition spd="med"/>
</p:sldLayout>
</file>

<file path=ppt/slideLayouts/slideLayout364.xml><?xml version="1.0" encoding="utf-8"?>
<p:sldLayout xmlns:a="http://schemas.openxmlformats.org/drawingml/2006/main" xmlns:r="http://schemas.openxmlformats.org/officeDocument/2006/relationships" xmlns:p="http://schemas.openxmlformats.org/presentationml/2006/main" showMasterSp="0" type="tx">
  <p:cSld name="1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44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44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4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444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18507340"/>
      </p:ext>
    </p:extLst>
  </p:cSld>
  <p:clrMapOvr>
    <a:masterClrMapping/>
  </p:clrMapOvr>
  <p:transition spd="med"/>
</p:sldLayout>
</file>

<file path=ppt/slideLayouts/slideLayout365.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45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45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31875024"/>
      </p:ext>
    </p:extLst>
  </p:cSld>
  <p:clrMapOvr>
    <a:masterClrMapping/>
  </p:clrMapOvr>
  <p:transition spd="med"/>
</p:sldLayout>
</file>

<file path=ppt/slideLayouts/slideLayout366.xml><?xml version="1.0" encoding="utf-8"?>
<p:sldLayout xmlns:a="http://schemas.openxmlformats.org/drawingml/2006/main" xmlns:r="http://schemas.openxmlformats.org/officeDocument/2006/relationships" xmlns:p="http://schemas.openxmlformats.org/presentationml/2006/main" showMasterSp="0" type="tx">
  <p:cSld name="21_Blank">
    <p:bg>
      <p:bgPr>
        <a:solidFill>
          <a:schemeClr val="accent3">
            <a:lumOff val="44000"/>
          </a:schemeClr>
        </a:solidFill>
        <a:effectLst/>
      </p:bgPr>
    </p:bg>
    <p:spTree>
      <p:nvGrpSpPr>
        <p:cNvPr id="1" name=""/>
        <p:cNvGrpSpPr/>
        <p:nvPr/>
      </p:nvGrpSpPr>
      <p:grpSpPr>
        <a:xfrm>
          <a:off x="0" y="0"/>
          <a:ext cx="0" cy="0"/>
          <a:chOff x="0" y="0"/>
          <a:chExt cx="0" cy="0"/>
        </a:xfrm>
      </p:grpSpPr>
      <p:sp>
        <p:nvSpPr>
          <p:cNvPr id="446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8720846"/>
      </p:ext>
    </p:extLst>
  </p:cSld>
  <p:clrMapOvr>
    <a:masterClrMapping/>
  </p:clrMapOvr>
  <p:transition spd="med"/>
</p:sldLayout>
</file>

<file path=ppt/slideLayouts/slideLayout367.xml><?xml version="1.0" encoding="utf-8"?>
<p:sldLayout xmlns:a="http://schemas.openxmlformats.org/drawingml/2006/main" xmlns:r="http://schemas.openxmlformats.org/officeDocument/2006/relationships" xmlns:p="http://schemas.openxmlformats.org/presentationml/2006/main" showMasterSp="0" type="tx">
  <p:cSld name="1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47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47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7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447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33318568"/>
      </p:ext>
    </p:extLst>
  </p:cSld>
  <p:clrMapOvr>
    <a:masterClrMapping/>
  </p:clrMapOvr>
  <p:transition spd="med"/>
</p:sldLayout>
</file>

<file path=ppt/slideLayouts/slideLayout368.xml><?xml version="1.0" encoding="utf-8"?>
<p:sldLayout xmlns:a="http://schemas.openxmlformats.org/drawingml/2006/main" xmlns:r="http://schemas.openxmlformats.org/officeDocument/2006/relationships" xmlns:p="http://schemas.openxmlformats.org/presentationml/2006/main" showMasterSp="0" type="tx">
  <p:cSld name="1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48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48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4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8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14674553"/>
      </p:ext>
    </p:extLst>
  </p:cSld>
  <p:clrMapOvr>
    <a:masterClrMapping/>
  </p:clrMapOvr>
  <p:transition spd="med"/>
</p:sldLayout>
</file>

<file path=ppt/slideLayouts/slideLayout369.xml><?xml version="1.0" encoding="utf-8"?>
<p:sldLayout xmlns:a="http://schemas.openxmlformats.org/drawingml/2006/main" xmlns:r="http://schemas.openxmlformats.org/officeDocument/2006/relationships" xmlns:p="http://schemas.openxmlformats.org/presentationml/2006/main" showMasterSp="0" type="tx">
  <p:cSld name="25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91" name="Title Text"/>
          <p:cNvSpPr txBox="1">
            <a:spLocks noGrp="1"/>
          </p:cNvSpPr>
          <p:nvPr>
            <p:ph type="title"/>
          </p:nvPr>
        </p:nvSpPr>
        <p:spPr>
          <a:xfrm>
            <a:off x="685800" y="2130425"/>
            <a:ext cx="7772400" cy="1470025"/>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492" name="Body Level One…"/>
          <p:cNvSpPr txBox="1">
            <a:spLocks noGrp="1"/>
          </p:cNvSpPr>
          <p:nvPr>
            <p:ph type="body" sz="quarter" idx="1"/>
          </p:nvPr>
        </p:nvSpPr>
        <p:spPr>
          <a:xfrm>
            <a:off x="1371600" y="3886200"/>
            <a:ext cx="6400800" cy="1752600"/>
          </a:xfrm>
          <a:prstGeom prst="rect">
            <a:avLst/>
          </a:prstGeom>
          <a:effectLst>
            <a:outerShdw dist="35921" dir="2700000" rotWithShape="0">
              <a:srgbClr val="80808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marL="0" indent="457200" algn="ctr">
              <a:buSzTx/>
              <a:buNone/>
              <a:defRPr>
                <a:solidFill>
                  <a:srgbClr val="FFFF66"/>
                </a:solidFill>
                <a:latin typeface="Trebuchet MS"/>
                <a:ea typeface="Trebuchet MS"/>
                <a:cs typeface="Trebuchet MS"/>
                <a:sym typeface="Trebuchet MS"/>
              </a:defRPr>
            </a:lvl2pPr>
            <a:lvl3pPr marL="0" indent="914400" algn="ctr">
              <a:buSzTx/>
              <a:buNone/>
              <a:defRPr>
                <a:solidFill>
                  <a:srgbClr val="FFFF66"/>
                </a:solidFill>
                <a:latin typeface="Trebuchet MS"/>
                <a:ea typeface="Trebuchet MS"/>
                <a:cs typeface="Trebuchet MS"/>
                <a:sym typeface="Trebuchet MS"/>
              </a:defRPr>
            </a:lvl3pPr>
            <a:lvl4pPr marL="0" indent="1371600" algn="ctr">
              <a:buSzTx/>
              <a:buNone/>
              <a:defRPr>
                <a:solidFill>
                  <a:srgbClr val="FFFF66"/>
                </a:solidFill>
                <a:latin typeface="Trebuchet MS"/>
                <a:ea typeface="Trebuchet MS"/>
                <a:cs typeface="Trebuchet MS"/>
                <a:sym typeface="Trebuchet MS"/>
              </a:defRPr>
            </a:lvl4pPr>
            <a:lvl5pPr marL="0" indent="1828800" algn="ctr">
              <a:buSzTx/>
              <a:buNone/>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93"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340516853"/>
      </p:ext>
    </p:extLst>
  </p:cSld>
  <p:clrMapOvr>
    <a:masterClrMapping/>
  </p:clrMapOvr>
  <p:transition spd="med"/>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ftr" sz="quarter" idx="10"/>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nvPr>
        </p:nvSpPr>
        <p:spPr>
          <a:ln/>
        </p:spPr>
        <p:txBody>
          <a:bodyPr/>
          <a:lstStyle>
            <a:lvl1pPr>
              <a:defRPr/>
            </a:lvl1pPr>
          </a:lstStyle>
          <a:p>
            <a:pPr>
              <a:defRPr/>
            </a:pPr>
            <a:fld id="{039D5A27-5662-0D4D-AD5A-AF2EA810650A}" type="slidenum">
              <a:rPr lang="en-US"/>
              <a:pPr>
                <a:defRPr/>
              </a:pPr>
              <a:t>‹#›</a:t>
            </a:fld>
            <a:endParaRPr lang="en-US"/>
          </a:p>
        </p:txBody>
      </p:sp>
      <p:sp>
        <p:nvSpPr>
          <p:cNvPr id="7" name="Rectangle 7"/>
          <p:cNvSpPr>
            <a:spLocks noGrp="1" noChangeArrowheads="1"/>
          </p:cNvSpPr>
          <p:nvPr>
            <p:ph type="dt"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830739089"/>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showMasterSp="0" type="tx">
  <p:cSld name="22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00"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01" name="Body Level One…"/>
          <p:cNvSpPr txBox="1">
            <a:spLocks noGrp="1"/>
          </p:cNvSpPr>
          <p:nvPr>
            <p:ph type="body" idx="1"/>
          </p:nvPr>
        </p:nvSpPr>
        <p:spPr>
          <a:xfrm>
            <a:off x="685800" y="1981200"/>
            <a:ext cx="7772400" cy="4114800"/>
          </a:xfrm>
          <a:prstGeom prst="rect">
            <a:avLst/>
          </a:prstGeom>
          <a:effectLst>
            <a:outerShdw dist="35921" dir="2700000" rotWithShape="0">
              <a:srgbClr val="808080"/>
            </a:outerShdw>
          </a:effectLst>
        </p:spPr>
        <p:txBody>
          <a:bodyPr>
            <a:normAutofit/>
          </a:bodyPr>
          <a:lstStyle>
            <a:lvl1pPr>
              <a:buFont typeface="Times Roman"/>
              <a:buChar char="•"/>
              <a:defRPr>
                <a:solidFill>
                  <a:srgbClr val="FFFF66"/>
                </a:solidFill>
                <a:latin typeface="Trebuchet MS"/>
                <a:ea typeface="Trebuchet MS"/>
                <a:cs typeface="Trebuchet MS"/>
                <a:sym typeface="Trebuchet MS"/>
              </a:defRPr>
            </a:lvl1pPr>
            <a:lvl2pPr>
              <a:buFont typeface="Times Roman"/>
              <a:buChar char="•"/>
              <a:defRPr>
                <a:solidFill>
                  <a:srgbClr val="FFFF66"/>
                </a:solidFill>
                <a:latin typeface="Trebuchet MS"/>
                <a:ea typeface="Trebuchet MS"/>
                <a:cs typeface="Trebuchet MS"/>
                <a:sym typeface="Trebuchet MS"/>
              </a:defRPr>
            </a:lvl2pPr>
            <a:lvl3pPr>
              <a:buFont typeface="Times Roman"/>
              <a:defRPr>
                <a:solidFill>
                  <a:srgbClr val="FFFF66"/>
                </a:solidFill>
                <a:latin typeface="Trebuchet MS"/>
                <a:ea typeface="Trebuchet MS"/>
                <a:cs typeface="Trebuchet MS"/>
                <a:sym typeface="Trebuchet MS"/>
              </a:defRPr>
            </a:lvl3pPr>
            <a:lvl4pPr>
              <a:buFont typeface="Times Roman"/>
              <a:buChar char="•"/>
              <a:defRPr>
                <a:solidFill>
                  <a:srgbClr val="FFFF66"/>
                </a:solidFill>
                <a:latin typeface="Trebuchet MS"/>
                <a:ea typeface="Trebuchet MS"/>
                <a:cs typeface="Trebuchet MS"/>
                <a:sym typeface="Trebuchet MS"/>
              </a:defRPr>
            </a:lvl4pPr>
            <a:lvl5pPr>
              <a:buFont typeface="Times Roman"/>
              <a:buChar cha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02"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796442103"/>
      </p:ext>
    </p:extLst>
  </p:cSld>
  <p:clrMapOvr>
    <a:masterClrMapping/>
  </p:clrMapOvr>
  <p:transition spd="med"/>
</p:sldLayout>
</file>

<file path=ppt/slideLayouts/slideLayout371.xml><?xml version="1.0" encoding="utf-8"?>
<p:sldLayout xmlns:a="http://schemas.openxmlformats.org/drawingml/2006/main" xmlns:r="http://schemas.openxmlformats.org/officeDocument/2006/relationships" xmlns:p="http://schemas.openxmlformats.org/presentationml/2006/main" showMasterSp="0" type="tx">
  <p:cSld name="1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09" name="Title Text"/>
          <p:cNvSpPr txBox="1">
            <a:spLocks noGrp="1"/>
          </p:cNvSpPr>
          <p:nvPr>
            <p:ph type="title"/>
          </p:nvPr>
        </p:nvSpPr>
        <p:spPr>
          <a:xfrm>
            <a:off x="722312" y="4406900"/>
            <a:ext cx="7772401" cy="1362075"/>
          </a:xfrm>
          <a:prstGeom prst="rect">
            <a:avLst/>
          </a:prstGeom>
          <a:effectLst>
            <a:outerShdw dist="35921" dir="2700000" rotWithShape="0">
              <a:srgbClr val="808080"/>
            </a:outerShdw>
          </a:effectLst>
        </p:spPr>
        <p:txBody>
          <a:bodyPr anchor="t"/>
          <a:lstStyle>
            <a:lvl1pPr>
              <a:defRPr sz="4000" b="1" cap="all">
                <a:solidFill>
                  <a:srgbClr val="FFFF66"/>
                </a:solidFill>
                <a:latin typeface="Trebuchet MS"/>
                <a:ea typeface="Trebuchet MS"/>
                <a:cs typeface="Trebuchet MS"/>
                <a:sym typeface="Trebuchet MS"/>
              </a:defRPr>
            </a:lvl1pPr>
          </a:lstStyle>
          <a:p>
            <a:r>
              <a:t>Title Text</a:t>
            </a:r>
          </a:p>
        </p:txBody>
      </p:sp>
      <p:sp>
        <p:nvSpPr>
          <p:cNvPr id="4510" name="Body Level One…"/>
          <p:cNvSpPr txBox="1">
            <a:spLocks noGrp="1"/>
          </p:cNvSpPr>
          <p:nvPr>
            <p:ph type="body" sz="quarter" idx="1"/>
          </p:nvPr>
        </p:nvSpPr>
        <p:spPr>
          <a:xfrm>
            <a:off x="722312" y="2906713"/>
            <a:ext cx="7772401" cy="1500188"/>
          </a:xfrm>
          <a:prstGeom prst="rect">
            <a:avLst/>
          </a:prstGeom>
          <a:effectLst>
            <a:outerShdw dist="35921" dir="2700000" rotWithShape="0">
              <a:srgbClr val="80808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7200">
              <a:spcBef>
                <a:spcPts val="400"/>
              </a:spcBef>
              <a:buSzTx/>
              <a:buNone/>
              <a:defRPr sz="2000">
                <a:solidFill>
                  <a:srgbClr val="FFFF66"/>
                </a:solidFill>
                <a:latin typeface="Trebuchet MS"/>
                <a:ea typeface="Trebuchet MS"/>
                <a:cs typeface="Trebuchet MS"/>
                <a:sym typeface="Trebuchet MS"/>
              </a:defRPr>
            </a:lvl2pPr>
            <a:lvl3pPr marL="0" indent="914400">
              <a:spcBef>
                <a:spcPts val="400"/>
              </a:spcBef>
              <a:buSzTx/>
              <a:buNone/>
              <a:defRPr sz="2000">
                <a:solidFill>
                  <a:srgbClr val="FFFF66"/>
                </a:solidFill>
                <a:latin typeface="Trebuchet MS"/>
                <a:ea typeface="Trebuchet MS"/>
                <a:cs typeface="Trebuchet MS"/>
                <a:sym typeface="Trebuchet MS"/>
              </a:defRPr>
            </a:lvl3pPr>
            <a:lvl4pPr marL="0" indent="1371600">
              <a:spcBef>
                <a:spcPts val="400"/>
              </a:spcBef>
              <a:buSzTx/>
              <a:buNone/>
              <a:defRPr sz="2000">
                <a:solidFill>
                  <a:srgbClr val="FFFF66"/>
                </a:solidFill>
                <a:latin typeface="Trebuchet MS"/>
                <a:ea typeface="Trebuchet MS"/>
                <a:cs typeface="Trebuchet MS"/>
                <a:sym typeface="Trebuchet MS"/>
              </a:defRPr>
            </a:lvl4pPr>
            <a:lvl5pPr marL="0" indent="1828800">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11"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4132453991"/>
      </p:ext>
    </p:extLst>
  </p:cSld>
  <p:clrMapOvr>
    <a:masterClrMapping/>
  </p:clrMapOvr>
  <p:transition spd="med"/>
</p:sldLayout>
</file>

<file path=ppt/slideLayouts/slideLayout372.xml><?xml version="1.0" encoding="utf-8"?>
<p:sldLayout xmlns:a="http://schemas.openxmlformats.org/drawingml/2006/main" xmlns:r="http://schemas.openxmlformats.org/officeDocument/2006/relationships" xmlns:p="http://schemas.openxmlformats.org/presentationml/2006/main" showMasterSp="0" type="tx">
  <p:cSld name="17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18"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19" name="Body Level One…"/>
          <p:cNvSpPr txBox="1">
            <a:spLocks noGrp="1"/>
          </p:cNvSpPr>
          <p:nvPr>
            <p:ph type="body" sz="half" idx="1"/>
          </p:nvPr>
        </p:nvSpPr>
        <p:spPr>
          <a:xfrm>
            <a:off x="685800" y="1981200"/>
            <a:ext cx="3810000" cy="4114800"/>
          </a:xfrm>
          <a:prstGeom prst="rect">
            <a:avLst/>
          </a:prstGeom>
          <a:effectLst>
            <a:outerShdw dist="35921" dir="2700000" rotWithShape="0">
              <a:srgbClr val="808080"/>
            </a:outerShdw>
          </a:effectLst>
        </p:spPr>
        <p:txBody>
          <a:bodyPr>
            <a:normAutofit/>
          </a:bodyPr>
          <a:lstStyle>
            <a:lvl1pPr>
              <a:spcBef>
                <a:spcPts val="600"/>
              </a:spcBef>
              <a:buFont typeface="Times Roman"/>
              <a:buChar char="•"/>
              <a:defRPr sz="2800">
                <a:solidFill>
                  <a:srgbClr val="FFFF66"/>
                </a:solidFill>
                <a:latin typeface="Trebuchet MS"/>
                <a:ea typeface="Trebuchet MS"/>
                <a:cs typeface="Trebuchet MS"/>
                <a:sym typeface="Trebuchet MS"/>
              </a:defRPr>
            </a:lvl1pPr>
            <a:lvl2pPr marL="790575" indent="-333375">
              <a:spcBef>
                <a:spcPts val="600"/>
              </a:spcBef>
              <a:buFont typeface="Times Roman"/>
              <a:buChar char="•"/>
              <a:defRPr sz="2800">
                <a:solidFill>
                  <a:srgbClr val="FFFF66"/>
                </a:solidFill>
                <a:latin typeface="Trebuchet MS"/>
                <a:ea typeface="Trebuchet MS"/>
                <a:cs typeface="Trebuchet MS"/>
                <a:sym typeface="Trebuchet MS"/>
              </a:defRPr>
            </a:lvl2pPr>
            <a:lvl3pPr marL="1234439" indent="-320039">
              <a:spcBef>
                <a:spcPts val="600"/>
              </a:spcBef>
              <a:buFont typeface="Times Roman"/>
              <a:defRPr sz="2800">
                <a:solidFill>
                  <a:srgbClr val="FFFF66"/>
                </a:solidFill>
                <a:latin typeface="Trebuchet MS"/>
                <a:ea typeface="Trebuchet MS"/>
                <a:cs typeface="Trebuchet MS"/>
                <a:sym typeface="Trebuchet MS"/>
              </a:defRPr>
            </a:lvl3pPr>
            <a:lvl4pPr marL="1727200" indent="-355600">
              <a:spcBef>
                <a:spcPts val="600"/>
              </a:spcBef>
              <a:buFont typeface="Times Roman"/>
              <a:buChar char="•"/>
              <a:defRPr sz="2800">
                <a:solidFill>
                  <a:srgbClr val="FFFF66"/>
                </a:solidFill>
                <a:latin typeface="Trebuchet MS"/>
                <a:ea typeface="Trebuchet MS"/>
                <a:cs typeface="Trebuchet MS"/>
                <a:sym typeface="Trebuchet MS"/>
              </a:defRPr>
            </a:lvl4pPr>
            <a:lvl5pPr marL="2184400" indent="-355600">
              <a:spcBef>
                <a:spcPts val="600"/>
              </a:spcBef>
              <a:buFont typeface="Times Roman"/>
              <a:buChar char="•"/>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20"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547536122"/>
      </p:ext>
    </p:extLst>
  </p:cSld>
  <p:clrMapOvr>
    <a:masterClrMapping/>
  </p:clrMapOvr>
  <p:transition spd="med"/>
</p:sldLayout>
</file>

<file path=ppt/slideLayouts/slideLayout373.xml><?xml version="1.0" encoding="utf-8"?>
<p:sldLayout xmlns:a="http://schemas.openxmlformats.org/drawingml/2006/main" xmlns:r="http://schemas.openxmlformats.org/officeDocument/2006/relationships" xmlns:p="http://schemas.openxmlformats.org/presentationml/2006/main" showMasterSp="0" type="tx">
  <p:cSld name="16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27" name="Title Text"/>
          <p:cNvSpPr txBox="1">
            <a:spLocks noGrp="1"/>
          </p:cNvSpPr>
          <p:nvPr>
            <p:ph type="title"/>
          </p:nvPr>
        </p:nvSpPr>
        <p:spPr>
          <a:xfrm>
            <a:off x="457200" y="274638"/>
            <a:ext cx="8229600" cy="1143001"/>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28" name="Body Level One…"/>
          <p:cNvSpPr txBox="1">
            <a:spLocks noGrp="1"/>
          </p:cNvSpPr>
          <p:nvPr>
            <p:ph type="body" sz="quarter" idx="1"/>
          </p:nvPr>
        </p:nvSpPr>
        <p:spPr>
          <a:xfrm>
            <a:off x="457200" y="1535112"/>
            <a:ext cx="4040188" cy="639763"/>
          </a:xfrm>
          <a:prstGeom prst="rect">
            <a:avLst/>
          </a:prstGeom>
          <a:effectLst>
            <a:outerShdw dist="35921" dir="2700000" rotWithShape="0">
              <a:srgbClr val="80808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7200">
              <a:spcBef>
                <a:spcPts val="500"/>
              </a:spcBef>
              <a:buSzTx/>
              <a:buNone/>
              <a:defRPr sz="2400" b="1">
                <a:solidFill>
                  <a:srgbClr val="FFFF66"/>
                </a:solidFill>
                <a:latin typeface="Trebuchet MS"/>
                <a:ea typeface="Trebuchet MS"/>
                <a:cs typeface="Trebuchet MS"/>
                <a:sym typeface="Trebuchet MS"/>
              </a:defRPr>
            </a:lvl2pPr>
            <a:lvl3pPr marL="0" indent="914400">
              <a:spcBef>
                <a:spcPts val="500"/>
              </a:spcBef>
              <a:buSzTx/>
              <a:buNone/>
              <a:defRPr sz="2400" b="1">
                <a:solidFill>
                  <a:srgbClr val="FFFF66"/>
                </a:solidFill>
                <a:latin typeface="Trebuchet MS"/>
                <a:ea typeface="Trebuchet MS"/>
                <a:cs typeface="Trebuchet MS"/>
                <a:sym typeface="Trebuchet MS"/>
              </a:defRPr>
            </a:lvl3pPr>
            <a:lvl4pPr marL="0" indent="1371600">
              <a:spcBef>
                <a:spcPts val="500"/>
              </a:spcBef>
              <a:buSzTx/>
              <a:buNone/>
              <a:defRPr sz="2400" b="1">
                <a:solidFill>
                  <a:srgbClr val="FFFF66"/>
                </a:solidFill>
                <a:latin typeface="Trebuchet MS"/>
                <a:ea typeface="Trebuchet MS"/>
                <a:cs typeface="Trebuchet MS"/>
                <a:sym typeface="Trebuchet MS"/>
              </a:defRPr>
            </a:lvl4pPr>
            <a:lvl5pPr marL="0" indent="1828800">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29" name="Text Placeholder 4"/>
          <p:cNvSpPr>
            <a:spLocks noGrp="1"/>
          </p:cNvSpPr>
          <p:nvPr>
            <p:ph type="body" sz="quarter" idx="21"/>
          </p:nvPr>
        </p:nvSpPr>
        <p:spPr>
          <a:xfrm>
            <a:off x="4645025" y="1535112"/>
            <a:ext cx="4041775" cy="639763"/>
          </a:xfrm>
          <a:prstGeom prst="rect">
            <a:avLst/>
          </a:prstGeom>
          <a:effectLst>
            <a:outerShdw dist="35921" dir="2700000" rotWithShape="0">
              <a:srgbClr val="808080"/>
            </a:outerShdw>
          </a:effectLst>
        </p:spPr>
        <p:txBody>
          <a:bodyPr anchor="b">
            <a:normAutofit/>
          </a:bodyPr>
          <a:lstStyle/>
          <a:p>
            <a:pPr marL="0" indent="0">
              <a:spcBef>
                <a:spcPts val="500"/>
              </a:spcBef>
              <a:buSzTx/>
              <a:buNone/>
              <a:defRPr sz="2400" b="1">
                <a:solidFill>
                  <a:srgbClr val="FFFF66"/>
                </a:solidFill>
                <a:latin typeface="Trebuchet MS"/>
                <a:ea typeface="Trebuchet MS"/>
                <a:cs typeface="Trebuchet MS"/>
                <a:sym typeface="Trebuchet MS"/>
              </a:defRPr>
            </a:pPr>
            <a:endParaRPr/>
          </a:p>
        </p:txBody>
      </p:sp>
      <p:sp>
        <p:nvSpPr>
          <p:cNvPr id="4530"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851304216"/>
      </p:ext>
    </p:extLst>
  </p:cSld>
  <p:clrMapOvr>
    <a:masterClrMapping/>
  </p:clrMapOvr>
  <p:transition spd="med"/>
</p:sldLayout>
</file>

<file path=ppt/slideLayouts/slideLayout374.xml><?xml version="1.0" encoding="utf-8"?>
<p:sldLayout xmlns:a="http://schemas.openxmlformats.org/drawingml/2006/main" xmlns:r="http://schemas.openxmlformats.org/officeDocument/2006/relationships" xmlns:p="http://schemas.openxmlformats.org/presentationml/2006/main" showMasterSp="0" type="tx">
  <p:cSld name="17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7"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38"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644977125"/>
      </p:ext>
    </p:extLst>
  </p:cSld>
  <p:clrMapOvr>
    <a:masterClrMapping/>
  </p:clrMapOvr>
  <p:transition spd="med"/>
</p:sldLayout>
</file>

<file path=ppt/slideLayouts/slideLayout375.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52" name="Title Text"/>
          <p:cNvSpPr txBox="1">
            <a:spLocks noGrp="1"/>
          </p:cNvSpPr>
          <p:nvPr>
            <p:ph type="title"/>
          </p:nvPr>
        </p:nvSpPr>
        <p:spPr>
          <a:xfrm>
            <a:off x="457200" y="273050"/>
            <a:ext cx="3008314" cy="1162050"/>
          </a:xfrm>
          <a:prstGeom prst="rect">
            <a:avLst/>
          </a:prstGeom>
          <a:effectLst>
            <a:outerShdw dist="35921" dir="2700000" rotWithShape="0">
              <a:srgbClr val="808080"/>
            </a:outerShdw>
          </a:effectLst>
        </p:spPr>
        <p:txBody>
          <a:bodyPr/>
          <a:lstStyle>
            <a:lvl1pPr>
              <a:defRPr sz="2000" b="1">
                <a:solidFill>
                  <a:srgbClr val="FFFF66"/>
                </a:solidFill>
                <a:latin typeface="Trebuchet MS"/>
                <a:ea typeface="Trebuchet MS"/>
                <a:cs typeface="Trebuchet MS"/>
                <a:sym typeface="Trebuchet MS"/>
              </a:defRPr>
            </a:lvl1pPr>
          </a:lstStyle>
          <a:p>
            <a:r>
              <a:t>Title Text</a:t>
            </a:r>
          </a:p>
        </p:txBody>
      </p:sp>
      <p:sp>
        <p:nvSpPr>
          <p:cNvPr id="4553" name="Body Level One…"/>
          <p:cNvSpPr txBox="1">
            <a:spLocks noGrp="1"/>
          </p:cNvSpPr>
          <p:nvPr>
            <p:ph type="body" idx="1"/>
          </p:nvPr>
        </p:nvSpPr>
        <p:spPr>
          <a:xfrm>
            <a:off x="3575050" y="273050"/>
            <a:ext cx="5111750" cy="5853113"/>
          </a:xfrm>
          <a:prstGeom prst="rect">
            <a:avLst/>
          </a:prstGeom>
          <a:effectLst>
            <a:outerShdw dist="35921" dir="2700000" rotWithShape="0">
              <a:srgbClr val="808080"/>
            </a:outerShdw>
          </a:effectLst>
        </p:spPr>
        <p:txBody>
          <a:bodyPr>
            <a:normAutofit/>
          </a:bodyPr>
          <a:lstStyle>
            <a:lvl1pPr>
              <a:buFont typeface="Times Roman"/>
              <a:buChar char="•"/>
              <a:defRPr>
                <a:solidFill>
                  <a:srgbClr val="FFFF66"/>
                </a:solidFill>
                <a:latin typeface="Trebuchet MS"/>
                <a:ea typeface="Trebuchet MS"/>
                <a:cs typeface="Trebuchet MS"/>
                <a:sym typeface="Trebuchet MS"/>
              </a:defRPr>
            </a:lvl1pPr>
            <a:lvl2pPr>
              <a:buFont typeface="Times Roman"/>
              <a:buChar char="•"/>
              <a:defRPr>
                <a:solidFill>
                  <a:srgbClr val="FFFF66"/>
                </a:solidFill>
                <a:latin typeface="Trebuchet MS"/>
                <a:ea typeface="Trebuchet MS"/>
                <a:cs typeface="Trebuchet MS"/>
                <a:sym typeface="Trebuchet MS"/>
              </a:defRPr>
            </a:lvl2pPr>
            <a:lvl3pPr>
              <a:buFont typeface="Times Roman"/>
              <a:defRPr>
                <a:solidFill>
                  <a:srgbClr val="FFFF66"/>
                </a:solidFill>
                <a:latin typeface="Trebuchet MS"/>
                <a:ea typeface="Trebuchet MS"/>
                <a:cs typeface="Trebuchet MS"/>
                <a:sym typeface="Trebuchet MS"/>
              </a:defRPr>
            </a:lvl3pPr>
            <a:lvl4pPr>
              <a:buFont typeface="Times Roman"/>
              <a:buChar char="•"/>
              <a:defRPr>
                <a:solidFill>
                  <a:srgbClr val="FFFF66"/>
                </a:solidFill>
                <a:latin typeface="Trebuchet MS"/>
                <a:ea typeface="Trebuchet MS"/>
                <a:cs typeface="Trebuchet MS"/>
                <a:sym typeface="Trebuchet MS"/>
              </a:defRPr>
            </a:lvl4pPr>
            <a:lvl5pPr>
              <a:buFont typeface="Times Roman"/>
              <a:buChar cha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54" name="Text Placeholder 3"/>
          <p:cNvSpPr>
            <a:spLocks noGrp="1"/>
          </p:cNvSpPr>
          <p:nvPr>
            <p:ph type="body" sz="half" idx="21"/>
          </p:nvPr>
        </p:nvSpPr>
        <p:spPr>
          <a:xfrm>
            <a:off x="457199" y="1435100"/>
            <a:ext cx="3008315" cy="4691063"/>
          </a:xfrm>
          <a:prstGeom prst="rect">
            <a:avLst/>
          </a:prstGeom>
          <a:effectLst>
            <a:outerShdw dist="35921" dir="2700000" rotWithShape="0">
              <a:srgbClr val="808080"/>
            </a:outerShdw>
          </a:effectLst>
        </p:spPr>
        <p:txBody>
          <a:bodyPr>
            <a:normAutofit/>
          </a:bodyPr>
          <a:lstStyle/>
          <a:p>
            <a:pPr marL="0" indent="0">
              <a:spcBef>
                <a:spcPts val="300"/>
              </a:spcBef>
              <a:buSzTx/>
              <a:buNone/>
              <a:defRPr sz="1400">
                <a:solidFill>
                  <a:srgbClr val="FFFF66"/>
                </a:solidFill>
                <a:latin typeface="Trebuchet MS"/>
                <a:ea typeface="Trebuchet MS"/>
                <a:cs typeface="Trebuchet MS"/>
                <a:sym typeface="Trebuchet MS"/>
              </a:defRPr>
            </a:pPr>
            <a:endParaRPr/>
          </a:p>
        </p:txBody>
      </p:sp>
      <p:sp>
        <p:nvSpPr>
          <p:cNvPr id="4555"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675868566"/>
      </p:ext>
    </p:extLst>
  </p:cSld>
  <p:clrMapOvr>
    <a:masterClrMapping/>
  </p:clrMapOvr>
  <p:transition spd="med"/>
</p:sldLayout>
</file>

<file path=ppt/slideLayouts/slideLayout376.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62" name="Title Text"/>
          <p:cNvSpPr txBox="1">
            <a:spLocks noGrp="1"/>
          </p:cNvSpPr>
          <p:nvPr>
            <p:ph type="title"/>
          </p:nvPr>
        </p:nvSpPr>
        <p:spPr>
          <a:xfrm>
            <a:off x="1792288" y="4800600"/>
            <a:ext cx="5486401" cy="566738"/>
          </a:xfrm>
          <a:prstGeom prst="rect">
            <a:avLst/>
          </a:prstGeom>
          <a:effectLst>
            <a:outerShdw dist="35921" dir="2700000" rotWithShape="0">
              <a:srgbClr val="808080"/>
            </a:outerShdw>
          </a:effectLst>
        </p:spPr>
        <p:txBody>
          <a:bodyPr/>
          <a:lstStyle>
            <a:lvl1pPr>
              <a:defRPr sz="2000" b="1">
                <a:solidFill>
                  <a:srgbClr val="FFFF66"/>
                </a:solidFill>
                <a:latin typeface="Trebuchet MS"/>
                <a:ea typeface="Trebuchet MS"/>
                <a:cs typeface="Trebuchet MS"/>
                <a:sym typeface="Trebuchet MS"/>
              </a:defRPr>
            </a:lvl1pPr>
          </a:lstStyle>
          <a:p>
            <a:r>
              <a:t>Title Text</a:t>
            </a:r>
          </a:p>
        </p:txBody>
      </p:sp>
      <p:sp>
        <p:nvSpPr>
          <p:cNvPr id="4563" name="Picture Placeholder 2"/>
          <p:cNvSpPr>
            <a:spLocks noGrp="1"/>
          </p:cNvSpPr>
          <p:nvPr>
            <p:ph type="pic" sz="half" idx="21"/>
          </p:nvPr>
        </p:nvSpPr>
        <p:spPr>
          <a:xfrm>
            <a:off x="1792288" y="612775"/>
            <a:ext cx="5486401" cy="4114800"/>
          </a:xfrm>
          <a:prstGeom prst="rect">
            <a:avLst/>
          </a:prstGeom>
          <a:effectLst>
            <a:outerShdw dist="35921" dir="2700000" rotWithShape="0">
              <a:srgbClr val="808080"/>
            </a:outerShdw>
          </a:effectLst>
        </p:spPr>
        <p:txBody>
          <a:bodyPr lIns="91439" rIns="91439"/>
          <a:lstStyle/>
          <a:p>
            <a:endParaRPr/>
          </a:p>
        </p:txBody>
      </p:sp>
      <p:sp>
        <p:nvSpPr>
          <p:cNvPr id="4564" name="Body Level One…"/>
          <p:cNvSpPr txBox="1">
            <a:spLocks noGrp="1"/>
          </p:cNvSpPr>
          <p:nvPr>
            <p:ph type="body" sz="quarter" idx="1"/>
          </p:nvPr>
        </p:nvSpPr>
        <p:spPr>
          <a:xfrm>
            <a:off x="1792288" y="5367337"/>
            <a:ext cx="5486401" cy="804863"/>
          </a:xfrm>
          <a:prstGeom prst="rect">
            <a:avLst/>
          </a:prstGeom>
          <a:effectLst>
            <a:outerShdw dist="35921" dir="2700000" rotWithShape="0">
              <a:srgbClr val="80808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7200">
              <a:spcBef>
                <a:spcPts val="300"/>
              </a:spcBef>
              <a:buSzTx/>
              <a:buNone/>
              <a:defRPr sz="1400">
                <a:solidFill>
                  <a:srgbClr val="FFFF66"/>
                </a:solidFill>
                <a:latin typeface="Trebuchet MS"/>
                <a:ea typeface="Trebuchet MS"/>
                <a:cs typeface="Trebuchet MS"/>
                <a:sym typeface="Trebuchet MS"/>
              </a:defRPr>
            </a:lvl2pPr>
            <a:lvl3pPr marL="0" indent="914400">
              <a:spcBef>
                <a:spcPts val="300"/>
              </a:spcBef>
              <a:buSzTx/>
              <a:buNone/>
              <a:defRPr sz="1400">
                <a:solidFill>
                  <a:srgbClr val="FFFF66"/>
                </a:solidFill>
                <a:latin typeface="Trebuchet MS"/>
                <a:ea typeface="Trebuchet MS"/>
                <a:cs typeface="Trebuchet MS"/>
                <a:sym typeface="Trebuchet MS"/>
              </a:defRPr>
            </a:lvl3pPr>
            <a:lvl4pPr marL="0" indent="1371600">
              <a:spcBef>
                <a:spcPts val="300"/>
              </a:spcBef>
              <a:buSzTx/>
              <a:buNone/>
              <a:defRPr sz="1400">
                <a:solidFill>
                  <a:srgbClr val="FFFF66"/>
                </a:solidFill>
                <a:latin typeface="Trebuchet MS"/>
                <a:ea typeface="Trebuchet MS"/>
                <a:cs typeface="Trebuchet MS"/>
                <a:sym typeface="Trebuchet MS"/>
              </a:defRPr>
            </a:lvl4pPr>
            <a:lvl5pPr marL="0" indent="1828800">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65"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482955169"/>
      </p:ext>
    </p:extLst>
  </p:cSld>
  <p:clrMapOvr>
    <a:masterClrMapping/>
  </p:clrMapOvr>
  <p:transition spd="med"/>
</p:sldLayout>
</file>

<file path=ppt/slideLayouts/slideLayout377.xml><?xml version="1.0" encoding="utf-8"?>
<p:sldLayout xmlns:a="http://schemas.openxmlformats.org/drawingml/2006/main" xmlns:r="http://schemas.openxmlformats.org/officeDocument/2006/relationships" xmlns:p="http://schemas.openxmlformats.org/presentationml/2006/main" showMasterSp="0" type="tx">
  <p:cSld name="2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572"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57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57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20901889"/>
      </p:ext>
    </p:extLst>
  </p:cSld>
  <p:clrMapOvr>
    <a:masterClrMapping/>
  </p:clrMapOvr>
  <p:transition spd="med"/>
</p:sldLayout>
</file>

<file path=ppt/slideLayouts/slideLayout378.xml><?xml version="1.0" encoding="utf-8"?>
<p:sldLayout xmlns:a="http://schemas.openxmlformats.org/drawingml/2006/main" xmlns:r="http://schemas.openxmlformats.org/officeDocument/2006/relationships" xmlns:p="http://schemas.openxmlformats.org/presentationml/2006/main" showMasterSp="0" type="tx">
  <p:cSld name="2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58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58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58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93682976"/>
      </p:ext>
    </p:extLst>
  </p:cSld>
  <p:clrMapOvr>
    <a:masterClrMapping/>
  </p:clrMapOvr>
  <p:transition spd="med"/>
</p:sldLayout>
</file>

<file path=ppt/slideLayouts/slideLayout379.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59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459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59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02865650"/>
      </p:ext>
    </p:extLst>
  </p:cSld>
  <p:clrMapOvr>
    <a:masterClrMapping/>
  </p:clrMapOvr>
  <p:transition spd="med"/>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ftr" sz="quarter" idx="10"/>
          </p:nvPr>
        </p:nvSpPr>
        <p:spPr>
          <a:ln/>
        </p:spPr>
        <p:txBody>
          <a:bodyPr/>
          <a:lstStyle>
            <a:lvl1pPr>
              <a:defRPr/>
            </a:lvl1pPr>
          </a:lstStyle>
          <a:p>
            <a:pPr>
              <a:defRPr/>
            </a:pPr>
            <a:endParaRPr lang="en-US"/>
          </a:p>
        </p:txBody>
      </p:sp>
      <p:sp>
        <p:nvSpPr>
          <p:cNvPr id="8" name="Rectangle 6"/>
          <p:cNvSpPr>
            <a:spLocks noGrp="1" noChangeArrowheads="1"/>
          </p:cNvSpPr>
          <p:nvPr>
            <p:ph type="sldNum" sz="quarter" idx="11"/>
          </p:nvPr>
        </p:nvSpPr>
        <p:spPr>
          <a:ln/>
        </p:spPr>
        <p:txBody>
          <a:bodyPr/>
          <a:lstStyle>
            <a:lvl1pPr>
              <a:defRPr/>
            </a:lvl1pPr>
          </a:lstStyle>
          <a:p>
            <a:pPr>
              <a:defRPr/>
            </a:pPr>
            <a:fld id="{7C488548-584B-F34A-8F71-9A8B84E203A2}" type="slidenum">
              <a:rPr lang="en-US"/>
              <a:pPr>
                <a:defRPr/>
              </a:pPr>
              <a:t>‹#›</a:t>
            </a:fld>
            <a:endParaRPr lang="en-US"/>
          </a:p>
        </p:txBody>
      </p:sp>
      <p:sp>
        <p:nvSpPr>
          <p:cNvPr id="9" name="Rectangle 7"/>
          <p:cNvSpPr>
            <a:spLocks noGrp="1" noChangeArrowheads="1"/>
          </p:cNvSpPr>
          <p:nvPr>
            <p:ph type="dt"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953929329"/>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showMasterSp="0" type="tx">
  <p:cSld name="1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59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60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60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36501318"/>
      </p:ext>
    </p:extLst>
  </p:cSld>
  <p:clrMapOvr>
    <a:masterClrMapping/>
  </p:clrMapOvr>
  <p:transition spd="med"/>
</p:sldLayout>
</file>

<file path=ppt/slideLayouts/slideLayout381.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60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60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61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461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41280805"/>
      </p:ext>
    </p:extLst>
  </p:cSld>
  <p:clrMapOvr>
    <a:masterClrMapping/>
  </p:clrMapOvr>
  <p:transition spd="med"/>
</p:sldLayout>
</file>

<file path=ppt/slideLayouts/slideLayout382.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61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61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75849414"/>
      </p:ext>
    </p:extLst>
  </p:cSld>
  <p:clrMapOvr>
    <a:masterClrMapping/>
  </p:clrMapOvr>
  <p:transition spd="med"/>
</p:sldLayout>
</file>

<file path=ppt/slideLayouts/slideLayout383.xml><?xml version="1.0" encoding="utf-8"?>
<p:sldLayout xmlns:a="http://schemas.openxmlformats.org/drawingml/2006/main" xmlns:r="http://schemas.openxmlformats.org/officeDocument/2006/relationships" xmlns:p="http://schemas.openxmlformats.org/presentationml/2006/main" showMasterSp="0" type="tx">
  <p:cSld name="22_Blank">
    <p:bg>
      <p:bgPr>
        <a:solidFill>
          <a:schemeClr val="accent3">
            <a:lumOff val="44000"/>
          </a:schemeClr>
        </a:solidFill>
        <a:effectLst/>
      </p:bgPr>
    </p:bg>
    <p:spTree>
      <p:nvGrpSpPr>
        <p:cNvPr id="1" name=""/>
        <p:cNvGrpSpPr/>
        <p:nvPr/>
      </p:nvGrpSpPr>
      <p:grpSpPr>
        <a:xfrm>
          <a:off x="0" y="0"/>
          <a:ext cx="0" cy="0"/>
          <a:chOff x="0" y="0"/>
          <a:chExt cx="0" cy="0"/>
        </a:xfrm>
      </p:grpSpPr>
      <p:sp>
        <p:nvSpPr>
          <p:cNvPr id="462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22465674"/>
      </p:ext>
    </p:extLst>
  </p:cSld>
  <p:clrMapOvr>
    <a:masterClrMapping/>
  </p:clrMapOvr>
  <p:transition spd="med"/>
</p:sldLayout>
</file>

<file path=ppt/slideLayouts/slideLayout384.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633"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63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63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463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54582112"/>
      </p:ext>
    </p:extLst>
  </p:cSld>
  <p:clrMapOvr>
    <a:masterClrMapping/>
  </p:clrMapOvr>
  <p:transition spd="med"/>
</p:sldLayout>
</file>

<file path=ppt/slideLayouts/slideLayout385.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643"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64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64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6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01860856"/>
      </p:ext>
    </p:extLst>
  </p:cSld>
  <p:clrMapOvr>
    <a:masterClrMapping/>
  </p:clrMapOvr>
  <p:transition spd="med"/>
</p:sldLayout>
</file>

<file path=ppt/slideLayouts/slideLayout386.xml><?xml version="1.0" encoding="utf-8"?>
<p:sldLayout xmlns:a="http://schemas.openxmlformats.org/drawingml/2006/main" xmlns:r="http://schemas.openxmlformats.org/officeDocument/2006/relationships" xmlns:p="http://schemas.openxmlformats.org/presentationml/2006/main" showMasterSp="0" type="tx">
  <p:cSld name="27_Title Slide">
    <p:spTree>
      <p:nvGrpSpPr>
        <p:cNvPr id="1" name=""/>
        <p:cNvGrpSpPr/>
        <p:nvPr/>
      </p:nvGrpSpPr>
      <p:grpSpPr>
        <a:xfrm>
          <a:off x="0" y="0"/>
          <a:ext cx="0" cy="0"/>
          <a:chOff x="0" y="0"/>
          <a:chExt cx="0" cy="0"/>
        </a:xfrm>
      </p:grpSpPr>
      <p:grpSp>
        <p:nvGrpSpPr>
          <p:cNvPr id="4655" name="Group 7"/>
          <p:cNvGrpSpPr/>
          <p:nvPr/>
        </p:nvGrpSpPr>
        <p:grpSpPr>
          <a:xfrm>
            <a:off x="0" y="0"/>
            <a:ext cx="6362700" cy="6858000"/>
            <a:chOff x="0" y="0"/>
            <a:chExt cx="6362700" cy="6858000"/>
          </a:xfrm>
        </p:grpSpPr>
        <p:pic>
          <p:nvPicPr>
            <p:cNvPr id="4653"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4654"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4656"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465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465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4659" name="Slide Number"/>
          <p:cNvSpPr txBox="1">
            <a:spLocks noGrp="1"/>
          </p:cNvSpPr>
          <p:nvPr>
            <p:ph type="sldNum" sz="quarter" idx="2"/>
          </p:nvPr>
        </p:nvSpPr>
        <p:spPr>
          <a:xfrm>
            <a:off x="8613492" y="6569176"/>
            <a:ext cx="301909" cy="288825"/>
          </a:xfrm>
          <a:prstGeom prst="rect">
            <a:avLst/>
          </a:prstGeom>
        </p:spPr>
        <p:txBody>
          <a:bodyPr/>
          <a:lstStyle>
            <a:lvl1pPr algn="r">
              <a:defRPr b="1"/>
            </a:lvl1pPr>
          </a:lstStyle>
          <a:p>
            <a:fld id="{86CB4B4D-7CA3-9044-876B-883B54F8677D}" type="slidenum">
              <a:rPr/>
              <a:pPr/>
              <a:t>‹#›</a:t>
            </a:fld>
            <a:endParaRPr/>
          </a:p>
        </p:txBody>
      </p:sp>
    </p:spTree>
    <p:extLst>
      <p:ext uri="{BB962C8B-B14F-4D97-AF65-F5344CB8AC3E}">
        <p14:creationId xmlns:p14="http://schemas.microsoft.com/office/powerpoint/2010/main" val="3430258088"/>
      </p:ext>
    </p:extLst>
  </p:cSld>
  <p:clrMapOvr>
    <a:masterClrMapping/>
  </p:clrMapOvr>
  <p:transition spd="med"/>
</p:sldLayout>
</file>

<file path=ppt/slideLayouts/slideLayout387.xml><?xml version="1.0" encoding="utf-8"?>
<p:sldLayout xmlns:a="http://schemas.openxmlformats.org/drawingml/2006/main" xmlns:r="http://schemas.openxmlformats.org/officeDocument/2006/relationships" xmlns:p="http://schemas.openxmlformats.org/presentationml/2006/main" type="tx">
  <p:cSld name="24_Title and Content">
    <p:spTree>
      <p:nvGrpSpPr>
        <p:cNvPr id="1" name=""/>
        <p:cNvGrpSpPr/>
        <p:nvPr/>
      </p:nvGrpSpPr>
      <p:grpSpPr>
        <a:xfrm>
          <a:off x="0" y="0"/>
          <a:ext cx="0" cy="0"/>
          <a:chOff x="0" y="0"/>
          <a:chExt cx="0" cy="0"/>
        </a:xfrm>
      </p:grpSpPr>
      <p:sp>
        <p:nvSpPr>
          <p:cNvPr id="4666" name="Title Text"/>
          <p:cNvSpPr txBox="1">
            <a:spLocks noGrp="1"/>
          </p:cNvSpPr>
          <p:nvPr>
            <p:ph type="title"/>
          </p:nvPr>
        </p:nvSpPr>
        <p:spPr>
          <a:prstGeom prst="rect">
            <a:avLst/>
          </a:prstGeom>
        </p:spPr>
        <p:txBody>
          <a:bodyPr/>
          <a:lstStyle/>
          <a:p>
            <a:r>
              <a:t>Title Text</a:t>
            </a:r>
          </a:p>
        </p:txBody>
      </p:sp>
      <p:sp>
        <p:nvSpPr>
          <p:cNvPr id="4667"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668"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119855120"/>
      </p:ext>
    </p:extLst>
  </p:cSld>
  <p:clrMapOvr>
    <a:masterClrMapping/>
  </p:clrMapOvr>
  <p:transition spd="med"/>
</p:sldLayout>
</file>

<file path=ppt/slideLayouts/slideLayout388.xml><?xml version="1.0" encoding="utf-8"?>
<p:sldLayout xmlns:a="http://schemas.openxmlformats.org/drawingml/2006/main" xmlns:r="http://schemas.openxmlformats.org/officeDocument/2006/relationships" xmlns:p="http://schemas.openxmlformats.org/presentationml/2006/main" type="tx">
  <p:cSld name="18_Section Header">
    <p:spTree>
      <p:nvGrpSpPr>
        <p:cNvPr id="1" name=""/>
        <p:cNvGrpSpPr/>
        <p:nvPr/>
      </p:nvGrpSpPr>
      <p:grpSpPr>
        <a:xfrm>
          <a:off x="0" y="0"/>
          <a:ext cx="0" cy="0"/>
          <a:chOff x="0" y="0"/>
          <a:chExt cx="0" cy="0"/>
        </a:xfrm>
      </p:grpSpPr>
      <p:sp>
        <p:nvSpPr>
          <p:cNvPr id="4675"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467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467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642524736"/>
      </p:ext>
    </p:extLst>
  </p:cSld>
  <p:clrMapOvr>
    <a:masterClrMapping/>
  </p:clrMapOvr>
  <p:transition spd="med"/>
</p:sldLayout>
</file>

<file path=ppt/slideLayouts/slideLayout389.xml><?xml version="1.0" encoding="utf-8"?>
<p:sldLayout xmlns:a="http://schemas.openxmlformats.org/drawingml/2006/main" xmlns:r="http://schemas.openxmlformats.org/officeDocument/2006/relationships" xmlns:p="http://schemas.openxmlformats.org/presentationml/2006/main" type="tx">
  <p:cSld name="19_Two Content">
    <p:spTree>
      <p:nvGrpSpPr>
        <p:cNvPr id="1" name=""/>
        <p:cNvGrpSpPr/>
        <p:nvPr/>
      </p:nvGrpSpPr>
      <p:grpSpPr>
        <a:xfrm>
          <a:off x="0" y="0"/>
          <a:ext cx="0" cy="0"/>
          <a:chOff x="0" y="0"/>
          <a:chExt cx="0" cy="0"/>
        </a:xfrm>
      </p:grpSpPr>
      <p:sp>
        <p:nvSpPr>
          <p:cNvPr id="4684" name="Title Text"/>
          <p:cNvSpPr txBox="1">
            <a:spLocks noGrp="1"/>
          </p:cNvSpPr>
          <p:nvPr>
            <p:ph type="title"/>
          </p:nvPr>
        </p:nvSpPr>
        <p:spPr>
          <a:prstGeom prst="rect">
            <a:avLst/>
          </a:prstGeom>
        </p:spPr>
        <p:txBody>
          <a:bodyPr/>
          <a:lstStyle/>
          <a:p>
            <a:r>
              <a:t>Title Text</a:t>
            </a:r>
          </a:p>
        </p:txBody>
      </p:sp>
      <p:sp>
        <p:nvSpPr>
          <p:cNvPr id="4685"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686"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89271403"/>
      </p:ext>
    </p:extLst>
  </p:cSld>
  <p:clrMapOvr>
    <a:masterClrMapping/>
  </p:clrMapOvr>
  <p:transition spd="med"/>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ftr" sz="quarter" idx="10"/>
          </p:nvPr>
        </p:nvSpPr>
        <p:spPr>
          <a:ln/>
        </p:spPr>
        <p:txBody>
          <a:bodyPr/>
          <a:lstStyle>
            <a:lvl1pPr>
              <a:defRPr/>
            </a:lvl1pPr>
          </a:lstStyle>
          <a:p>
            <a:pPr>
              <a:defRPr/>
            </a:pPr>
            <a:endParaRPr lang="en-US"/>
          </a:p>
        </p:txBody>
      </p:sp>
      <p:sp>
        <p:nvSpPr>
          <p:cNvPr id="4" name="Rectangle 6"/>
          <p:cNvSpPr>
            <a:spLocks noGrp="1" noChangeArrowheads="1"/>
          </p:cNvSpPr>
          <p:nvPr>
            <p:ph type="sldNum" sz="quarter" idx="11"/>
          </p:nvPr>
        </p:nvSpPr>
        <p:spPr>
          <a:ln/>
        </p:spPr>
        <p:txBody>
          <a:bodyPr/>
          <a:lstStyle>
            <a:lvl1pPr>
              <a:defRPr/>
            </a:lvl1pPr>
          </a:lstStyle>
          <a:p>
            <a:pPr>
              <a:defRPr/>
            </a:pPr>
            <a:fld id="{ECABFCFA-33D4-3C4B-AB03-556F75ABD31E}" type="slidenum">
              <a:rPr lang="en-US"/>
              <a:pPr>
                <a:defRPr/>
              </a:pPr>
              <a:t>‹#›</a:t>
            </a:fld>
            <a:endParaRPr lang="en-US"/>
          </a:p>
        </p:txBody>
      </p:sp>
      <p:sp>
        <p:nvSpPr>
          <p:cNvPr id="5" name="Rectangle 7"/>
          <p:cNvSpPr>
            <a:spLocks noGrp="1" noChangeArrowheads="1"/>
          </p:cNvSpPr>
          <p:nvPr>
            <p:ph type="dt"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308549963"/>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tx">
  <p:cSld name="18_Comparison">
    <p:spTree>
      <p:nvGrpSpPr>
        <p:cNvPr id="1" name=""/>
        <p:cNvGrpSpPr/>
        <p:nvPr/>
      </p:nvGrpSpPr>
      <p:grpSpPr>
        <a:xfrm>
          <a:off x="0" y="0"/>
          <a:ext cx="0" cy="0"/>
          <a:chOff x="0" y="0"/>
          <a:chExt cx="0" cy="0"/>
        </a:xfrm>
      </p:grpSpPr>
      <p:sp>
        <p:nvSpPr>
          <p:cNvPr id="4693"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6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69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4696"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421405998"/>
      </p:ext>
    </p:extLst>
  </p:cSld>
  <p:clrMapOvr>
    <a:masterClrMapping/>
  </p:clrMapOvr>
  <p:transition spd="med"/>
</p:sldLayout>
</file>

<file path=ppt/slideLayouts/slideLayout391.xml><?xml version="1.0" encoding="utf-8"?>
<p:sldLayout xmlns:a="http://schemas.openxmlformats.org/drawingml/2006/main" xmlns:r="http://schemas.openxmlformats.org/officeDocument/2006/relationships" xmlns:p="http://schemas.openxmlformats.org/presentationml/2006/main" type="tx">
  <p:cSld name="19_Title Only">
    <p:spTree>
      <p:nvGrpSpPr>
        <p:cNvPr id="1" name=""/>
        <p:cNvGrpSpPr/>
        <p:nvPr/>
      </p:nvGrpSpPr>
      <p:grpSpPr>
        <a:xfrm>
          <a:off x="0" y="0"/>
          <a:ext cx="0" cy="0"/>
          <a:chOff x="0" y="0"/>
          <a:chExt cx="0" cy="0"/>
        </a:xfrm>
      </p:grpSpPr>
      <p:sp>
        <p:nvSpPr>
          <p:cNvPr id="4703" name="Title Text"/>
          <p:cNvSpPr txBox="1">
            <a:spLocks noGrp="1"/>
          </p:cNvSpPr>
          <p:nvPr>
            <p:ph type="title"/>
          </p:nvPr>
        </p:nvSpPr>
        <p:spPr>
          <a:prstGeom prst="rect">
            <a:avLst/>
          </a:prstGeom>
        </p:spPr>
        <p:txBody>
          <a:bodyPr/>
          <a:lstStyle/>
          <a:p>
            <a:r>
              <a:t>Title Text</a:t>
            </a:r>
          </a:p>
        </p:txBody>
      </p:sp>
      <p:sp>
        <p:nvSpPr>
          <p:cNvPr id="4704"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791653629"/>
      </p:ext>
    </p:extLst>
  </p:cSld>
  <p:clrMapOvr>
    <a:masterClrMapping/>
  </p:clrMapOvr>
  <p:transition spd="med"/>
</p:sldLayout>
</file>

<file path=ppt/slideLayouts/slideLayout392.xml><?xml version="1.0" encoding="utf-8"?>
<p:sldLayout xmlns:a="http://schemas.openxmlformats.org/drawingml/2006/main" xmlns:r="http://schemas.openxmlformats.org/officeDocument/2006/relationships" xmlns:p="http://schemas.openxmlformats.org/presentationml/2006/main" type="tx">
  <p:cSld name="23_Blank">
    <p:spTree>
      <p:nvGrpSpPr>
        <p:cNvPr id="1" name=""/>
        <p:cNvGrpSpPr/>
        <p:nvPr/>
      </p:nvGrpSpPr>
      <p:grpSpPr>
        <a:xfrm>
          <a:off x="0" y="0"/>
          <a:ext cx="0" cy="0"/>
          <a:chOff x="0" y="0"/>
          <a:chExt cx="0" cy="0"/>
        </a:xfrm>
      </p:grpSpPr>
      <p:sp>
        <p:nvSpPr>
          <p:cNvPr id="4711"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703128164"/>
      </p:ext>
    </p:extLst>
  </p:cSld>
  <p:clrMapOvr>
    <a:masterClrMapping/>
  </p:clrMapOvr>
  <p:transition spd="med"/>
</p:sldLayout>
</file>

<file path=ppt/slideLayouts/slideLayout393.xml><?xml version="1.0" encoding="utf-8"?>
<p:sldLayout xmlns:a="http://schemas.openxmlformats.org/drawingml/2006/main" xmlns:r="http://schemas.openxmlformats.org/officeDocument/2006/relationships" xmlns:p="http://schemas.openxmlformats.org/presentationml/2006/main" type="tx">
  <p:cSld name="18_Content with Caption">
    <p:spTree>
      <p:nvGrpSpPr>
        <p:cNvPr id="1" name=""/>
        <p:cNvGrpSpPr/>
        <p:nvPr/>
      </p:nvGrpSpPr>
      <p:grpSpPr>
        <a:xfrm>
          <a:off x="0" y="0"/>
          <a:ext cx="0" cy="0"/>
          <a:chOff x="0" y="0"/>
          <a:chExt cx="0" cy="0"/>
        </a:xfrm>
      </p:grpSpPr>
      <p:sp>
        <p:nvSpPr>
          <p:cNvPr id="4718"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4719"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72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4721"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837152020"/>
      </p:ext>
    </p:extLst>
  </p:cSld>
  <p:clrMapOvr>
    <a:masterClrMapping/>
  </p:clrMapOvr>
  <p:transition spd="med"/>
</p:sldLayout>
</file>

<file path=ppt/slideLayouts/slideLayout394.xml><?xml version="1.0" encoding="utf-8"?>
<p:sldLayout xmlns:a="http://schemas.openxmlformats.org/drawingml/2006/main" xmlns:r="http://schemas.openxmlformats.org/officeDocument/2006/relationships" xmlns:p="http://schemas.openxmlformats.org/presentationml/2006/main" type="tx">
  <p:cSld name="18_Picture with Caption">
    <p:spTree>
      <p:nvGrpSpPr>
        <p:cNvPr id="1" name=""/>
        <p:cNvGrpSpPr/>
        <p:nvPr/>
      </p:nvGrpSpPr>
      <p:grpSpPr>
        <a:xfrm>
          <a:off x="0" y="0"/>
          <a:ext cx="0" cy="0"/>
          <a:chOff x="0" y="0"/>
          <a:chExt cx="0" cy="0"/>
        </a:xfrm>
      </p:grpSpPr>
      <p:sp>
        <p:nvSpPr>
          <p:cNvPr id="4728"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472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73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4731"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470182249"/>
      </p:ext>
    </p:extLst>
  </p:cSld>
  <p:clrMapOvr>
    <a:masterClrMapping/>
  </p:clrMapOvr>
  <p:transition spd="med"/>
</p:sldLayout>
</file>

<file path=ppt/slideLayouts/slideLayout395.xml><?xml version="1.0" encoding="utf-8"?>
<p:sldLayout xmlns:a="http://schemas.openxmlformats.org/drawingml/2006/main" xmlns:r="http://schemas.openxmlformats.org/officeDocument/2006/relationships" xmlns:p="http://schemas.openxmlformats.org/presentationml/2006/main" showMasterSp="0" type="tx">
  <p:cSld name="2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738"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73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4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44128436"/>
      </p:ext>
    </p:extLst>
  </p:cSld>
  <p:clrMapOvr>
    <a:masterClrMapping/>
  </p:clrMapOvr>
  <p:transition spd="med"/>
</p:sldLayout>
</file>

<file path=ppt/slideLayouts/slideLayout396.xml><?xml version="1.0" encoding="utf-8"?>
<p:sldLayout xmlns:a="http://schemas.openxmlformats.org/drawingml/2006/main" xmlns:r="http://schemas.openxmlformats.org/officeDocument/2006/relationships" xmlns:p="http://schemas.openxmlformats.org/presentationml/2006/main" showMasterSp="0" type="tx">
  <p:cSld name="2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74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748"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4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10945381"/>
      </p:ext>
    </p:extLst>
  </p:cSld>
  <p:clrMapOvr>
    <a:masterClrMapping/>
  </p:clrMapOvr>
  <p:transition spd="med"/>
</p:sldLayout>
</file>

<file path=ppt/slideLayouts/slideLayout397.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756"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475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5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83835935"/>
      </p:ext>
    </p:extLst>
  </p:cSld>
  <p:clrMapOvr>
    <a:masterClrMapping/>
  </p:clrMapOvr>
  <p:transition spd="med"/>
</p:sldLayout>
</file>

<file path=ppt/slideLayouts/slideLayout398.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76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76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6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46271195"/>
      </p:ext>
    </p:extLst>
  </p:cSld>
  <p:clrMapOvr>
    <a:masterClrMapping/>
  </p:clrMapOvr>
  <p:transition spd="med"/>
</p:sldLayout>
</file>

<file path=ppt/slideLayouts/slideLayout399.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77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77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76"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477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21709850"/>
      </p:ext>
    </p:extLst>
  </p:cSld>
  <p:clrMapOvr>
    <a:masterClrMapping/>
  </p:clrMapOvr>
  <p:transition spd="med"/>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74688" y="1795463"/>
            <a:ext cx="3836987"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64075" y="1795463"/>
            <a:ext cx="3836988"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p>
        </p:txBody>
      </p:sp>
      <p:sp>
        <p:nvSpPr>
          <p:cNvPr id="6" name="Rectangle 26"/>
          <p:cNvSpPr>
            <a:spLocks noGrp="1" noChangeArrowheads="1"/>
          </p:cNvSpPr>
          <p:nvPr>
            <p:ph type="ftr" sz="quarter" idx="11"/>
          </p:nvPr>
        </p:nvSpPr>
        <p:spPr>
          <a:ln/>
        </p:spPr>
        <p:txBody>
          <a:bodyPr/>
          <a:lstStyle>
            <a:lvl1pPr>
              <a:defRPr/>
            </a:lvl1pPr>
          </a:lstStyle>
          <a:p>
            <a:pPr>
              <a:defRPr/>
            </a:pPr>
            <a:endParaRPr lang="en-US"/>
          </a:p>
        </p:txBody>
      </p:sp>
      <p:sp>
        <p:nvSpPr>
          <p:cNvPr id="7" name="Rectangle 27"/>
          <p:cNvSpPr>
            <a:spLocks noGrp="1" noChangeArrowheads="1"/>
          </p:cNvSpPr>
          <p:nvPr>
            <p:ph type="sldNum" sz="quarter" idx="12"/>
          </p:nvPr>
        </p:nvSpPr>
        <p:spPr>
          <a:ln/>
        </p:spPr>
        <p:txBody>
          <a:bodyPr/>
          <a:lstStyle>
            <a:lvl1pPr>
              <a:defRPr/>
            </a:lvl1pPr>
          </a:lstStyle>
          <a:p>
            <a:pPr>
              <a:defRPr/>
            </a:pPr>
            <a:fld id="{DD35C52B-EE4B-D546-BC8A-373E037266B8}" type="slidenum">
              <a:rPr lang="en-US"/>
              <a:pPr>
                <a:defRPr/>
              </a:pPr>
              <a:t>‹#›</a:t>
            </a:fld>
            <a:endParaRPr lang="en-US"/>
          </a:p>
        </p:txBody>
      </p:sp>
    </p:spTree>
    <p:extLst>
      <p:ext uri="{BB962C8B-B14F-4D97-AF65-F5344CB8AC3E}">
        <p14:creationId xmlns:p14="http://schemas.microsoft.com/office/powerpoint/2010/main" val="1597899845"/>
      </p:ext>
    </p:extLst>
  </p:cSld>
  <p:clrMapOvr>
    <a:masterClrMapping/>
  </p:clrMapOvr>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ftr" sz="quarter" idx="10"/>
          </p:nvPr>
        </p:nvSpPr>
        <p:spPr>
          <a:ln/>
        </p:spPr>
        <p:txBody>
          <a:bodyPr/>
          <a:lstStyle>
            <a:lvl1pPr>
              <a:defRPr/>
            </a:lvl1pPr>
          </a:lstStyle>
          <a:p>
            <a:pPr>
              <a:defRPr/>
            </a:pPr>
            <a:endParaRPr lang="en-US"/>
          </a:p>
        </p:txBody>
      </p:sp>
      <p:sp>
        <p:nvSpPr>
          <p:cNvPr id="3" name="Rectangle 6"/>
          <p:cNvSpPr>
            <a:spLocks noGrp="1" noChangeArrowheads="1"/>
          </p:cNvSpPr>
          <p:nvPr>
            <p:ph type="sldNum" sz="quarter" idx="11"/>
          </p:nvPr>
        </p:nvSpPr>
        <p:spPr>
          <a:ln/>
        </p:spPr>
        <p:txBody>
          <a:bodyPr/>
          <a:lstStyle>
            <a:lvl1pPr>
              <a:defRPr/>
            </a:lvl1pPr>
          </a:lstStyle>
          <a:p>
            <a:pPr>
              <a:defRPr/>
            </a:pPr>
            <a:fld id="{1D2881F1-C329-D847-80AF-B7FAE82D5CAE}" type="slidenum">
              <a:rPr lang="en-US"/>
              <a:pPr>
                <a:defRPr/>
              </a:pPr>
              <a:t>‹#›</a:t>
            </a:fld>
            <a:endParaRPr lang="en-US"/>
          </a:p>
        </p:txBody>
      </p:sp>
      <p:sp>
        <p:nvSpPr>
          <p:cNvPr id="4" name="Rectangle 7"/>
          <p:cNvSpPr>
            <a:spLocks noGrp="1" noChangeArrowheads="1"/>
          </p:cNvSpPr>
          <p:nvPr>
            <p:ph type="dt"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63357832"/>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78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78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19580203"/>
      </p:ext>
    </p:extLst>
  </p:cSld>
  <p:clrMapOvr>
    <a:masterClrMapping/>
  </p:clrMapOvr>
  <p:transition spd="med"/>
</p:sldLayout>
</file>

<file path=ppt/slideLayouts/slideLayout401.xml><?xml version="1.0" encoding="utf-8"?>
<p:sldLayout xmlns:a="http://schemas.openxmlformats.org/drawingml/2006/main" xmlns:r="http://schemas.openxmlformats.org/officeDocument/2006/relationships" xmlns:p="http://schemas.openxmlformats.org/presentationml/2006/main" showMasterSp="0" type="tx">
  <p:cSld name="24_Blank">
    <p:bg>
      <p:bgPr>
        <a:solidFill>
          <a:schemeClr val="accent3">
            <a:lumOff val="44000"/>
          </a:schemeClr>
        </a:solidFill>
        <a:effectLst/>
      </p:bgPr>
    </p:bg>
    <p:spTree>
      <p:nvGrpSpPr>
        <p:cNvPr id="1" name=""/>
        <p:cNvGrpSpPr/>
        <p:nvPr/>
      </p:nvGrpSpPr>
      <p:grpSpPr>
        <a:xfrm>
          <a:off x="0" y="0"/>
          <a:ext cx="0" cy="0"/>
          <a:chOff x="0" y="0"/>
          <a:chExt cx="0" cy="0"/>
        </a:xfrm>
      </p:grpSpPr>
      <p:sp>
        <p:nvSpPr>
          <p:cNvPr id="479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12450110"/>
      </p:ext>
    </p:extLst>
  </p:cSld>
  <p:clrMapOvr>
    <a:masterClrMapping/>
  </p:clrMapOvr>
  <p:transition spd="med"/>
</p:sldLayout>
</file>

<file path=ppt/slideLayouts/slideLayout402.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799"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800"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80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480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33558609"/>
      </p:ext>
    </p:extLst>
  </p:cSld>
  <p:clrMapOvr>
    <a:masterClrMapping/>
  </p:clrMapOvr>
  <p:transition spd="med"/>
</p:sldLayout>
</file>

<file path=ppt/slideLayouts/slideLayout403.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809"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81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8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81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4833026"/>
      </p:ext>
    </p:extLst>
  </p:cSld>
  <p:clrMapOvr>
    <a:masterClrMapping/>
  </p:clrMapOvr>
  <p:transition spd="med"/>
</p:sldLayout>
</file>

<file path=ppt/slideLayouts/slideLayout404.xml><?xml version="1.0" encoding="utf-8"?>
<p:sldLayout xmlns:a="http://schemas.openxmlformats.org/drawingml/2006/main" xmlns:r="http://schemas.openxmlformats.org/officeDocument/2006/relationships" xmlns:p="http://schemas.openxmlformats.org/presentationml/2006/main" showMasterSp="0" type="tx">
  <p:cSld name="29_Title Slide">
    <p:bg>
      <p:bgPr>
        <a:solidFill>
          <a:srgbClr val="720000"/>
        </a:solidFill>
        <a:effectLst/>
      </p:bgPr>
    </p:bg>
    <p:spTree>
      <p:nvGrpSpPr>
        <p:cNvPr id="1" name=""/>
        <p:cNvGrpSpPr/>
        <p:nvPr/>
      </p:nvGrpSpPr>
      <p:grpSpPr>
        <a:xfrm>
          <a:off x="0" y="0"/>
          <a:ext cx="0" cy="0"/>
          <a:chOff x="0" y="0"/>
          <a:chExt cx="0" cy="0"/>
        </a:xfrm>
      </p:grpSpPr>
      <p:grpSp>
        <p:nvGrpSpPr>
          <p:cNvPr id="4821" name="Group 2"/>
          <p:cNvGrpSpPr/>
          <p:nvPr/>
        </p:nvGrpSpPr>
        <p:grpSpPr>
          <a:xfrm>
            <a:off x="0" y="0"/>
            <a:ext cx="8458200" cy="5943600"/>
            <a:chOff x="0" y="0"/>
            <a:chExt cx="8458200" cy="5943600"/>
          </a:xfrm>
        </p:grpSpPr>
        <p:sp>
          <p:nvSpPr>
            <p:cNvPr id="4819" name="Freeform 3"/>
            <p:cNvSpPr/>
            <p:nvPr/>
          </p:nvSpPr>
          <p:spPr>
            <a:xfrm>
              <a:off x="0" y="2286000"/>
              <a:ext cx="8183563" cy="3657600"/>
            </a:xfrm>
            <a:custGeom>
              <a:avLst/>
              <a:gdLst/>
              <a:ahLst/>
              <a:cxnLst>
                <a:cxn ang="0">
                  <a:pos x="wd2" y="hd2"/>
                </a:cxn>
                <a:cxn ang="5400000">
                  <a:pos x="wd2" y="hd2"/>
                </a:cxn>
                <a:cxn ang="10800000">
                  <a:pos x="wd2" y="hd2"/>
                </a:cxn>
                <a:cxn ang="16200000">
                  <a:pos x="wd2" y="hd2"/>
                </a:cxn>
              </a:cxnLst>
              <a:rect l="0" t="0" r="r" b="b"/>
              <a:pathLst>
                <a:path w="21600" h="21600" extrusionOk="0">
                  <a:moveTo>
                    <a:pt x="21596" y="16584"/>
                  </a:moveTo>
                  <a:lnTo>
                    <a:pt x="0" y="21600"/>
                  </a:lnTo>
                  <a:lnTo>
                    <a:pt x="0" y="11738"/>
                  </a:lnTo>
                  <a:lnTo>
                    <a:pt x="21600" y="0"/>
                  </a:lnTo>
                  <a:lnTo>
                    <a:pt x="21600" y="13275"/>
                  </a:lnTo>
                  <a:lnTo>
                    <a:pt x="21596" y="16584"/>
                  </a:lnTo>
                  <a:close/>
                </a:path>
              </a:pathLst>
            </a:custGeom>
            <a:gradFill flip="none" rotWithShape="1">
              <a:gsLst>
                <a:gs pos="0">
                  <a:srgbClr val="61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820" name="Freeform 4"/>
            <p:cNvSpPr/>
            <p:nvPr/>
          </p:nvSpPr>
          <p:spPr>
            <a:xfrm>
              <a:off x="0" y="0"/>
              <a:ext cx="8458200" cy="5856288"/>
            </a:xfrm>
            <a:custGeom>
              <a:avLst/>
              <a:gdLst/>
              <a:ahLst/>
              <a:cxnLst>
                <a:cxn ang="0">
                  <a:pos x="wd2" y="hd2"/>
                </a:cxn>
                <a:cxn ang="5400000">
                  <a:pos x="wd2" y="hd2"/>
                </a:cxn>
                <a:cxn ang="10800000">
                  <a:pos x="wd2" y="hd2"/>
                </a:cxn>
                <a:cxn ang="16200000">
                  <a:pos x="wd2" y="hd2"/>
                </a:cxn>
              </a:cxnLst>
              <a:rect l="0" t="0" r="r" b="b"/>
              <a:pathLst>
                <a:path w="21600" h="21600" extrusionOk="0">
                  <a:moveTo>
                    <a:pt x="21531" y="18789"/>
                  </a:moveTo>
                  <a:lnTo>
                    <a:pt x="0" y="21600"/>
                  </a:lnTo>
                  <a:lnTo>
                    <a:pt x="0" y="53"/>
                  </a:lnTo>
                  <a:lnTo>
                    <a:pt x="21600" y="0"/>
                  </a:lnTo>
                  <a:lnTo>
                    <a:pt x="21531" y="18789"/>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82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23" name="Title Text"/>
          <p:cNvSpPr txBox="1">
            <a:spLocks noGrp="1"/>
          </p:cNvSpPr>
          <p:nvPr>
            <p:ph type="title"/>
          </p:nvPr>
        </p:nvSpPr>
        <p:spPr>
          <a:xfrm>
            <a:off x="685800" y="1768475"/>
            <a:ext cx="7772400" cy="1736725"/>
          </a:xfrm>
          <a:prstGeom prst="rect">
            <a:avLst/>
          </a:prstGeom>
        </p:spPr>
        <p:txBody>
          <a:bodyPr/>
          <a:lstStyle>
            <a:lvl1pPr algn="ctr">
              <a:defRPr sz="5400">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2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486280375"/>
      </p:ext>
    </p:extLst>
  </p:cSld>
  <p:clrMapOvr>
    <a:masterClrMapping/>
  </p:clrMapOvr>
  <p:transition spd="med"/>
</p:sldLayout>
</file>

<file path=ppt/slideLayouts/slideLayout405.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720000"/>
        </a:solidFill>
        <a:effectLst/>
      </p:bgPr>
    </p:bg>
    <p:spTree>
      <p:nvGrpSpPr>
        <p:cNvPr id="1" name=""/>
        <p:cNvGrpSpPr/>
        <p:nvPr/>
      </p:nvGrpSpPr>
      <p:grpSpPr>
        <a:xfrm>
          <a:off x="0" y="0"/>
          <a:ext cx="0" cy="0"/>
          <a:chOff x="0" y="0"/>
          <a:chExt cx="0" cy="0"/>
        </a:xfrm>
      </p:grpSpPr>
      <p:grpSp>
        <p:nvGrpSpPr>
          <p:cNvPr id="4845" name="Group 2"/>
          <p:cNvGrpSpPr/>
          <p:nvPr/>
        </p:nvGrpSpPr>
        <p:grpSpPr>
          <a:xfrm>
            <a:off x="0" y="0"/>
            <a:ext cx="7242175" cy="1981200"/>
            <a:chOff x="0" y="0"/>
            <a:chExt cx="7242175" cy="1981200"/>
          </a:xfrm>
        </p:grpSpPr>
        <p:sp>
          <p:nvSpPr>
            <p:cNvPr id="4843"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844"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846"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4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48"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037305773"/>
      </p:ext>
    </p:extLst>
  </p:cSld>
  <p:clrMapOvr>
    <a:masterClrMapping/>
  </p:clrMapOvr>
  <p:transition spd="med"/>
</p:sldLayout>
</file>

<file path=ppt/slideLayouts/slideLayout406.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rgbClr val="720000"/>
        </a:solidFill>
        <a:effectLst/>
      </p:bgPr>
    </p:bg>
    <p:spTree>
      <p:nvGrpSpPr>
        <p:cNvPr id="1" name=""/>
        <p:cNvGrpSpPr/>
        <p:nvPr/>
      </p:nvGrpSpPr>
      <p:grpSpPr>
        <a:xfrm>
          <a:off x="0" y="0"/>
          <a:ext cx="0" cy="0"/>
          <a:chOff x="0" y="0"/>
          <a:chExt cx="0" cy="0"/>
        </a:xfrm>
      </p:grpSpPr>
      <p:grpSp>
        <p:nvGrpSpPr>
          <p:cNvPr id="4857" name="Group 2"/>
          <p:cNvGrpSpPr/>
          <p:nvPr/>
        </p:nvGrpSpPr>
        <p:grpSpPr>
          <a:xfrm>
            <a:off x="0" y="0"/>
            <a:ext cx="7242175" cy="1981200"/>
            <a:chOff x="0" y="0"/>
            <a:chExt cx="7242175" cy="1981200"/>
          </a:xfrm>
        </p:grpSpPr>
        <p:sp>
          <p:nvSpPr>
            <p:cNvPr id="4855"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856"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85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59" name="Body Level One…"/>
          <p:cNvSpPr txBox="1">
            <a:spLocks noGrp="1"/>
          </p:cNvSpPr>
          <p:nvPr>
            <p:ph type="body" sz="half" idx="1"/>
          </p:nvPr>
        </p:nvSpPr>
        <p:spPr>
          <a:xfrm>
            <a:off x="457200" y="1600200"/>
            <a:ext cx="4038600" cy="4495800"/>
          </a:xfrm>
          <a:prstGeom prst="rect">
            <a:avLst/>
          </a:prstGeom>
        </p:spPr>
        <p:txBody>
          <a:bodyPr>
            <a:normAutofit/>
          </a:bodyPr>
          <a:lstStyle>
            <a:lvl1pPr>
              <a:spcBef>
                <a:spcPts val="600"/>
              </a:spcBef>
              <a:buClr>
                <a:srgbClr val="FFCC66"/>
              </a:buClr>
              <a:buSzPct val="80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60"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558227722"/>
      </p:ext>
    </p:extLst>
  </p:cSld>
  <p:clrMapOvr>
    <a:masterClrMapping/>
  </p:clrMapOvr>
  <p:transition spd="med"/>
</p:sldLayout>
</file>

<file path=ppt/slideLayouts/slideLayout407.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720000"/>
        </a:solidFill>
        <a:effectLst/>
      </p:bgPr>
    </p:bg>
    <p:spTree>
      <p:nvGrpSpPr>
        <p:cNvPr id="1" name=""/>
        <p:cNvGrpSpPr/>
        <p:nvPr/>
      </p:nvGrpSpPr>
      <p:grpSpPr>
        <a:xfrm>
          <a:off x="0" y="0"/>
          <a:ext cx="0" cy="0"/>
          <a:chOff x="0" y="0"/>
          <a:chExt cx="0" cy="0"/>
        </a:xfrm>
      </p:grpSpPr>
      <p:grpSp>
        <p:nvGrpSpPr>
          <p:cNvPr id="4869" name="Group 2"/>
          <p:cNvGrpSpPr/>
          <p:nvPr/>
        </p:nvGrpSpPr>
        <p:grpSpPr>
          <a:xfrm>
            <a:off x="0" y="0"/>
            <a:ext cx="7242175" cy="1981200"/>
            <a:chOff x="0" y="0"/>
            <a:chExt cx="7242175" cy="1981200"/>
          </a:xfrm>
        </p:grpSpPr>
        <p:sp>
          <p:nvSpPr>
            <p:cNvPr id="4867"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868"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87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7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7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4873"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253308475"/>
      </p:ext>
    </p:extLst>
  </p:cSld>
  <p:clrMapOvr>
    <a:masterClrMapping/>
  </p:clrMapOvr>
  <p:transition spd="med"/>
</p:sldLayout>
</file>

<file path=ppt/slideLayouts/slideLayout408.xml><?xml version="1.0" encoding="utf-8"?>
<p:sldLayout xmlns:a="http://schemas.openxmlformats.org/drawingml/2006/main" xmlns:r="http://schemas.openxmlformats.org/officeDocument/2006/relationships" xmlns:p="http://schemas.openxmlformats.org/presentationml/2006/main" showMasterSp="0" type="tx">
  <p:cSld name="25_Blank">
    <p:bg>
      <p:bgPr>
        <a:solidFill>
          <a:srgbClr val="720000"/>
        </a:solidFill>
        <a:effectLst/>
      </p:bgPr>
    </p:bg>
    <p:spTree>
      <p:nvGrpSpPr>
        <p:cNvPr id="1" name=""/>
        <p:cNvGrpSpPr/>
        <p:nvPr/>
      </p:nvGrpSpPr>
      <p:grpSpPr>
        <a:xfrm>
          <a:off x="0" y="0"/>
          <a:ext cx="0" cy="0"/>
          <a:chOff x="0" y="0"/>
          <a:chExt cx="0" cy="0"/>
        </a:xfrm>
      </p:grpSpPr>
      <p:grpSp>
        <p:nvGrpSpPr>
          <p:cNvPr id="4893" name="Group 2"/>
          <p:cNvGrpSpPr/>
          <p:nvPr/>
        </p:nvGrpSpPr>
        <p:grpSpPr>
          <a:xfrm>
            <a:off x="0" y="0"/>
            <a:ext cx="7242175" cy="1981200"/>
            <a:chOff x="0" y="0"/>
            <a:chExt cx="7242175" cy="1981200"/>
          </a:xfrm>
        </p:grpSpPr>
        <p:sp>
          <p:nvSpPr>
            <p:cNvPr id="489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89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89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344216970"/>
      </p:ext>
    </p:extLst>
  </p:cSld>
  <p:clrMapOvr>
    <a:masterClrMapping/>
  </p:clrMapOvr>
  <p:transition spd="med"/>
</p:sldLayout>
</file>

<file path=ppt/slideLayouts/slideLayout409.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720000"/>
        </a:solidFill>
        <a:effectLst/>
      </p:bgPr>
    </p:bg>
    <p:spTree>
      <p:nvGrpSpPr>
        <p:cNvPr id="1" name=""/>
        <p:cNvGrpSpPr/>
        <p:nvPr/>
      </p:nvGrpSpPr>
      <p:grpSpPr>
        <a:xfrm>
          <a:off x="0" y="0"/>
          <a:ext cx="0" cy="0"/>
          <a:chOff x="0" y="0"/>
          <a:chExt cx="0" cy="0"/>
        </a:xfrm>
      </p:grpSpPr>
      <p:grpSp>
        <p:nvGrpSpPr>
          <p:cNvPr id="4903" name="Group 2"/>
          <p:cNvGrpSpPr/>
          <p:nvPr/>
        </p:nvGrpSpPr>
        <p:grpSpPr>
          <a:xfrm>
            <a:off x="0" y="0"/>
            <a:ext cx="7242175" cy="1981200"/>
            <a:chOff x="0" y="0"/>
            <a:chExt cx="7242175" cy="1981200"/>
          </a:xfrm>
        </p:grpSpPr>
        <p:sp>
          <p:nvSpPr>
            <p:cNvPr id="490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90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904" name="Title Text"/>
          <p:cNvSpPr txBox="1">
            <a:spLocks noGrp="1"/>
          </p:cNvSpPr>
          <p:nvPr>
            <p:ph type="title"/>
          </p:nvPr>
        </p:nvSpPr>
        <p:spPr>
          <a:xfrm>
            <a:off x="457200" y="273050"/>
            <a:ext cx="3008314" cy="1162050"/>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90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0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4907"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065367396"/>
      </p:ext>
    </p:extLst>
  </p:cSld>
  <p:clrMapOvr>
    <a:masterClrMapping/>
  </p:clrMapOvr>
  <p:transition spd="med"/>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ftr" sz="quarter" idx="10"/>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nvPr>
        </p:nvSpPr>
        <p:spPr>
          <a:ln/>
        </p:spPr>
        <p:txBody>
          <a:bodyPr/>
          <a:lstStyle>
            <a:lvl1pPr>
              <a:defRPr/>
            </a:lvl1pPr>
          </a:lstStyle>
          <a:p>
            <a:pPr>
              <a:defRPr/>
            </a:pPr>
            <a:fld id="{289F718C-BABF-6F4E-8C9F-098454BAE25F}" type="slidenum">
              <a:rPr lang="en-US"/>
              <a:pPr>
                <a:defRPr/>
              </a:pPr>
              <a:t>‹#›</a:t>
            </a:fld>
            <a:endParaRPr lang="en-US"/>
          </a:p>
        </p:txBody>
      </p:sp>
      <p:sp>
        <p:nvSpPr>
          <p:cNvPr id="7" name="Rectangle 7"/>
          <p:cNvSpPr>
            <a:spLocks noGrp="1" noChangeArrowheads="1"/>
          </p:cNvSpPr>
          <p:nvPr>
            <p:ph type="dt"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191576514"/>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720000"/>
        </a:solidFill>
        <a:effectLst/>
      </p:bgPr>
    </p:bg>
    <p:spTree>
      <p:nvGrpSpPr>
        <p:cNvPr id="1" name=""/>
        <p:cNvGrpSpPr/>
        <p:nvPr/>
      </p:nvGrpSpPr>
      <p:grpSpPr>
        <a:xfrm>
          <a:off x="0" y="0"/>
          <a:ext cx="0" cy="0"/>
          <a:chOff x="0" y="0"/>
          <a:chExt cx="0" cy="0"/>
        </a:xfrm>
      </p:grpSpPr>
      <p:grpSp>
        <p:nvGrpSpPr>
          <p:cNvPr id="4916" name="Group 2"/>
          <p:cNvGrpSpPr/>
          <p:nvPr/>
        </p:nvGrpSpPr>
        <p:grpSpPr>
          <a:xfrm>
            <a:off x="0" y="0"/>
            <a:ext cx="7242175" cy="1981200"/>
            <a:chOff x="0" y="0"/>
            <a:chExt cx="7242175" cy="1981200"/>
          </a:xfrm>
        </p:grpSpPr>
        <p:sp>
          <p:nvSpPr>
            <p:cNvPr id="4914"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915"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917" name="Title Text"/>
          <p:cNvSpPr txBox="1">
            <a:spLocks noGrp="1"/>
          </p:cNvSpPr>
          <p:nvPr>
            <p:ph type="title"/>
          </p:nvPr>
        </p:nvSpPr>
        <p:spPr>
          <a:xfrm>
            <a:off x="1792288" y="4800600"/>
            <a:ext cx="5486401" cy="566738"/>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91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9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20"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835843148"/>
      </p:ext>
    </p:extLst>
  </p:cSld>
  <p:clrMapOvr>
    <a:masterClrMapping/>
  </p:clrMapOvr>
  <p:transition spd="med"/>
</p:sldLayout>
</file>

<file path=ppt/slideLayouts/slideLayout411.xml><?xml version="1.0" encoding="utf-8"?>
<p:sldLayout xmlns:a="http://schemas.openxmlformats.org/drawingml/2006/main" xmlns:r="http://schemas.openxmlformats.org/officeDocument/2006/relationships" xmlns:p="http://schemas.openxmlformats.org/presentationml/2006/main" showMasterSp="0" type="tx">
  <p:cSld name="30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927"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92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2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63300068"/>
      </p:ext>
    </p:extLst>
  </p:cSld>
  <p:clrMapOvr>
    <a:masterClrMapping/>
  </p:clrMapOvr>
  <p:transition spd="med"/>
</p:sldLayout>
</file>

<file path=ppt/slideLayouts/slideLayout412.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94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494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47"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2256541"/>
      </p:ext>
    </p:extLst>
  </p:cSld>
  <p:clrMapOvr>
    <a:masterClrMapping/>
  </p:clrMapOvr>
  <p:transition spd="med"/>
</p:sldLayout>
</file>

<file path=ppt/slideLayouts/slideLayout413.xml><?xml version="1.0" encoding="utf-8"?>
<p:sldLayout xmlns:a="http://schemas.openxmlformats.org/drawingml/2006/main" xmlns:r="http://schemas.openxmlformats.org/officeDocument/2006/relationships" xmlns:p="http://schemas.openxmlformats.org/presentationml/2006/main" showMasterSp="0" type="tx">
  <p:cSld name="2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95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95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5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14963264"/>
      </p:ext>
    </p:extLst>
  </p:cSld>
  <p:clrMapOvr>
    <a:masterClrMapping/>
  </p:clrMapOvr>
  <p:transition spd="med"/>
</p:sldLayout>
</file>

<file path=ppt/slideLayouts/slideLayout414.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96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96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6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496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9770415"/>
      </p:ext>
    </p:extLst>
  </p:cSld>
  <p:clrMapOvr>
    <a:masterClrMapping/>
  </p:clrMapOvr>
  <p:transition spd="med"/>
</p:sldLayout>
</file>

<file path=ppt/slideLayouts/slideLayout415.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97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97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49688271"/>
      </p:ext>
    </p:extLst>
  </p:cSld>
  <p:clrMapOvr>
    <a:masterClrMapping/>
  </p:clrMapOvr>
  <p:transition spd="med"/>
</p:sldLayout>
</file>

<file path=ppt/slideLayouts/slideLayout416.xml><?xml version="1.0" encoding="utf-8"?>
<p:sldLayout xmlns:a="http://schemas.openxmlformats.org/drawingml/2006/main" xmlns:r="http://schemas.openxmlformats.org/officeDocument/2006/relationships" xmlns:p="http://schemas.openxmlformats.org/presentationml/2006/main" showMasterSp="0" type="tx">
  <p:cSld name="26_Blank">
    <p:bg>
      <p:bgPr>
        <a:solidFill>
          <a:schemeClr val="accent3">
            <a:lumOff val="44000"/>
          </a:schemeClr>
        </a:solidFill>
        <a:effectLst/>
      </p:bgPr>
    </p:bg>
    <p:spTree>
      <p:nvGrpSpPr>
        <p:cNvPr id="1" name=""/>
        <p:cNvGrpSpPr/>
        <p:nvPr/>
      </p:nvGrpSpPr>
      <p:grpSpPr>
        <a:xfrm>
          <a:off x="0" y="0"/>
          <a:ext cx="0" cy="0"/>
          <a:chOff x="0" y="0"/>
          <a:chExt cx="0" cy="0"/>
        </a:xfrm>
      </p:grpSpPr>
      <p:sp>
        <p:nvSpPr>
          <p:cNvPr id="498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4569567"/>
      </p:ext>
    </p:extLst>
  </p:cSld>
  <p:clrMapOvr>
    <a:masterClrMapping/>
  </p:clrMapOvr>
  <p:transition spd="med"/>
</p:sldLayout>
</file>

<file path=ppt/slideLayouts/slideLayout417.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988"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98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9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499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93192779"/>
      </p:ext>
    </p:extLst>
  </p:cSld>
  <p:clrMapOvr>
    <a:masterClrMapping/>
  </p:clrMapOvr>
  <p:transition spd="med"/>
</p:sldLayout>
</file>

<file path=ppt/slideLayouts/slideLayout418.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998"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99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00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00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87396622"/>
      </p:ext>
    </p:extLst>
  </p:cSld>
  <p:clrMapOvr>
    <a:masterClrMapping/>
  </p:clrMapOvr>
  <p:transition spd="med"/>
</p:sldLayout>
</file>

<file path=ppt/slideLayouts/slideLayout419.xml><?xml version="1.0" encoding="utf-8"?>
<p:sldLayout xmlns:a="http://schemas.openxmlformats.org/drawingml/2006/main" xmlns:r="http://schemas.openxmlformats.org/officeDocument/2006/relationships" xmlns:p="http://schemas.openxmlformats.org/presentationml/2006/main" showMasterSp="0" type="tx">
  <p:cSld name="31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30" name="Group 2"/>
          <p:cNvGrpSpPr/>
          <p:nvPr/>
        </p:nvGrpSpPr>
        <p:grpSpPr>
          <a:xfrm>
            <a:off x="-1" y="-1"/>
            <a:ext cx="9144001" cy="6858001"/>
            <a:chOff x="0" y="0"/>
            <a:chExt cx="9143999" cy="6858000"/>
          </a:xfrm>
        </p:grpSpPr>
        <p:grpSp>
          <p:nvGrpSpPr>
            <p:cNvPr id="5026" name="Group 3"/>
            <p:cNvGrpSpPr/>
            <p:nvPr/>
          </p:nvGrpSpPr>
          <p:grpSpPr>
            <a:xfrm>
              <a:off x="0" y="0"/>
              <a:ext cx="8839200" cy="6858000"/>
              <a:chOff x="0" y="0"/>
              <a:chExt cx="8839200" cy="6858000"/>
            </a:xfrm>
          </p:grpSpPr>
          <p:grpSp>
            <p:nvGrpSpPr>
              <p:cNvPr id="5013" name="Group 4"/>
              <p:cNvGrpSpPr/>
              <p:nvPr/>
            </p:nvGrpSpPr>
            <p:grpSpPr>
              <a:xfrm>
                <a:off x="0" y="-1"/>
                <a:ext cx="5105400" cy="4876801"/>
                <a:chOff x="0" y="0"/>
                <a:chExt cx="5105400" cy="4876800"/>
              </a:xfrm>
            </p:grpSpPr>
            <p:sp>
              <p:nvSpPr>
                <p:cNvPr id="5008" name="Oval 5"/>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09" name="Oval 6"/>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0" name="Oval 7"/>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1" name="Oval 8"/>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2" name="Oval 9"/>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19" name="Group 10"/>
              <p:cNvGrpSpPr/>
              <p:nvPr/>
            </p:nvGrpSpPr>
            <p:grpSpPr>
              <a:xfrm>
                <a:off x="3200400" y="3200399"/>
                <a:ext cx="3886200" cy="3657601"/>
                <a:chOff x="0" y="0"/>
                <a:chExt cx="3886200" cy="3657600"/>
              </a:xfrm>
            </p:grpSpPr>
            <p:sp>
              <p:nvSpPr>
                <p:cNvPr id="5014" name="Oval 11"/>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5" name="Oval 12"/>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6" name="Oval 13"/>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7"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8" name="Oval 15"/>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25" name="Group 16"/>
              <p:cNvGrpSpPr/>
              <p:nvPr/>
            </p:nvGrpSpPr>
            <p:grpSpPr>
              <a:xfrm>
                <a:off x="4495800" y="152399"/>
                <a:ext cx="4343400" cy="4114801"/>
                <a:chOff x="0" y="0"/>
                <a:chExt cx="4343400" cy="4114800"/>
              </a:xfrm>
            </p:grpSpPr>
            <p:sp>
              <p:nvSpPr>
                <p:cNvPr id="5020" name="Oval 17"/>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21" name="Oval 18"/>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22" name="Oval 19"/>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23" name="Oval 20"/>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24"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027"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5028"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5029"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5719" tIns="45719" rIns="45719" bIns="45719" numCol="1" anchor="t">
              <a:noAutofit/>
            </a:bodyPr>
            <a:lstStyle/>
            <a:p>
              <a:endParaRPr/>
            </a:p>
          </p:txBody>
        </p:sp>
      </p:grpSp>
      <p:sp>
        <p:nvSpPr>
          <p:cNvPr id="5031" name="Title Text"/>
          <p:cNvSpPr txBox="1">
            <a:spLocks noGrp="1"/>
          </p:cNvSpPr>
          <p:nvPr>
            <p:ph type="title"/>
          </p:nvPr>
        </p:nvSpPr>
        <p:spPr>
          <a:xfrm>
            <a:off x="685800" y="22860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03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EAEAEA"/>
                </a:solidFill>
              </a:defRPr>
            </a:lvl1pPr>
            <a:lvl2pPr algn="ctr">
              <a:buSzPct val="110000"/>
              <a:buChar char="•"/>
              <a:defRPr>
                <a:solidFill>
                  <a:srgbClr val="EAEAEA"/>
                </a:solidFill>
              </a:defRPr>
            </a:lvl2pPr>
            <a:lvl3pPr algn="ctr">
              <a:buSzPct val="110000"/>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3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46777003"/>
      </p:ext>
    </p:extLst>
  </p:cSld>
  <p:clrMapOvr>
    <a:masterClrMapping/>
  </p:clrMapOvr>
  <p:transition spd="med"/>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ftr" sz="quarter" idx="10"/>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nvPr>
        </p:nvSpPr>
        <p:spPr>
          <a:ln/>
        </p:spPr>
        <p:txBody>
          <a:bodyPr/>
          <a:lstStyle>
            <a:lvl1pPr>
              <a:defRPr/>
            </a:lvl1pPr>
          </a:lstStyle>
          <a:p>
            <a:pPr>
              <a:defRPr/>
            </a:pPr>
            <a:fld id="{2EB88539-D1AE-A240-9E32-D15B5D587500}" type="slidenum">
              <a:rPr lang="en-US"/>
              <a:pPr>
                <a:defRPr/>
              </a:pPr>
              <a:t>‹#›</a:t>
            </a:fld>
            <a:endParaRPr lang="en-US"/>
          </a:p>
        </p:txBody>
      </p:sp>
      <p:sp>
        <p:nvSpPr>
          <p:cNvPr id="7" name="Rectangle 7"/>
          <p:cNvSpPr>
            <a:spLocks noGrp="1" noChangeArrowheads="1"/>
          </p:cNvSpPr>
          <p:nvPr>
            <p:ph type="dt"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035277260"/>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showMasterSp="0" type="tx">
  <p:cSld name="26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58" name="Group 2"/>
          <p:cNvGrpSpPr/>
          <p:nvPr/>
        </p:nvGrpSpPr>
        <p:grpSpPr>
          <a:xfrm>
            <a:off x="0" y="0"/>
            <a:ext cx="8839200" cy="6858000"/>
            <a:chOff x="0" y="0"/>
            <a:chExt cx="8839200" cy="6858000"/>
          </a:xfrm>
        </p:grpSpPr>
        <p:grpSp>
          <p:nvGrpSpPr>
            <p:cNvPr id="5045" name="Group 3"/>
            <p:cNvGrpSpPr/>
            <p:nvPr/>
          </p:nvGrpSpPr>
          <p:grpSpPr>
            <a:xfrm>
              <a:off x="0" y="-1"/>
              <a:ext cx="5105400" cy="4876801"/>
              <a:chOff x="0" y="0"/>
              <a:chExt cx="5105400" cy="4876800"/>
            </a:xfrm>
          </p:grpSpPr>
          <p:sp>
            <p:nvSpPr>
              <p:cNvPr id="504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1"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2"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3"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4"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51" name="Group 9"/>
            <p:cNvGrpSpPr/>
            <p:nvPr/>
          </p:nvGrpSpPr>
          <p:grpSpPr>
            <a:xfrm>
              <a:off x="3200400" y="3200399"/>
              <a:ext cx="3886200" cy="3657601"/>
              <a:chOff x="0" y="0"/>
              <a:chExt cx="3886200" cy="3657600"/>
            </a:xfrm>
          </p:grpSpPr>
          <p:sp>
            <p:nvSpPr>
              <p:cNvPr id="504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8"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50"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57" name="Group 15"/>
            <p:cNvGrpSpPr/>
            <p:nvPr/>
          </p:nvGrpSpPr>
          <p:grpSpPr>
            <a:xfrm>
              <a:off x="4495800" y="152399"/>
              <a:ext cx="4343400" cy="4114801"/>
              <a:chOff x="0" y="0"/>
              <a:chExt cx="4343400" cy="4114800"/>
            </a:xfrm>
          </p:grpSpPr>
          <p:sp>
            <p:nvSpPr>
              <p:cNvPr id="505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53"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5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55"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5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059"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060" name="Body Level One…"/>
          <p:cNvSpPr txBox="1">
            <a:spLocks noGrp="1"/>
          </p:cNvSpPr>
          <p:nvPr>
            <p:ph type="body" idx="1"/>
          </p:nvPr>
        </p:nvSpPr>
        <p:spPr>
          <a:xfrm>
            <a:off x="685800" y="1981200"/>
            <a:ext cx="7772400" cy="4114800"/>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6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07164836"/>
      </p:ext>
    </p:extLst>
  </p:cSld>
  <p:clrMapOvr>
    <a:masterClrMapping/>
  </p:clrMapOvr>
  <p:transition spd="med"/>
</p:sldLayout>
</file>

<file path=ppt/slideLayouts/slideLayout421.xml><?xml version="1.0" encoding="utf-8"?>
<p:sldLayout xmlns:a="http://schemas.openxmlformats.org/drawingml/2006/main" xmlns:r="http://schemas.openxmlformats.org/officeDocument/2006/relationships" xmlns:p="http://schemas.openxmlformats.org/presentationml/2006/main" showMasterSp="0" type="tx">
  <p:cSld name="22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86" name="Group 2"/>
          <p:cNvGrpSpPr/>
          <p:nvPr/>
        </p:nvGrpSpPr>
        <p:grpSpPr>
          <a:xfrm>
            <a:off x="0" y="0"/>
            <a:ext cx="8839200" cy="6858000"/>
            <a:chOff x="0" y="0"/>
            <a:chExt cx="8839200" cy="6858000"/>
          </a:xfrm>
        </p:grpSpPr>
        <p:grpSp>
          <p:nvGrpSpPr>
            <p:cNvPr id="5073" name="Group 3"/>
            <p:cNvGrpSpPr/>
            <p:nvPr/>
          </p:nvGrpSpPr>
          <p:grpSpPr>
            <a:xfrm>
              <a:off x="0" y="-1"/>
              <a:ext cx="5105400" cy="4876801"/>
              <a:chOff x="0" y="0"/>
              <a:chExt cx="5105400" cy="4876800"/>
            </a:xfrm>
          </p:grpSpPr>
          <p:sp>
            <p:nvSpPr>
              <p:cNvPr id="5068"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69"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0"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1"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2"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79" name="Group 9"/>
            <p:cNvGrpSpPr/>
            <p:nvPr/>
          </p:nvGrpSpPr>
          <p:grpSpPr>
            <a:xfrm>
              <a:off x="3200400" y="3200399"/>
              <a:ext cx="3886200" cy="3657601"/>
              <a:chOff x="0" y="0"/>
              <a:chExt cx="3886200" cy="3657600"/>
            </a:xfrm>
          </p:grpSpPr>
          <p:sp>
            <p:nvSpPr>
              <p:cNvPr id="5074"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5"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6"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8"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85" name="Group 15"/>
            <p:cNvGrpSpPr/>
            <p:nvPr/>
          </p:nvGrpSpPr>
          <p:grpSpPr>
            <a:xfrm>
              <a:off x="4495800" y="152399"/>
              <a:ext cx="4343400" cy="4114801"/>
              <a:chOff x="0" y="0"/>
              <a:chExt cx="4343400" cy="4114800"/>
            </a:xfrm>
          </p:grpSpPr>
          <p:sp>
            <p:nvSpPr>
              <p:cNvPr id="5080"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81"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82"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83"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8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08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defRPr>
            </a:lvl1pPr>
          </a:lstStyle>
          <a:p>
            <a:r>
              <a:t>Title Text</a:t>
            </a:r>
          </a:p>
        </p:txBody>
      </p:sp>
      <p:sp>
        <p:nvSpPr>
          <p:cNvPr id="508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8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61685550"/>
      </p:ext>
    </p:extLst>
  </p:cSld>
  <p:clrMapOvr>
    <a:masterClrMapping/>
  </p:clrMapOvr>
  <p:transition spd="med"/>
</p:sldLayout>
</file>

<file path=ppt/slideLayouts/slideLayout422.xml><?xml version="1.0" encoding="utf-8"?>
<p:sldLayout xmlns:a="http://schemas.openxmlformats.org/drawingml/2006/main" xmlns:r="http://schemas.openxmlformats.org/officeDocument/2006/relationships" xmlns:p="http://schemas.openxmlformats.org/presentationml/2006/main" showMasterSp="0" type="tx">
  <p:cSld name="23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14" name="Group 2"/>
          <p:cNvGrpSpPr/>
          <p:nvPr/>
        </p:nvGrpSpPr>
        <p:grpSpPr>
          <a:xfrm>
            <a:off x="0" y="0"/>
            <a:ext cx="8839200" cy="6858000"/>
            <a:chOff x="0" y="0"/>
            <a:chExt cx="8839200" cy="6858000"/>
          </a:xfrm>
        </p:grpSpPr>
        <p:grpSp>
          <p:nvGrpSpPr>
            <p:cNvPr id="5101" name="Group 3"/>
            <p:cNvGrpSpPr/>
            <p:nvPr/>
          </p:nvGrpSpPr>
          <p:grpSpPr>
            <a:xfrm>
              <a:off x="0" y="-1"/>
              <a:ext cx="5105400" cy="4876801"/>
              <a:chOff x="0" y="0"/>
              <a:chExt cx="5105400" cy="4876800"/>
            </a:xfrm>
          </p:grpSpPr>
          <p:sp>
            <p:nvSpPr>
              <p:cNvPr id="509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97"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98"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99"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0"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07" name="Group 9"/>
            <p:cNvGrpSpPr/>
            <p:nvPr/>
          </p:nvGrpSpPr>
          <p:grpSpPr>
            <a:xfrm>
              <a:off x="3200400" y="3200399"/>
              <a:ext cx="3886200" cy="3657601"/>
              <a:chOff x="0" y="0"/>
              <a:chExt cx="3886200" cy="3657600"/>
            </a:xfrm>
          </p:grpSpPr>
          <p:sp>
            <p:nvSpPr>
              <p:cNvPr id="510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4"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6"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13" name="Group 15"/>
            <p:cNvGrpSpPr/>
            <p:nvPr/>
          </p:nvGrpSpPr>
          <p:grpSpPr>
            <a:xfrm>
              <a:off x="4495800" y="152399"/>
              <a:ext cx="4343400" cy="4114801"/>
              <a:chOff x="0" y="0"/>
              <a:chExt cx="4343400" cy="4114800"/>
            </a:xfrm>
          </p:grpSpPr>
          <p:sp>
            <p:nvSpPr>
              <p:cNvPr id="510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9"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1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11"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1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115"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11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buChar char="•"/>
              <a:defRPr sz="2800">
                <a:solidFill>
                  <a:srgbClr val="EAEAEA"/>
                </a:solidFill>
              </a:defRPr>
            </a:lvl1pPr>
            <a:lvl2pPr marL="790575" indent="-333375">
              <a:spcBef>
                <a:spcPts val="600"/>
              </a:spcBef>
              <a:buClr>
                <a:srgbClr val="99CCFF"/>
              </a:buClr>
              <a:buSzPct val="110000"/>
              <a:buChar char="•"/>
              <a:defRPr sz="2800">
                <a:solidFill>
                  <a:srgbClr val="EAEAEA"/>
                </a:solidFill>
              </a:defRPr>
            </a:lvl2pPr>
            <a:lvl3pPr marL="1234439" indent="-320039">
              <a:spcBef>
                <a:spcPts val="600"/>
              </a:spcBef>
              <a:buClr>
                <a:srgbClr val="99CCFF"/>
              </a:buClr>
              <a:buSzPct val="110000"/>
              <a:defRPr sz="2800">
                <a:solidFill>
                  <a:srgbClr val="EAEAEA"/>
                </a:solidFill>
              </a:defRPr>
            </a:lvl3pPr>
            <a:lvl4pPr marL="1727200" indent="-355600">
              <a:spcBef>
                <a:spcPts val="600"/>
              </a:spcBef>
              <a:buClr>
                <a:srgbClr val="99CCFF"/>
              </a:buClr>
              <a:buChar char="–"/>
              <a:defRPr sz="2800">
                <a:solidFill>
                  <a:srgbClr val="EAEAEA"/>
                </a:solidFill>
              </a:defRPr>
            </a:lvl4pPr>
            <a:lvl5pPr marL="2184400" indent="-355600">
              <a:spcBef>
                <a:spcPts val="600"/>
              </a:spcBef>
              <a:buClr>
                <a:srgbClr val="99CCFF"/>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11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49434552"/>
      </p:ext>
    </p:extLst>
  </p:cSld>
  <p:clrMapOvr>
    <a:masterClrMapping/>
  </p:clrMapOvr>
  <p:transition spd="med"/>
</p:sldLayout>
</file>

<file path=ppt/slideLayouts/slideLayout423.xml><?xml version="1.0" encoding="utf-8"?>
<p:sldLayout xmlns:a="http://schemas.openxmlformats.org/drawingml/2006/main" xmlns:r="http://schemas.openxmlformats.org/officeDocument/2006/relationships" xmlns:p="http://schemas.openxmlformats.org/presentationml/2006/main" showMasterSp="0" type="tx">
  <p:cSld name="22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42" name="Group 2"/>
          <p:cNvGrpSpPr/>
          <p:nvPr/>
        </p:nvGrpSpPr>
        <p:grpSpPr>
          <a:xfrm>
            <a:off x="0" y="0"/>
            <a:ext cx="8839200" cy="6858000"/>
            <a:chOff x="0" y="0"/>
            <a:chExt cx="8839200" cy="6858000"/>
          </a:xfrm>
        </p:grpSpPr>
        <p:grpSp>
          <p:nvGrpSpPr>
            <p:cNvPr id="5129" name="Group 3"/>
            <p:cNvGrpSpPr/>
            <p:nvPr/>
          </p:nvGrpSpPr>
          <p:grpSpPr>
            <a:xfrm>
              <a:off x="0" y="-1"/>
              <a:ext cx="5105400" cy="4876801"/>
              <a:chOff x="0" y="0"/>
              <a:chExt cx="5105400" cy="4876800"/>
            </a:xfrm>
          </p:grpSpPr>
          <p:sp>
            <p:nvSpPr>
              <p:cNvPr id="5124"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25"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26"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27"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28"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35" name="Group 9"/>
            <p:cNvGrpSpPr/>
            <p:nvPr/>
          </p:nvGrpSpPr>
          <p:grpSpPr>
            <a:xfrm>
              <a:off x="3200400" y="3200399"/>
              <a:ext cx="3886200" cy="3657601"/>
              <a:chOff x="0" y="0"/>
              <a:chExt cx="3886200" cy="3657600"/>
            </a:xfrm>
          </p:grpSpPr>
          <p:sp>
            <p:nvSpPr>
              <p:cNvPr id="5130"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1"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2"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4"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41" name="Group 15"/>
            <p:cNvGrpSpPr/>
            <p:nvPr/>
          </p:nvGrpSpPr>
          <p:grpSpPr>
            <a:xfrm>
              <a:off x="4495800" y="152399"/>
              <a:ext cx="4343400" cy="4114801"/>
              <a:chOff x="0" y="0"/>
              <a:chExt cx="4343400" cy="4114800"/>
            </a:xfrm>
          </p:grpSpPr>
          <p:sp>
            <p:nvSpPr>
              <p:cNvPr id="5136"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7"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8"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9"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4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143"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defRPr>
            </a:lvl1pPr>
          </a:lstStyle>
          <a:p>
            <a:r>
              <a:t>Title Text</a:t>
            </a:r>
          </a:p>
        </p:txBody>
      </p:sp>
      <p:sp>
        <p:nvSpPr>
          <p:cNvPr id="514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14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EAEAEA"/>
                </a:solidFill>
              </a:defRPr>
            </a:pPr>
            <a:endParaRPr/>
          </a:p>
        </p:txBody>
      </p:sp>
      <p:sp>
        <p:nvSpPr>
          <p:cNvPr id="514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08922921"/>
      </p:ext>
    </p:extLst>
  </p:cSld>
  <p:clrMapOvr>
    <a:masterClrMapping/>
  </p:clrMapOvr>
  <p:transition spd="med"/>
</p:sldLayout>
</file>

<file path=ppt/slideLayouts/slideLayout424.xml><?xml version="1.0" encoding="utf-8"?>
<p:sldLayout xmlns:a="http://schemas.openxmlformats.org/drawingml/2006/main" xmlns:r="http://schemas.openxmlformats.org/officeDocument/2006/relationships" xmlns:p="http://schemas.openxmlformats.org/presentationml/2006/main" showMasterSp="0" type="tx">
  <p:cSld name="22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71" name="Group 2"/>
          <p:cNvGrpSpPr/>
          <p:nvPr/>
        </p:nvGrpSpPr>
        <p:grpSpPr>
          <a:xfrm>
            <a:off x="0" y="0"/>
            <a:ext cx="8839200" cy="6858000"/>
            <a:chOff x="0" y="0"/>
            <a:chExt cx="8839200" cy="6858000"/>
          </a:xfrm>
        </p:grpSpPr>
        <p:grpSp>
          <p:nvGrpSpPr>
            <p:cNvPr id="5158" name="Group 3"/>
            <p:cNvGrpSpPr/>
            <p:nvPr/>
          </p:nvGrpSpPr>
          <p:grpSpPr>
            <a:xfrm>
              <a:off x="0" y="-1"/>
              <a:ext cx="5105400" cy="4876801"/>
              <a:chOff x="0" y="0"/>
              <a:chExt cx="5105400" cy="4876800"/>
            </a:xfrm>
          </p:grpSpPr>
          <p:sp>
            <p:nvSpPr>
              <p:cNvPr id="5153"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54"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55"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56"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57"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64" name="Group 9"/>
            <p:cNvGrpSpPr/>
            <p:nvPr/>
          </p:nvGrpSpPr>
          <p:grpSpPr>
            <a:xfrm>
              <a:off x="3200400" y="3200399"/>
              <a:ext cx="3886200" cy="3657601"/>
              <a:chOff x="0" y="0"/>
              <a:chExt cx="3886200" cy="3657600"/>
            </a:xfrm>
          </p:grpSpPr>
          <p:sp>
            <p:nvSpPr>
              <p:cNvPr id="5159"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0"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1"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3"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70" name="Group 15"/>
            <p:cNvGrpSpPr/>
            <p:nvPr/>
          </p:nvGrpSpPr>
          <p:grpSpPr>
            <a:xfrm>
              <a:off x="4495800" y="152399"/>
              <a:ext cx="4343400" cy="4114801"/>
              <a:chOff x="0" y="0"/>
              <a:chExt cx="4343400" cy="4114800"/>
            </a:xfrm>
          </p:grpSpPr>
          <p:sp>
            <p:nvSpPr>
              <p:cNvPr id="5165"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6"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7"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8"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17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17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61029981"/>
      </p:ext>
    </p:extLst>
  </p:cSld>
  <p:clrMapOvr>
    <a:masterClrMapping/>
  </p:clrMapOvr>
  <p:transition spd="med"/>
</p:sldLayout>
</file>

<file path=ppt/slideLayouts/slideLayout425.xml><?xml version="1.0" encoding="utf-8"?>
<p:sldLayout xmlns:a="http://schemas.openxmlformats.org/drawingml/2006/main" xmlns:r="http://schemas.openxmlformats.org/officeDocument/2006/relationships" xmlns:p="http://schemas.openxmlformats.org/presentationml/2006/main" showMasterSp="0" type="tx">
  <p:cSld name="27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98" name="Group 2"/>
          <p:cNvGrpSpPr/>
          <p:nvPr/>
        </p:nvGrpSpPr>
        <p:grpSpPr>
          <a:xfrm>
            <a:off x="0" y="0"/>
            <a:ext cx="8839200" cy="6858000"/>
            <a:chOff x="0" y="0"/>
            <a:chExt cx="8839200" cy="6858000"/>
          </a:xfrm>
        </p:grpSpPr>
        <p:grpSp>
          <p:nvGrpSpPr>
            <p:cNvPr id="5185" name="Group 3"/>
            <p:cNvGrpSpPr/>
            <p:nvPr/>
          </p:nvGrpSpPr>
          <p:grpSpPr>
            <a:xfrm>
              <a:off x="0" y="-1"/>
              <a:ext cx="5105400" cy="4876801"/>
              <a:chOff x="0" y="0"/>
              <a:chExt cx="5105400" cy="4876800"/>
            </a:xfrm>
          </p:grpSpPr>
          <p:sp>
            <p:nvSpPr>
              <p:cNvPr id="518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1"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2"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3"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4"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91" name="Group 9"/>
            <p:cNvGrpSpPr/>
            <p:nvPr/>
          </p:nvGrpSpPr>
          <p:grpSpPr>
            <a:xfrm>
              <a:off x="3200400" y="3200399"/>
              <a:ext cx="3886200" cy="3657601"/>
              <a:chOff x="0" y="0"/>
              <a:chExt cx="3886200" cy="3657600"/>
            </a:xfrm>
          </p:grpSpPr>
          <p:sp>
            <p:nvSpPr>
              <p:cNvPr id="518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8"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90"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97" name="Group 15"/>
            <p:cNvGrpSpPr/>
            <p:nvPr/>
          </p:nvGrpSpPr>
          <p:grpSpPr>
            <a:xfrm>
              <a:off x="4495800" y="152399"/>
              <a:ext cx="4343400" cy="4114801"/>
              <a:chOff x="0" y="0"/>
              <a:chExt cx="4343400" cy="4114800"/>
            </a:xfrm>
          </p:grpSpPr>
          <p:sp>
            <p:nvSpPr>
              <p:cNvPr id="519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93"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9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95"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9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1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66035168"/>
      </p:ext>
    </p:extLst>
  </p:cSld>
  <p:clrMapOvr>
    <a:masterClrMapping/>
  </p:clrMapOvr>
  <p:transition spd="med"/>
</p:sldLayout>
</file>

<file path=ppt/slideLayouts/slideLayout426.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224" name="Group 2"/>
          <p:cNvGrpSpPr/>
          <p:nvPr/>
        </p:nvGrpSpPr>
        <p:grpSpPr>
          <a:xfrm>
            <a:off x="0" y="0"/>
            <a:ext cx="8839200" cy="6858000"/>
            <a:chOff x="0" y="0"/>
            <a:chExt cx="8839200" cy="6858000"/>
          </a:xfrm>
        </p:grpSpPr>
        <p:grpSp>
          <p:nvGrpSpPr>
            <p:cNvPr id="5211" name="Group 3"/>
            <p:cNvGrpSpPr/>
            <p:nvPr/>
          </p:nvGrpSpPr>
          <p:grpSpPr>
            <a:xfrm>
              <a:off x="0" y="-1"/>
              <a:ext cx="5105400" cy="4876801"/>
              <a:chOff x="0" y="0"/>
              <a:chExt cx="5105400" cy="4876800"/>
            </a:xfrm>
          </p:grpSpPr>
          <p:sp>
            <p:nvSpPr>
              <p:cNvPr id="520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07"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08"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09"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0"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217" name="Group 9"/>
            <p:cNvGrpSpPr/>
            <p:nvPr/>
          </p:nvGrpSpPr>
          <p:grpSpPr>
            <a:xfrm>
              <a:off x="3200400" y="3200399"/>
              <a:ext cx="3886200" cy="3657601"/>
              <a:chOff x="0" y="0"/>
              <a:chExt cx="3886200" cy="3657600"/>
            </a:xfrm>
          </p:grpSpPr>
          <p:sp>
            <p:nvSpPr>
              <p:cNvPr id="521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4"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6"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223" name="Group 15"/>
            <p:cNvGrpSpPr/>
            <p:nvPr/>
          </p:nvGrpSpPr>
          <p:grpSpPr>
            <a:xfrm>
              <a:off x="4495800" y="152399"/>
              <a:ext cx="4343400" cy="4114801"/>
              <a:chOff x="0" y="0"/>
              <a:chExt cx="4343400" cy="4114800"/>
            </a:xfrm>
          </p:grpSpPr>
          <p:sp>
            <p:nvSpPr>
              <p:cNvPr id="521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9"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2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21"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2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225"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defRPr>
            </a:lvl1pPr>
          </a:lstStyle>
          <a:p>
            <a:r>
              <a:t>Title Text</a:t>
            </a:r>
          </a:p>
        </p:txBody>
      </p:sp>
      <p:sp>
        <p:nvSpPr>
          <p:cNvPr id="522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22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EAEAEA"/>
                </a:solidFill>
              </a:defRPr>
            </a:pPr>
            <a:endParaRPr/>
          </a:p>
        </p:txBody>
      </p:sp>
      <p:sp>
        <p:nvSpPr>
          <p:cNvPr id="522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80316499"/>
      </p:ext>
    </p:extLst>
  </p:cSld>
  <p:clrMapOvr>
    <a:masterClrMapping/>
  </p:clrMapOvr>
  <p:transition spd="med"/>
</p:sldLayout>
</file>

<file path=ppt/slideLayouts/slideLayout427.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253" name="Group 2"/>
          <p:cNvGrpSpPr/>
          <p:nvPr/>
        </p:nvGrpSpPr>
        <p:grpSpPr>
          <a:xfrm>
            <a:off x="0" y="0"/>
            <a:ext cx="8839200" cy="6858000"/>
            <a:chOff x="0" y="0"/>
            <a:chExt cx="8839200" cy="6858000"/>
          </a:xfrm>
        </p:grpSpPr>
        <p:grpSp>
          <p:nvGrpSpPr>
            <p:cNvPr id="5240" name="Group 3"/>
            <p:cNvGrpSpPr/>
            <p:nvPr/>
          </p:nvGrpSpPr>
          <p:grpSpPr>
            <a:xfrm>
              <a:off x="0" y="-1"/>
              <a:ext cx="5105400" cy="4876801"/>
              <a:chOff x="0" y="0"/>
              <a:chExt cx="5105400" cy="4876800"/>
            </a:xfrm>
          </p:grpSpPr>
          <p:sp>
            <p:nvSpPr>
              <p:cNvPr id="5235"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36"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37"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38"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39"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246" name="Group 9"/>
            <p:cNvGrpSpPr/>
            <p:nvPr/>
          </p:nvGrpSpPr>
          <p:grpSpPr>
            <a:xfrm>
              <a:off x="3200400" y="3200399"/>
              <a:ext cx="3886200" cy="3657601"/>
              <a:chOff x="0" y="0"/>
              <a:chExt cx="3886200" cy="3657600"/>
            </a:xfrm>
          </p:grpSpPr>
          <p:sp>
            <p:nvSpPr>
              <p:cNvPr id="5241"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2"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3"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5"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252" name="Group 15"/>
            <p:cNvGrpSpPr/>
            <p:nvPr/>
          </p:nvGrpSpPr>
          <p:grpSpPr>
            <a:xfrm>
              <a:off x="4495800" y="152399"/>
              <a:ext cx="4343400" cy="4114801"/>
              <a:chOff x="0" y="0"/>
              <a:chExt cx="4343400" cy="4114800"/>
            </a:xfrm>
          </p:grpSpPr>
          <p:sp>
            <p:nvSpPr>
              <p:cNvPr id="5247"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8"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9"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50"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5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254"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defRPr>
            </a:lvl1pPr>
          </a:lstStyle>
          <a:p>
            <a:r>
              <a:t>Title Text</a:t>
            </a:r>
          </a:p>
        </p:txBody>
      </p:sp>
      <p:sp>
        <p:nvSpPr>
          <p:cNvPr id="525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25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25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32695595"/>
      </p:ext>
    </p:extLst>
  </p:cSld>
  <p:clrMapOvr>
    <a:masterClrMapping/>
  </p:clrMapOvr>
  <p:transition spd="med"/>
</p:sldLayout>
</file>

<file path=ppt/slideLayouts/slideLayout428.xml><?xml version="1.0" encoding="utf-8"?>
<p:sldLayout xmlns:a="http://schemas.openxmlformats.org/drawingml/2006/main" xmlns:r="http://schemas.openxmlformats.org/officeDocument/2006/relationships" xmlns:p="http://schemas.openxmlformats.org/presentationml/2006/main" showMasterSp="0" type="tx">
  <p:cSld name="3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264"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2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26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51347849"/>
      </p:ext>
    </p:extLst>
  </p:cSld>
  <p:clrMapOvr>
    <a:masterClrMapping/>
  </p:clrMapOvr>
  <p:transition spd="med"/>
</p:sldLayout>
</file>

<file path=ppt/slideLayouts/slideLayout429.xml><?xml version="1.0" encoding="utf-8"?>
<p:sldLayout xmlns:a="http://schemas.openxmlformats.org/drawingml/2006/main" xmlns:r="http://schemas.openxmlformats.org/officeDocument/2006/relationships" xmlns:p="http://schemas.openxmlformats.org/presentationml/2006/main" showMasterSp="0" type="tx">
  <p:cSld name="2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7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274"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27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7732690"/>
      </p:ext>
    </p:extLst>
  </p:cSld>
  <p:clrMapOvr>
    <a:masterClrMapping/>
  </p:clrMapOvr>
  <p:transition spd="med"/>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ftr" sz="quarter"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fld id="{6D5ABEDC-A00A-E94B-A119-818CEF80EA4D}" type="slidenum">
              <a:rPr lang="en-US"/>
              <a:pPr>
                <a:defRPr/>
              </a:pPr>
              <a:t>‹#›</a:t>
            </a:fld>
            <a:endParaRPr lang="en-US"/>
          </a:p>
        </p:txBody>
      </p:sp>
      <p:sp>
        <p:nvSpPr>
          <p:cNvPr id="6" name="Rectangle 7"/>
          <p:cNvSpPr>
            <a:spLocks noGrp="1" noChangeArrowheads="1"/>
          </p:cNvSpPr>
          <p:nvPr>
            <p:ph type="dt"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349686841"/>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28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52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28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00847507"/>
      </p:ext>
    </p:extLst>
  </p:cSld>
  <p:clrMapOvr>
    <a:masterClrMapping/>
  </p:clrMapOvr>
  <p:transition spd="med"/>
</p:sldLayout>
</file>

<file path=ppt/slideLayouts/slideLayout431.xml><?xml version="1.0" encoding="utf-8"?>
<p:sldLayout xmlns:a="http://schemas.openxmlformats.org/drawingml/2006/main" xmlns:r="http://schemas.openxmlformats.org/officeDocument/2006/relationships" xmlns:p="http://schemas.openxmlformats.org/presentationml/2006/main" showMasterSp="0" type="tx">
  <p:cSld name="2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9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29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29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58441738"/>
      </p:ext>
    </p:extLst>
  </p:cSld>
  <p:clrMapOvr>
    <a:masterClrMapping/>
  </p:clrMapOvr>
  <p:transition spd="med"/>
</p:sldLayout>
</file>

<file path=ppt/slideLayouts/slideLayout432.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30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3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30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530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95091375"/>
      </p:ext>
    </p:extLst>
  </p:cSld>
  <p:clrMapOvr>
    <a:masterClrMapping/>
  </p:clrMapOvr>
  <p:transition spd="med"/>
</p:sldLayout>
</file>

<file path=ppt/slideLayouts/slideLayout433.xml><?xml version="1.0" encoding="utf-8"?>
<p:sldLayout xmlns:a="http://schemas.openxmlformats.org/drawingml/2006/main" xmlns:r="http://schemas.openxmlformats.org/officeDocument/2006/relationships" xmlns:p="http://schemas.openxmlformats.org/presentationml/2006/main" showMasterSp="0" type="tx">
  <p:cSld name="23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31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31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65329461"/>
      </p:ext>
    </p:extLst>
  </p:cSld>
  <p:clrMapOvr>
    <a:masterClrMapping/>
  </p:clrMapOvr>
  <p:transition spd="med"/>
</p:sldLayout>
</file>

<file path=ppt/slideLayouts/slideLayout434.xml><?xml version="1.0" encoding="utf-8"?>
<p:sldLayout xmlns:a="http://schemas.openxmlformats.org/drawingml/2006/main" xmlns:r="http://schemas.openxmlformats.org/officeDocument/2006/relationships" xmlns:p="http://schemas.openxmlformats.org/presentationml/2006/main" showMasterSp="0" type="tx">
  <p:cSld name="28_Blank">
    <p:bg>
      <p:bgPr>
        <a:solidFill>
          <a:schemeClr val="accent3">
            <a:lumOff val="44000"/>
          </a:schemeClr>
        </a:solidFill>
        <a:effectLst/>
      </p:bgPr>
    </p:bg>
    <p:spTree>
      <p:nvGrpSpPr>
        <p:cNvPr id="1" name=""/>
        <p:cNvGrpSpPr/>
        <p:nvPr/>
      </p:nvGrpSpPr>
      <p:grpSpPr>
        <a:xfrm>
          <a:off x="0" y="0"/>
          <a:ext cx="0" cy="0"/>
          <a:chOff x="0" y="0"/>
          <a:chExt cx="0" cy="0"/>
        </a:xfrm>
      </p:grpSpPr>
      <p:sp>
        <p:nvSpPr>
          <p:cNvPr id="531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8257380"/>
      </p:ext>
    </p:extLst>
  </p:cSld>
  <p:clrMapOvr>
    <a:masterClrMapping/>
  </p:clrMapOvr>
  <p:transition spd="med"/>
</p:sldLayout>
</file>

<file path=ppt/slideLayouts/slideLayout435.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325"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32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32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532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40595737"/>
      </p:ext>
    </p:extLst>
  </p:cSld>
  <p:clrMapOvr>
    <a:masterClrMapping/>
  </p:clrMapOvr>
  <p:transition spd="med"/>
</p:sldLayout>
</file>

<file path=ppt/slideLayouts/slideLayout436.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335"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33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3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33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86623356"/>
      </p:ext>
    </p:extLst>
  </p:cSld>
  <p:clrMapOvr>
    <a:masterClrMapping/>
  </p:clrMapOvr>
  <p:transition spd="med"/>
</p:sldLayout>
</file>

<file path=ppt/slideLayouts/slideLayout437.xml><?xml version="1.0" encoding="utf-8"?>
<p:sldLayout xmlns:a="http://schemas.openxmlformats.org/drawingml/2006/main" xmlns:r="http://schemas.openxmlformats.org/officeDocument/2006/relationships" xmlns:p="http://schemas.openxmlformats.org/presentationml/2006/main" showMasterSp="0" type="tx">
  <p:cSld name="33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45" name="Title Text"/>
          <p:cNvSpPr txBox="1">
            <a:spLocks noGrp="1"/>
          </p:cNvSpPr>
          <p:nvPr>
            <p:ph type="title"/>
          </p:nvPr>
        </p:nvSpPr>
        <p:spPr>
          <a:xfrm>
            <a:off x="1600200" y="1600200"/>
            <a:ext cx="6858000" cy="1828800"/>
          </a:xfrm>
          <a:prstGeom prst="rect">
            <a:avLst/>
          </a:prstGeom>
        </p:spPr>
        <p:txBody>
          <a:bodyPr anchor="ctr"/>
          <a:lstStyle>
            <a:lvl1pPr algn="r">
              <a:defRPr>
                <a:solidFill>
                  <a:srgbClr val="000000"/>
                </a:solidFill>
                <a:latin typeface="Tahoma"/>
                <a:ea typeface="Tahoma"/>
                <a:cs typeface="Tahoma"/>
                <a:sym typeface="Tahoma"/>
              </a:defRPr>
            </a:lvl1pPr>
          </a:lstStyle>
          <a:p>
            <a:r>
              <a:t>Title Text</a:t>
            </a:r>
          </a:p>
        </p:txBody>
      </p:sp>
      <p:sp>
        <p:nvSpPr>
          <p:cNvPr id="5346" name="Body Level One…"/>
          <p:cNvSpPr txBox="1">
            <a:spLocks noGrp="1"/>
          </p:cNvSpPr>
          <p:nvPr>
            <p:ph type="body" sz="quarter" idx="1"/>
          </p:nvPr>
        </p:nvSpPr>
        <p:spPr>
          <a:xfrm>
            <a:off x="2057400" y="3886200"/>
            <a:ext cx="6400800" cy="1752600"/>
          </a:xfrm>
          <a:prstGeom prst="rect">
            <a:avLst/>
          </a:prstGeom>
        </p:spPr>
        <p:txBody>
          <a:bodyPr>
            <a:normAutofit/>
          </a:bodyPr>
          <a:lstStyle>
            <a:lvl1pPr marL="0" indent="0" algn="r">
              <a:spcBef>
                <a:spcPts val="600"/>
              </a:spcBef>
              <a:buSzTx/>
              <a:buNone/>
              <a:defRPr sz="2800">
                <a:latin typeface="Tahoma"/>
                <a:ea typeface="Tahoma"/>
                <a:cs typeface="Tahoma"/>
                <a:sym typeface="Tahoma"/>
              </a:defRPr>
            </a:lvl1pPr>
            <a:lvl2pPr marL="742950" indent="-285750" algn="r">
              <a:spcBef>
                <a:spcPts val="600"/>
              </a:spcBef>
              <a:buChar char="⌑"/>
              <a:defRPr sz="2800">
                <a:latin typeface="Tahoma"/>
                <a:ea typeface="Tahoma"/>
                <a:cs typeface="Tahoma"/>
                <a:sym typeface="Tahoma"/>
              </a:defRPr>
            </a:lvl2pPr>
            <a:lvl3pPr marL="1181100" indent="-266700" algn="r">
              <a:spcBef>
                <a:spcPts val="600"/>
              </a:spcBef>
              <a:buChar char="⌑"/>
              <a:defRPr sz="2800">
                <a:latin typeface="Tahoma"/>
                <a:ea typeface="Tahoma"/>
                <a:cs typeface="Tahoma"/>
                <a:sym typeface="Tahoma"/>
              </a:defRPr>
            </a:lvl3pPr>
            <a:lvl4pPr marL="1691639" indent="-320039" algn="r">
              <a:spcBef>
                <a:spcPts val="600"/>
              </a:spcBef>
              <a:buChar char="⌑"/>
              <a:defRPr sz="2800">
                <a:latin typeface="Tahoma"/>
                <a:ea typeface="Tahoma"/>
                <a:cs typeface="Tahoma"/>
                <a:sym typeface="Tahoma"/>
              </a:defRPr>
            </a:lvl4pPr>
            <a:lvl5pPr marL="2148839" indent="-320039" algn="r">
              <a:spcBef>
                <a:spcPts val="600"/>
              </a:spcBef>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4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291138827"/>
      </p:ext>
    </p:extLst>
  </p:cSld>
  <p:clrMapOvr>
    <a:masterClrMapping/>
  </p:clrMapOvr>
  <p:transition spd="med"/>
</p:sldLayout>
</file>

<file path=ppt/slideLayouts/slideLayout438.xml><?xml version="1.0" encoding="utf-8"?>
<p:sldLayout xmlns:a="http://schemas.openxmlformats.org/drawingml/2006/main" xmlns:r="http://schemas.openxmlformats.org/officeDocument/2006/relationships" xmlns:p="http://schemas.openxmlformats.org/presentationml/2006/main" showMasterSp="0" type="tx">
  <p:cSld name="28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54"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55" name="Body Level One…"/>
          <p:cNvSpPr txBox="1">
            <a:spLocks noGrp="1"/>
          </p:cNvSpPr>
          <p:nvPr>
            <p:ph type="body" idx="1"/>
          </p:nvPr>
        </p:nvSpPr>
        <p:spPr>
          <a:xfrm>
            <a:off x="685800" y="1981200"/>
            <a:ext cx="7772400" cy="4114800"/>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56"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179101768"/>
      </p:ext>
    </p:extLst>
  </p:cSld>
  <p:clrMapOvr>
    <a:masterClrMapping/>
  </p:clrMapOvr>
  <p:transition spd="med"/>
</p:sldLayout>
</file>

<file path=ppt/slideLayouts/slideLayout439.xml><?xml version="1.0" encoding="utf-8"?>
<p:sldLayout xmlns:a="http://schemas.openxmlformats.org/drawingml/2006/main" xmlns:r="http://schemas.openxmlformats.org/officeDocument/2006/relationships" xmlns:p="http://schemas.openxmlformats.org/presentationml/2006/main" showMasterSp="0" type="tx">
  <p:cSld name="24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63" name="Title Text"/>
          <p:cNvSpPr txBox="1">
            <a:spLocks noGrp="1"/>
          </p:cNvSpPr>
          <p:nvPr>
            <p:ph type="title"/>
          </p:nvPr>
        </p:nvSpPr>
        <p:spPr>
          <a:xfrm>
            <a:off x="722312" y="4406900"/>
            <a:ext cx="7772401" cy="1362075"/>
          </a:xfrm>
          <a:prstGeom prst="rect">
            <a:avLst/>
          </a:prstGeom>
          <a:effectLst>
            <a:outerShdw blurRad="50800" dist="25399" dir="16200000" rotWithShape="0">
              <a:schemeClr val="accent3">
                <a:lumOff val="44000"/>
                <a:alpha val="75000"/>
              </a:schemeClr>
            </a:outerShdw>
          </a:effectLst>
        </p:spPr>
        <p:txBody>
          <a:bodyPr anchor="t"/>
          <a:lstStyle>
            <a:lvl1pPr>
              <a:defRPr sz="4000" b="1" cap="all">
                <a:solidFill>
                  <a:srgbClr val="000000"/>
                </a:solidFill>
                <a:latin typeface="Tahoma"/>
                <a:ea typeface="Tahoma"/>
                <a:cs typeface="Tahoma"/>
                <a:sym typeface="Tahoma"/>
              </a:defRPr>
            </a:lvl1pPr>
          </a:lstStyle>
          <a:p>
            <a:r>
              <a:t>Title Text</a:t>
            </a:r>
          </a:p>
        </p:txBody>
      </p:sp>
      <p:sp>
        <p:nvSpPr>
          <p:cNvPr id="5364" name="Body Level One…"/>
          <p:cNvSpPr txBox="1">
            <a:spLocks noGrp="1"/>
          </p:cNvSpPr>
          <p:nvPr>
            <p:ph type="body" sz="quarter" idx="1"/>
          </p:nvPr>
        </p:nvSpPr>
        <p:spPr>
          <a:xfrm>
            <a:off x="722312" y="2906713"/>
            <a:ext cx="7772401" cy="1500188"/>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400"/>
              </a:spcBef>
              <a:buSzTx/>
              <a:buNone/>
              <a:defRPr sz="2000">
                <a:latin typeface="Tahoma"/>
                <a:ea typeface="Tahoma"/>
                <a:cs typeface="Tahoma"/>
                <a:sym typeface="Tahoma"/>
              </a:defRPr>
            </a:lvl1pPr>
            <a:lvl2pPr marL="0" indent="457200">
              <a:spcBef>
                <a:spcPts val="400"/>
              </a:spcBef>
              <a:buSzTx/>
              <a:buNone/>
              <a:defRPr sz="2000">
                <a:latin typeface="Tahoma"/>
                <a:ea typeface="Tahoma"/>
                <a:cs typeface="Tahoma"/>
                <a:sym typeface="Tahoma"/>
              </a:defRPr>
            </a:lvl2pPr>
            <a:lvl3pPr marL="0" indent="914400">
              <a:spcBef>
                <a:spcPts val="400"/>
              </a:spcBef>
              <a:buSzTx/>
              <a:buNone/>
              <a:defRPr sz="2000">
                <a:latin typeface="Tahoma"/>
                <a:ea typeface="Tahoma"/>
                <a:cs typeface="Tahoma"/>
                <a:sym typeface="Tahoma"/>
              </a:defRPr>
            </a:lvl3pPr>
            <a:lvl4pPr marL="0" indent="1371600">
              <a:spcBef>
                <a:spcPts val="400"/>
              </a:spcBef>
              <a:buSzTx/>
              <a:buNone/>
              <a:defRPr sz="2000">
                <a:latin typeface="Tahoma"/>
                <a:ea typeface="Tahoma"/>
                <a:cs typeface="Tahoma"/>
                <a:sym typeface="Tahoma"/>
              </a:defRPr>
            </a:lvl4pPr>
            <a:lvl5pPr marL="0" indent="1828800">
              <a:spcBef>
                <a:spcPts val="400"/>
              </a:spcBef>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6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72420545"/>
      </p:ext>
    </p:extLst>
  </p:cSld>
  <p:clrMapOvr>
    <a:masterClrMapping/>
  </p:clrMapOvr>
  <p:transition spd="med"/>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92100"/>
            <a:ext cx="2057400" cy="5727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92100"/>
            <a:ext cx="6019800" cy="5727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ftr" sz="quarter"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fld id="{55CF0CA8-D198-AD40-9B98-24BD42B53718}" type="slidenum">
              <a:rPr lang="en-US"/>
              <a:pPr>
                <a:defRPr/>
              </a:pPr>
              <a:t>‹#›</a:t>
            </a:fld>
            <a:endParaRPr lang="en-US"/>
          </a:p>
        </p:txBody>
      </p:sp>
      <p:sp>
        <p:nvSpPr>
          <p:cNvPr id="6" name="Rectangle 7"/>
          <p:cNvSpPr>
            <a:spLocks noGrp="1" noChangeArrowheads="1"/>
          </p:cNvSpPr>
          <p:nvPr>
            <p:ph type="dt"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347096920"/>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showMasterSp="0" type="tx">
  <p:cSld name="25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72"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73" name="Body Level One…"/>
          <p:cNvSpPr txBox="1">
            <a:spLocks noGrp="1"/>
          </p:cNvSpPr>
          <p:nvPr>
            <p:ph type="body" sz="half" idx="1"/>
          </p:nvPr>
        </p:nvSpPr>
        <p:spPr>
          <a:xfrm>
            <a:off x="685800" y="1981200"/>
            <a:ext cx="3810000" cy="4114800"/>
          </a:xfrm>
          <a:prstGeom prst="rect">
            <a:avLst/>
          </a:prstGeom>
          <a:effectLst>
            <a:outerShdw blurRad="63500" dist="25399" dir="16200000" rotWithShape="0">
              <a:schemeClr val="accent3">
                <a:lumOff val="44000"/>
                <a:alpha val="75000"/>
              </a:schemeClr>
            </a:outerShdw>
          </a:effectLst>
        </p:spPr>
        <p:txBody>
          <a:bodyPr>
            <a:normAutofit/>
          </a:bodyPr>
          <a:lstStyle>
            <a:lvl1pPr>
              <a:spcBef>
                <a:spcPts val="600"/>
              </a:spcBef>
              <a:buClr>
                <a:srgbClr val="800040"/>
              </a:buClr>
              <a:buChar char="⌑"/>
              <a:defRPr sz="2800">
                <a:latin typeface="Tahoma"/>
                <a:ea typeface="Tahoma"/>
                <a:cs typeface="Tahoma"/>
                <a:sym typeface="Tahoma"/>
              </a:defRPr>
            </a:lvl1pPr>
            <a:lvl2pPr marL="790575" indent="-333375">
              <a:spcBef>
                <a:spcPts val="600"/>
              </a:spcBef>
              <a:buClr>
                <a:srgbClr val="800040"/>
              </a:buClr>
              <a:buChar char="⌑"/>
              <a:defRPr sz="2800">
                <a:latin typeface="Tahoma"/>
                <a:ea typeface="Tahoma"/>
                <a:cs typeface="Tahoma"/>
                <a:sym typeface="Tahoma"/>
              </a:defRPr>
            </a:lvl2pPr>
            <a:lvl3pPr marL="1234439" indent="-320039">
              <a:spcBef>
                <a:spcPts val="600"/>
              </a:spcBef>
              <a:buClr>
                <a:srgbClr val="800040"/>
              </a:buClr>
              <a:buChar char="⌑"/>
              <a:defRPr sz="2800">
                <a:latin typeface="Tahoma"/>
                <a:ea typeface="Tahoma"/>
                <a:cs typeface="Tahoma"/>
                <a:sym typeface="Tahoma"/>
              </a:defRPr>
            </a:lvl3pPr>
            <a:lvl4pPr marL="1727200" indent="-355600">
              <a:spcBef>
                <a:spcPts val="600"/>
              </a:spcBef>
              <a:buClr>
                <a:srgbClr val="800040"/>
              </a:buClr>
              <a:buChar char="⌑"/>
              <a:defRPr sz="2800">
                <a:latin typeface="Tahoma"/>
                <a:ea typeface="Tahoma"/>
                <a:cs typeface="Tahoma"/>
                <a:sym typeface="Tahoma"/>
              </a:defRPr>
            </a:lvl4pPr>
            <a:lvl5pPr marL="2184400" indent="-355600">
              <a:spcBef>
                <a:spcPts val="600"/>
              </a:spcBef>
              <a:buClr>
                <a:srgbClr val="800040"/>
              </a:buClr>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7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52699010"/>
      </p:ext>
    </p:extLst>
  </p:cSld>
  <p:clrMapOvr>
    <a:masterClrMapping/>
  </p:clrMapOvr>
  <p:transition spd="med"/>
</p:sldLayout>
</file>

<file path=ppt/slideLayouts/slideLayout441.xml><?xml version="1.0" encoding="utf-8"?>
<p:sldLayout xmlns:a="http://schemas.openxmlformats.org/drawingml/2006/main" xmlns:r="http://schemas.openxmlformats.org/officeDocument/2006/relationships" xmlns:p="http://schemas.openxmlformats.org/presentationml/2006/main" showMasterSp="0" type="tx">
  <p:cSld name="24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81" name="Title Text"/>
          <p:cNvSpPr txBox="1">
            <a:spLocks noGrp="1"/>
          </p:cNvSpPr>
          <p:nvPr>
            <p:ph type="title"/>
          </p:nvPr>
        </p:nvSpPr>
        <p:spPr>
          <a:xfrm>
            <a:off x="457200" y="274638"/>
            <a:ext cx="8229600" cy="1143001"/>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82" name="Body Level One…"/>
          <p:cNvSpPr txBox="1">
            <a:spLocks noGrp="1"/>
          </p:cNvSpPr>
          <p:nvPr>
            <p:ph type="body" sz="quarter" idx="1"/>
          </p:nvPr>
        </p:nvSpPr>
        <p:spPr>
          <a:xfrm>
            <a:off x="457200" y="1535112"/>
            <a:ext cx="4040188" cy="639763"/>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500"/>
              </a:spcBef>
              <a:buSzTx/>
              <a:buNone/>
              <a:defRPr sz="2400" b="1">
                <a:latin typeface="Tahoma"/>
                <a:ea typeface="Tahoma"/>
                <a:cs typeface="Tahoma"/>
                <a:sym typeface="Tahoma"/>
              </a:defRPr>
            </a:lvl1pPr>
            <a:lvl2pPr marL="0" indent="457200">
              <a:spcBef>
                <a:spcPts val="500"/>
              </a:spcBef>
              <a:buSzTx/>
              <a:buNone/>
              <a:defRPr sz="2400" b="1">
                <a:latin typeface="Tahoma"/>
                <a:ea typeface="Tahoma"/>
                <a:cs typeface="Tahoma"/>
                <a:sym typeface="Tahoma"/>
              </a:defRPr>
            </a:lvl2pPr>
            <a:lvl3pPr marL="0" indent="914400">
              <a:spcBef>
                <a:spcPts val="500"/>
              </a:spcBef>
              <a:buSzTx/>
              <a:buNone/>
              <a:defRPr sz="2400" b="1">
                <a:latin typeface="Tahoma"/>
                <a:ea typeface="Tahoma"/>
                <a:cs typeface="Tahoma"/>
                <a:sym typeface="Tahoma"/>
              </a:defRPr>
            </a:lvl3pPr>
            <a:lvl4pPr marL="0" indent="1371600">
              <a:spcBef>
                <a:spcPts val="500"/>
              </a:spcBef>
              <a:buSzTx/>
              <a:buNone/>
              <a:defRPr sz="2400" b="1">
                <a:latin typeface="Tahoma"/>
                <a:ea typeface="Tahoma"/>
                <a:cs typeface="Tahoma"/>
                <a:sym typeface="Tahoma"/>
              </a:defRPr>
            </a:lvl4pPr>
            <a:lvl5pPr marL="0" indent="1828800">
              <a:spcBef>
                <a:spcPts val="500"/>
              </a:spcBef>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83" name="Text Placeholder 4"/>
          <p:cNvSpPr>
            <a:spLocks noGrp="1"/>
          </p:cNvSpPr>
          <p:nvPr>
            <p:ph type="body" sz="quarter" idx="21"/>
          </p:nvPr>
        </p:nvSpPr>
        <p:spPr>
          <a:xfrm>
            <a:off x="4645025" y="1535112"/>
            <a:ext cx="4041775" cy="639763"/>
          </a:xfrm>
          <a:prstGeom prst="rect">
            <a:avLst/>
          </a:prstGeom>
          <a:effectLst>
            <a:outerShdw blurRad="63500" dist="25399" dir="16200000" rotWithShape="0">
              <a:schemeClr val="accent3">
                <a:lumOff val="44000"/>
                <a:alpha val="75000"/>
              </a:schemeClr>
            </a:outerShdw>
          </a:effectLst>
        </p:spPr>
        <p:txBody>
          <a:bodyPr anchor="b">
            <a:normAutofit/>
          </a:bodyPr>
          <a:lstStyle/>
          <a:p>
            <a:pPr marL="0" indent="0">
              <a:spcBef>
                <a:spcPts val="500"/>
              </a:spcBef>
              <a:buSzTx/>
              <a:buNone/>
              <a:defRPr sz="2400" b="1">
                <a:latin typeface="Tahoma"/>
                <a:ea typeface="Tahoma"/>
                <a:cs typeface="Tahoma"/>
                <a:sym typeface="Tahoma"/>
              </a:defRPr>
            </a:pPr>
            <a:endParaRPr/>
          </a:p>
        </p:txBody>
      </p:sp>
      <p:sp>
        <p:nvSpPr>
          <p:cNvPr id="538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087754012"/>
      </p:ext>
    </p:extLst>
  </p:cSld>
  <p:clrMapOvr>
    <a:masterClrMapping/>
  </p:clrMapOvr>
  <p:transition spd="med"/>
</p:sldLayout>
</file>

<file path=ppt/slideLayouts/slideLayout442.xml><?xml version="1.0" encoding="utf-8"?>
<p:sldLayout xmlns:a="http://schemas.openxmlformats.org/drawingml/2006/main" xmlns:r="http://schemas.openxmlformats.org/officeDocument/2006/relationships" xmlns:p="http://schemas.openxmlformats.org/presentationml/2006/main" showMasterSp="0" type="tx">
  <p:cSld name="24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91"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9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905005129"/>
      </p:ext>
    </p:extLst>
  </p:cSld>
  <p:clrMapOvr>
    <a:masterClrMapping/>
  </p:clrMapOvr>
  <p:transition spd="med"/>
</p:sldLayout>
</file>

<file path=ppt/slideLayouts/slideLayout443.xml><?xml version="1.0" encoding="utf-8"?>
<p:sldLayout xmlns:a="http://schemas.openxmlformats.org/drawingml/2006/main" xmlns:r="http://schemas.openxmlformats.org/officeDocument/2006/relationships" xmlns:p="http://schemas.openxmlformats.org/presentationml/2006/main" showMasterSp="0" type="tx">
  <p:cSld name="29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9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392963134"/>
      </p:ext>
    </p:extLst>
  </p:cSld>
  <p:clrMapOvr>
    <a:masterClrMapping/>
  </p:clrMapOvr>
  <p:transition spd="med"/>
</p:sldLayout>
</file>

<file path=ppt/slideLayouts/slideLayout444.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406" name="Title Text"/>
          <p:cNvSpPr txBox="1">
            <a:spLocks noGrp="1"/>
          </p:cNvSpPr>
          <p:nvPr>
            <p:ph type="title"/>
          </p:nvPr>
        </p:nvSpPr>
        <p:spPr>
          <a:xfrm>
            <a:off x="457200" y="273050"/>
            <a:ext cx="3008314" cy="1162050"/>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5407" name="Body Level One…"/>
          <p:cNvSpPr txBox="1">
            <a:spLocks noGrp="1"/>
          </p:cNvSpPr>
          <p:nvPr>
            <p:ph type="body" idx="1"/>
          </p:nvPr>
        </p:nvSpPr>
        <p:spPr>
          <a:xfrm>
            <a:off x="3575050" y="273050"/>
            <a:ext cx="5111750" cy="5853113"/>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408" name="Text Placeholder 3"/>
          <p:cNvSpPr>
            <a:spLocks noGrp="1"/>
          </p:cNvSpPr>
          <p:nvPr>
            <p:ph type="body" sz="half" idx="21"/>
          </p:nvPr>
        </p:nvSpPr>
        <p:spPr>
          <a:xfrm>
            <a:off x="457199" y="1435100"/>
            <a:ext cx="3008315" cy="4691063"/>
          </a:xfrm>
          <a:prstGeom prst="rect">
            <a:avLst/>
          </a:prstGeom>
          <a:effectLst>
            <a:outerShdw blurRad="63500" dist="25399" dir="16200000" rotWithShape="0">
              <a:schemeClr val="accent3">
                <a:lumOff val="44000"/>
                <a:alpha val="75000"/>
              </a:schemeClr>
            </a:outerShdw>
          </a:effectLst>
        </p:spPr>
        <p:txBody>
          <a:bodyPr>
            <a:normAutofit/>
          </a:bodyPr>
          <a:lstStyle/>
          <a:p>
            <a:pPr marL="0" indent="0">
              <a:spcBef>
                <a:spcPts val="300"/>
              </a:spcBef>
              <a:buSzTx/>
              <a:buNone/>
              <a:defRPr sz="1400">
                <a:latin typeface="Tahoma"/>
                <a:ea typeface="Tahoma"/>
                <a:cs typeface="Tahoma"/>
                <a:sym typeface="Tahoma"/>
              </a:defRPr>
            </a:pPr>
            <a:endParaRPr/>
          </a:p>
        </p:txBody>
      </p:sp>
      <p:sp>
        <p:nvSpPr>
          <p:cNvPr id="540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123093034"/>
      </p:ext>
    </p:extLst>
  </p:cSld>
  <p:clrMapOvr>
    <a:masterClrMapping/>
  </p:clrMapOvr>
  <p:transition spd="med"/>
</p:sldLayout>
</file>

<file path=ppt/slideLayouts/slideLayout445.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416" name="Title Text"/>
          <p:cNvSpPr txBox="1">
            <a:spLocks noGrp="1"/>
          </p:cNvSpPr>
          <p:nvPr>
            <p:ph type="title"/>
          </p:nvPr>
        </p:nvSpPr>
        <p:spPr>
          <a:xfrm>
            <a:off x="1792288" y="4800600"/>
            <a:ext cx="5486401" cy="566738"/>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5417" name="Picture Placeholder 2"/>
          <p:cNvSpPr>
            <a:spLocks noGrp="1"/>
          </p:cNvSpPr>
          <p:nvPr>
            <p:ph type="pic" sz="half" idx="21"/>
          </p:nvPr>
        </p:nvSpPr>
        <p:spPr>
          <a:xfrm>
            <a:off x="1792288" y="612775"/>
            <a:ext cx="5486401" cy="4114800"/>
          </a:xfrm>
          <a:prstGeom prst="rect">
            <a:avLst/>
          </a:prstGeom>
          <a:effectLst>
            <a:outerShdw blurRad="63500" dist="25399" dir="16200000" rotWithShape="0">
              <a:schemeClr val="accent3">
                <a:lumOff val="44000"/>
                <a:alpha val="75000"/>
              </a:schemeClr>
            </a:outerShdw>
          </a:effectLst>
        </p:spPr>
        <p:txBody>
          <a:bodyPr lIns="91439" rIns="91439"/>
          <a:lstStyle/>
          <a:p>
            <a:endParaRPr/>
          </a:p>
        </p:txBody>
      </p:sp>
      <p:sp>
        <p:nvSpPr>
          <p:cNvPr id="5418" name="Body Level One…"/>
          <p:cNvSpPr txBox="1">
            <a:spLocks noGrp="1"/>
          </p:cNvSpPr>
          <p:nvPr>
            <p:ph type="body" sz="quarter" idx="1"/>
          </p:nvPr>
        </p:nvSpPr>
        <p:spPr>
          <a:xfrm>
            <a:off x="1792288" y="5367337"/>
            <a:ext cx="5486401" cy="804863"/>
          </a:xfrm>
          <a:prstGeom prst="rect">
            <a:avLst/>
          </a:prstGeom>
          <a:effectLst>
            <a:outerShdw blurRad="63500" dist="25399" dir="16200000" rotWithShape="0">
              <a:schemeClr val="accent3">
                <a:lumOff val="44000"/>
                <a:alpha val="75000"/>
              </a:schemeClr>
            </a:outerShdw>
          </a:effectLst>
        </p:spPr>
        <p:txBody>
          <a:bodyPr>
            <a:normAutofit/>
          </a:bodyPr>
          <a:lstStyle>
            <a:lvl1pPr marL="0" indent="0">
              <a:spcBef>
                <a:spcPts val="300"/>
              </a:spcBef>
              <a:buSzTx/>
              <a:buNone/>
              <a:defRPr sz="1400">
                <a:latin typeface="Tahoma"/>
                <a:ea typeface="Tahoma"/>
                <a:cs typeface="Tahoma"/>
                <a:sym typeface="Tahoma"/>
              </a:defRPr>
            </a:lvl1pPr>
            <a:lvl2pPr marL="0" indent="457200">
              <a:spcBef>
                <a:spcPts val="300"/>
              </a:spcBef>
              <a:buSzTx/>
              <a:buNone/>
              <a:defRPr sz="1400">
                <a:latin typeface="Tahoma"/>
                <a:ea typeface="Tahoma"/>
                <a:cs typeface="Tahoma"/>
                <a:sym typeface="Tahoma"/>
              </a:defRPr>
            </a:lvl2pPr>
            <a:lvl3pPr marL="0" indent="914400">
              <a:spcBef>
                <a:spcPts val="300"/>
              </a:spcBef>
              <a:buSzTx/>
              <a:buNone/>
              <a:defRPr sz="1400">
                <a:latin typeface="Tahoma"/>
                <a:ea typeface="Tahoma"/>
                <a:cs typeface="Tahoma"/>
                <a:sym typeface="Tahoma"/>
              </a:defRPr>
            </a:lvl3pPr>
            <a:lvl4pPr marL="0" indent="1371600">
              <a:spcBef>
                <a:spcPts val="300"/>
              </a:spcBef>
              <a:buSzTx/>
              <a:buNone/>
              <a:defRPr sz="1400">
                <a:latin typeface="Tahoma"/>
                <a:ea typeface="Tahoma"/>
                <a:cs typeface="Tahoma"/>
                <a:sym typeface="Tahoma"/>
              </a:defRPr>
            </a:lvl4pPr>
            <a:lvl5pPr marL="0" indent="1828800">
              <a:spcBef>
                <a:spcPts val="300"/>
              </a:spcBef>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41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884872126"/>
      </p:ext>
    </p:extLst>
  </p:cSld>
  <p:clrMapOvr>
    <a:masterClrMapping/>
  </p:clrMapOvr>
  <p:transition spd="med"/>
</p:sldLayout>
</file>

<file path=ppt/slideLayouts/slideLayout446.xml><?xml version="1.0" encoding="utf-8"?>
<p:sldLayout xmlns:a="http://schemas.openxmlformats.org/drawingml/2006/main" xmlns:r="http://schemas.openxmlformats.org/officeDocument/2006/relationships" xmlns:p="http://schemas.openxmlformats.org/presentationml/2006/main" showMasterSp="0" type="tx">
  <p:cSld name="3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426"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4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2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83592115"/>
      </p:ext>
    </p:extLst>
  </p:cSld>
  <p:clrMapOvr>
    <a:masterClrMapping/>
  </p:clrMapOvr>
  <p:transition spd="med"/>
</p:sldLayout>
</file>

<file path=ppt/slideLayouts/slideLayout447.xml><?xml version="1.0" encoding="utf-8"?>
<p:sldLayout xmlns:a="http://schemas.openxmlformats.org/drawingml/2006/main" xmlns:r="http://schemas.openxmlformats.org/officeDocument/2006/relationships" xmlns:p="http://schemas.openxmlformats.org/presentationml/2006/main" showMasterSp="0" type="tx">
  <p:cSld name="29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43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4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3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83888022"/>
      </p:ext>
    </p:extLst>
  </p:cSld>
  <p:clrMapOvr>
    <a:masterClrMapping/>
  </p:clrMapOvr>
  <p:transition spd="med"/>
</p:sldLayout>
</file>

<file path=ppt/slideLayouts/slideLayout448.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444"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54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88691276"/>
      </p:ext>
    </p:extLst>
  </p:cSld>
  <p:clrMapOvr>
    <a:masterClrMapping/>
  </p:clrMapOvr>
  <p:transition spd="med"/>
</p:sldLayout>
</file>

<file path=ppt/slideLayouts/slideLayout449.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46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4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6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546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33683605"/>
      </p:ext>
    </p:extLst>
  </p:cSld>
  <p:clrMapOvr>
    <a:masterClrMapping/>
  </p:clrMapOvr>
  <p:transition spd="med"/>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4"/>
          <p:cNvSpPr>
            <a:spLocks/>
          </p:cNvSpPr>
          <p:nvPr/>
        </p:nvSpPr>
        <p:spPr bwMode="auto">
          <a:xfrm>
            <a:off x="285750" y="2803525"/>
            <a:ext cx="1588" cy="3035300"/>
          </a:xfrm>
          <a:custGeom>
            <a:avLst/>
            <a:gdLst>
              <a:gd name="T0" fmla="*/ 0 w 1588"/>
              <a:gd name="T1" fmla="*/ 0 h 1912"/>
              <a:gd name="T2" fmla="*/ 0 w 1588"/>
              <a:gd name="T3" fmla="*/ 2147483647 h 1912"/>
              <a:gd name="T4" fmla="*/ 0 w 1588"/>
              <a:gd name="T5" fmla="*/ 2147483647 h 1912"/>
              <a:gd name="T6" fmla="*/ 0 w 1588"/>
              <a:gd name="T7" fmla="*/ 2147483647 h 1912"/>
              <a:gd name="T8" fmla="*/ 0 w 1588"/>
              <a:gd name="T9" fmla="*/ 2147483647 h 1912"/>
              <a:gd name="T10" fmla="*/ 0 w 1588"/>
              <a:gd name="T11" fmla="*/ 2147483647 h 1912"/>
              <a:gd name="T12" fmla="*/ 0 w 1588"/>
              <a:gd name="T13" fmla="*/ 0 h 1912"/>
              <a:gd name="T14" fmla="*/ 0 w 1588"/>
              <a:gd name="T15" fmla="*/ 0 h 191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8" h="1912">
                <a:moveTo>
                  <a:pt x="0" y="0"/>
                </a:moveTo>
                <a:lnTo>
                  <a:pt x="0" y="6"/>
                </a:lnTo>
                <a:lnTo>
                  <a:pt x="0" y="60"/>
                </a:lnTo>
                <a:lnTo>
                  <a:pt x="0" y="1912"/>
                </a:lnTo>
                <a:lnTo>
                  <a:pt x="0" y="0"/>
                </a:lnTo>
                <a:close/>
              </a:path>
            </a:pathLst>
          </a:custGeom>
          <a:solidFill>
            <a:srgbClr val="6BBA2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84322" name="Rectangle 2"/>
          <p:cNvSpPr>
            <a:spLocks noGrp="1" noChangeArrowheads="1"/>
          </p:cNvSpPr>
          <p:nvPr>
            <p:ph type="ctrTitle" sz="quarter"/>
          </p:nvPr>
        </p:nvSpPr>
        <p:spPr>
          <a:xfrm>
            <a:off x="685800" y="1997075"/>
            <a:ext cx="7772400" cy="1431925"/>
          </a:xfrm>
        </p:spPr>
        <p:txBody>
          <a:bodyPr anchor="b" anchorCtr="1"/>
          <a:lstStyle>
            <a:lvl1pPr algn="ctr">
              <a:defRPr/>
            </a:lvl1pPr>
          </a:lstStyle>
          <a:p>
            <a:r>
              <a:rPr lang="en-US"/>
              <a:t>Click to edit Master title style</a:t>
            </a:r>
          </a:p>
        </p:txBody>
      </p:sp>
      <p:sp>
        <p:nvSpPr>
          <p:cNvPr id="184323" name="Rectangle 3"/>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5" name="Rectangle 5"/>
          <p:cNvSpPr>
            <a:spLocks noGrp="1" noChangeArrowheads="1"/>
          </p:cNvSpPr>
          <p:nvPr>
            <p:ph type="ftr" sz="quarter" idx="10"/>
          </p:nvPr>
        </p:nvSpPr>
        <p:spPr/>
        <p:txBody>
          <a:bodyPr/>
          <a:lstStyle>
            <a:lvl1pPr>
              <a:defRPr/>
            </a:lvl1pPr>
          </a:lstStyle>
          <a:p>
            <a:pPr>
              <a:defRPr/>
            </a:pPr>
            <a:endParaRPr lang="en-US"/>
          </a:p>
        </p:txBody>
      </p:sp>
      <p:sp>
        <p:nvSpPr>
          <p:cNvPr id="6" name="Rectangle 6"/>
          <p:cNvSpPr>
            <a:spLocks noGrp="1" noChangeArrowheads="1"/>
          </p:cNvSpPr>
          <p:nvPr>
            <p:ph type="sldNum" sz="quarter" idx="11"/>
          </p:nvPr>
        </p:nvSpPr>
        <p:spPr/>
        <p:txBody>
          <a:bodyPr/>
          <a:lstStyle>
            <a:lvl1pPr>
              <a:defRPr/>
            </a:lvl1pPr>
          </a:lstStyle>
          <a:p>
            <a:pPr>
              <a:defRPr/>
            </a:pPr>
            <a:fld id="{05892DB8-1914-4643-8EEA-DD335285B5F5}" type="slidenum">
              <a:rPr lang="en-US"/>
              <a:pPr>
                <a:defRPr/>
              </a:pPr>
              <a:t>‹#›</a:t>
            </a:fld>
            <a:endParaRPr lang="en-US"/>
          </a:p>
        </p:txBody>
      </p:sp>
      <p:sp>
        <p:nvSpPr>
          <p:cNvPr id="7" name="Rectangle 7"/>
          <p:cNvSpPr>
            <a:spLocks noGrp="1" noChangeArrowheads="1"/>
          </p:cNvSpPr>
          <p:nvPr>
            <p:ph type="dt"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1522961514"/>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showMasterSp="0" type="tx">
  <p:cSld name="2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47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47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76291300"/>
      </p:ext>
    </p:extLst>
  </p:cSld>
  <p:clrMapOvr>
    <a:masterClrMapping/>
  </p:clrMapOvr>
  <p:transition spd="med"/>
</p:sldLayout>
</file>

<file path=ppt/slideLayouts/slideLayout451.xml><?xml version="1.0" encoding="utf-8"?>
<p:sldLayout xmlns:a="http://schemas.openxmlformats.org/drawingml/2006/main" xmlns:r="http://schemas.openxmlformats.org/officeDocument/2006/relationships" xmlns:p="http://schemas.openxmlformats.org/presentationml/2006/main" showMasterSp="0" type="tx">
  <p:cSld name="30_Blank">
    <p:bg>
      <p:bgPr>
        <a:solidFill>
          <a:schemeClr val="accent3">
            <a:lumOff val="44000"/>
          </a:schemeClr>
        </a:solidFill>
        <a:effectLst/>
      </p:bgPr>
    </p:bg>
    <p:spTree>
      <p:nvGrpSpPr>
        <p:cNvPr id="1" name=""/>
        <p:cNvGrpSpPr/>
        <p:nvPr/>
      </p:nvGrpSpPr>
      <p:grpSpPr>
        <a:xfrm>
          <a:off x="0" y="0"/>
          <a:ext cx="0" cy="0"/>
          <a:chOff x="0" y="0"/>
          <a:chExt cx="0" cy="0"/>
        </a:xfrm>
      </p:grpSpPr>
      <p:sp>
        <p:nvSpPr>
          <p:cNvPr id="548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24512288"/>
      </p:ext>
    </p:extLst>
  </p:cSld>
  <p:clrMapOvr>
    <a:masterClrMapping/>
  </p:clrMapOvr>
  <p:transition spd="med"/>
</p:sldLayout>
</file>

<file path=ppt/slideLayouts/slideLayout452.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487"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4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8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549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22825848"/>
      </p:ext>
    </p:extLst>
  </p:cSld>
  <p:clrMapOvr>
    <a:masterClrMapping/>
  </p:clrMapOvr>
  <p:transition spd="med"/>
</p:sldLayout>
</file>

<file path=ppt/slideLayouts/slideLayout453.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497"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4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4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0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68380047"/>
      </p:ext>
    </p:extLst>
  </p:cSld>
  <p:clrMapOvr>
    <a:masterClrMapping/>
  </p:clrMapOvr>
  <p:transition spd="med"/>
</p:sldLayout>
</file>

<file path=ppt/slideLayouts/slideLayout454.xml><?xml version="1.0" encoding="utf-8"?>
<p:sldLayout xmlns:a="http://schemas.openxmlformats.org/drawingml/2006/main" xmlns:r="http://schemas.openxmlformats.org/officeDocument/2006/relationships" xmlns:p="http://schemas.openxmlformats.org/presentationml/2006/main" showMasterSp="0" type="tx">
  <p:cSld name="30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16"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17" name="Body Level One…"/>
          <p:cNvSpPr txBox="1">
            <a:spLocks noGrp="1"/>
          </p:cNvSpPr>
          <p:nvPr>
            <p:ph type="body" idx="1"/>
          </p:nvPr>
        </p:nvSpPr>
        <p:spPr>
          <a:xfrm>
            <a:off x="762000" y="1828800"/>
            <a:ext cx="7620000" cy="4267200"/>
          </a:xfrm>
          <a:prstGeom prst="rect">
            <a:avLst/>
          </a:prstGeom>
        </p:spPr>
        <p:txBody>
          <a:bodyPr>
            <a:normAutofit/>
          </a:bodyPr>
          <a:lstStyle>
            <a:lvl1pPr>
              <a:lnSpc>
                <a:spcPct val="90000"/>
              </a:lnSpc>
              <a:buClr>
                <a:srgbClr val="000000"/>
              </a:buClr>
              <a:buSzPct val="80000"/>
              <a:buChar char="●"/>
              <a:defRPr>
                <a:latin typeface="Arial"/>
                <a:ea typeface="Arial"/>
                <a:cs typeface="Arial"/>
                <a:sym typeface="Arial"/>
              </a:defRPr>
            </a:lvl1pPr>
            <a:lvl2pPr>
              <a:lnSpc>
                <a:spcPct val="90000"/>
              </a:lnSpc>
              <a:buClr>
                <a:srgbClr val="000000"/>
              </a:buClr>
              <a:buSzPct val="80000"/>
              <a:buChar char="–"/>
              <a:defRPr>
                <a:latin typeface="Arial"/>
                <a:ea typeface="Arial"/>
                <a:cs typeface="Arial"/>
                <a:sym typeface="Arial"/>
              </a:defRPr>
            </a:lvl2pPr>
            <a:lvl3pPr>
              <a:lnSpc>
                <a:spcPct val="90000"/>
              </a:lnSpc>
              <a:buClr>
                <a:srgbClr val="000000"/>
              </a:buClr>
              <a:buSzPct val="80000"/>
              <a:buChar char="●"/>
              <a:defRPr>
                <a:latin typeface="Arial"/>
                <a:ea typeface="Arial"/>
                <a:cs typeface="Arial"/>
                <a:sym typeface="Arial"/>
              </a:defRPr>
            </a:lvl3pPr>
            <a:lvl4pPr>
              <a:lnSpc>
                <a:spcPct val="90000"/>
              </a:lnSpc>
              <a:buClr>
                <a:srgbClr val="000000"/>
              </a:buClr>
              <a:buSzPct val="80000"/>
              <a:buChar char="–"/>
              <a:defRPr>
                <a:latin typeface="Arial"/>
                <a:ea typeface="Arial"/>
                <a:cs typeface="Arial"/>
                <a:sym typeface="Arial"/>
              </a:defRPr>
            </a:lvl4pPr>
            <a:lvl5pPr>
              <a:lnSpc>
                <a:spcPct val="90000"/>
              </a:lnSpc>
              <a:buClr>
                <a:srgbClr val="000000"/>
              </a:buClr>
              <a:buSzPct val="80000"/>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18"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97876162"/>
      </p:ext>
    </p:extLst>
  </p:cSld>
  <p:clrMapOvr>
    <a:masterClrMapping/>
  </p:clrMapOvr>
  <p:transition spd="med"/>
</p:sldLayout>
</file>

<file path=ppt/slideLayouts/slideLayout455.xml><?xml version="1.0" encoding="utf-8"?>
<p:sldLayout xmlns:a="http://schemas.openxmlformats.org/drawingml/2006/main" xmlns:r="http://schemas.openxmlformats.org/officeDocument/2006/relationships" xmlns:p="http://schemas.openxmlformats.org/presentationml/2006/main" showMasterSp="0" type="tx">
  <p:cSld name="2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25"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lnSpc>
                <a:spcPct val="90000"/>
              </a:lnSpc>
              <a:spcBef>
                <a:spcPts val="900"/>
              </a:spcBef>
              <a:defRPr sz="4000" b="1" cap="all">
                <a:solidFill>
                  <a:srgbClr val="000000"/>
                </a:solidFill>
              </a:defRPr>
            </a:lvl1pPr>
          </a:lstStyle>
          <a:p>
            <a:r>
              <a:t>Title Text</a:t>
            </a:r>
          </a:p>
        </p:txBody>
      </p:sp>
      <p:sp>
        <p:nvSpPr>
          <p:cNvPr id="552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lnSpc>
                <a:spcPct val="90000"/>
              </a:lnSpc>
              <a:spcBef>
                <a:spcPts val="400"/>
              </a:spcBef>
              <a:buSzTx/>
              <a:buNone/>
              <a:defRPr sz="2000">
                <a:latin typeface="Arial"/>
                <a:ea typeface="Arial"/>
                <a:cs typeface="Arial"/>
                <a:sym typeface="Arial"/>
              </a:defRPr>
            </a:lvl1pPr>
            <a:lvl2pPr marL="0" indent="457200">
              <a:lnSpc>
                <a:spcPct val="90000"/>
              </a:lnSpc>
              <a:spcBef>
                <a:spcPts val="400"/>
              </a:spcBef>
              <a:buSzTx/>
              <a:buNone/>
              <a:defRPr sz="2000">
                <a:latin typeface="Arial"/>
                <a:ea typeface="Arial"/>
                <a:cs typeface="Arial"/>
                <a:sym typeface="Arial"/>
              </a:defRPr>
            </a:lvl2pPr>
            <a:lvl3pPr marL="0" indent="914400">
              <a:lnSpc>
                <a:spcPct val="90000"/>
              </a:lnSpc>
              <a:spcBef>
                <a:spcPts val="400"/>
              </a:spcBef>
              <a:buSzTx/>
              <a:buNone/>
              <a:defRPr sz="2000">
                <a:latin typeface="Arial"/>
                <a:ea typeface="Arial"/>
                <a:cs typeface="Arial"/>
                <a:sym typeface="Arial"/>
              </a:defRPr>
            </a:lvl3pPr>
            <a:lvl4pPr marL="0" indent="1371600">
              <a:lnSpc>
                <a:spcPct val="90000"/>
              </a:lnSpc>
              <a:spcBef>
                <a:spcPts val="400"/>
              </a:spcBef>
              <a:buSzTx/>
              <a:buNone/>
              <a:defRPr sz="2000">
                <a:latin typeface="Arial"/>
                <a:ea typeface="Arial"/>
                <a:cs typeface="Arial"/>
                <a:sym typeface="Arial"/>
              </a:defRPr>
            </a:lvl4pPr>
            <a:lvl5pPr marL="0" indent="1828800">
              <a:lnSpc>
                <a:spcPct val="90000"/>
              </a:lnSpc>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27"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42828292"/>
      </p:ext>
    </p:extLst>
  </p:cSld>
  <p:clrMapOvr>
    <a:masterClrMapping/>
  </p:clrMapOvr>
  <p:transition spd="med"/>
</p:sldLayout>
</file>

<file path=ppt/slideLayouts/slideLayout456.xml><?xml version="1.0" encoding="utf-8"?>
<p:sldLayout xmlns:a="http://schemas.openxmlformats.org/drawingml/2006/main" xmlns:r="http://schemas.openxmlformats.org/officeDocument/2006/relationships" xmlns:p="http://schemas.openxmlformats.org/presentationml/2006/main" showMasterSp="0" type="tx">
  <p:cSld name="26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34"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35" name="Body Level One…"/>
          <p:cNvSpPr txBox="1">
            <a:spLocks noGrp="1"/>
          </p:cNvSpPr>
          <p:nvPr>
            <p:ph type="body" sz="half" idx="1"/>
          </p:nvPr>
        </p:nvSpPr>
        <p:spPr>
          <a:xfrm>
            <a:off x="762000" y="1828800"/>
            <a:ext cx="3733800" cy="4267200"/>
          </a:xfrm>
          <a:prstGeom prst="rect">
            <a:avLst/>
          </a:prstGeom>
        </p:spPr>
        <p:txBody>
          <a:bodyPr>
            <a:normAutofit/>
          </a:bodyPr>
          <a:lstStyle>
            <a:lvl1pPr>
              <a:lnSpc>
                <a:spcPct val="90000"/>
              </a:lnSpc>
              <a:spcBef>
                <a:spcPts val="600"/>
              </a:spcBef>
              <a:buClr>
                <a:srgbClr val="000000"/>
              </a:buClr>
              <a:buSzPct val="80000"/>
              <a:buChar char="●"/>
              <a:defRPr sz="2800">
                <a:latin typeface="Arial"/>
                <a:ea typeface="Arial"/>
                <a:cs typeface="Arial"/>
                <a:sym typeface="Arial"/>
              </a:defRPr>
            </a:lvl1pPr>
            <a:lvl2pPr marL="790575" indent="-333375">
              <a:lnSpc>
                <a:spcPct val="90000"/>
              </a:lnSpc>
              <a:spcBef>
                <a:spcPts val="600"/>
              </a:spcBef>
              <a:buClr>
                <a:srgbClr val="000000"/>
              </a:buClr>
              <a:buSzPct val="80000"/>
              <a:buChar char="–"/>
              <a:defRPr sz="2800">
                <a:latin typeface="Arial"/>
                <a:ea typeface="Arial"/>
                <a:cs typeface="Arial"/>
                <a:sym typeface="Arial"/>
              </a:defRPr>
            </a:lvl2pPr>
            <a:lvl3pPr marL="1234439" indent="-320039">
              <a:lnSpc>
                <a:spcPct val="90000"/>
              </a:lnSpc>
              <a:spcBef>
                <a:spcPts val="600"/>
              </a:spcBef>
              <a:buClr>
                <a:srgbClr val="000000"/>
              </a:buClr>
              <a:buSzPct val="80000"/>
              <a:buChar char="●"/>
              <a:defRPr sz="2800">
                <a:latin typeface="Arial"/>
                <a:ea typeface="Arial"/>
                <a:cs typeface="Arial"/>
                <a:sym typeface="Arial"/>
              </a:defRPr>
            </a:lvl3pPr>
            <a:lvl4pPr marL="1727200" indent="-355600">
              <a:lnSpc>
                <a:spcPct val="90000"/>
              </a:lnSpc>
              <a:spcBef>
                <a:spcPts val="600"/>
              </a:spcBef>
              <a:buClr>
                <a:srgbClr val="000000"/>
              </a:buClr>
              <a:buSzPct val="80000"/>
              <a:buChar char="–"/>
              <a:defRPr sz="2800">
                <a:latin typeface="Arial"/>
                <a:ea typeface="Arial"/>
                <a:cs typeface="Arial"/>
                <a:sym typeface="Arial"/>
              </a:defRPr>
            </a:lvl4pPr>
            <a:lvl5pPr marL="2184400" indent="-355600">
              <a:lnSpc>
                <a:spcPct val="90000"/>
              </a:lnSpc>
              <a:spcBef>
                <a:spcPts val="600"/>
              </a:spcBef>
              <a:buClr>
                <a:srgbClr val="000000"/>
              </a:buClr>
              <a:buSzPct val="80000"/>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36"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87143605"/>
      </p:ext>
    </p:extLst>
  </p:cSld>
  <p:clrMapOvr>
    <a:masterClrMapping/>
  </p:clrMapOvr>
  <p:transition spd="med"/>
</p:sldLayout>
</file>

<file path=ppt/slideLayouts/slideLayout457.xml><?xml version="1.0" encoding="utf-8"?>
<p:sldLayout xmlns:a="http://schemas.openxmlformats.org/drawingml/2006/main" xmlns:r="http://schemas.openxmlformats.org/officeDocument/2006/relationships" xmlns:p="http://schemas.openxmlformats.org/presentationml/2006/main" showMasterSp="0" type="tx">
  <p:cSld name="26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43"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4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lnSpc>
                <a:spcPct val="90000"/>
              </a:lnSpc>
              <a:spcBef>
                <a:spcPts val="500"/>
              </a:spcBef>
              <a:buSzTx/>
              <a:buNone/>
              <a:defRPr sz="2400" b="1">
                <a:latin typeface="Arial"/>
                <a:ea typeface="Arial"/>
                <a:cs typeface="Arial"/>
                <a:sym typeface="Arial"/>
              </a:defRPr>
            </a:lvl1pPr>
            <a:lvl2pPr marL="0" indent="457200">
              <a:lnSpc>
                <a:spcPct val="90000"/>
              </a:lnSpc>
              <a:spcBef>
                <a:spcPts val="500"/>
              </a:spcBef>
              <a:buSzTx/>
              <a:buNone/>
              <a:defRPr sz="2400" b="1">
                <a:latin typeface="Arial"/>
                <a:ea typeface="Arial"/>
                <a:cs typeface="Arial"/>
                <a:sym typeface="Arial"/>
              </a:defRPr>
            </a:lvl2pPr>
            <a:lvl3pPr marL="0" indent="914400">
              <a:lnSpc>
                <a:spcPct val="90000"/>
              </a:lnSpc>
              <a:spcBef>
                <a:spcPts val="500"/>
              </a:spcBef>
              <a:buSzTx/>
              <a:buNone/>
              <a:defRPr sz="2400" b="1">
                <a:latin typeface="Arial"/>
                <a:ea typeface="Arial"/>
                <a:cs typeface="Arial"/>
                <a:sym typeface="Arial"/>
              </a:defRPr>
            </a:lvl3pPr>
            <a:lvl4pPr marL="0" indent="1371600">
              <a:lnSpc>
                <a:spcPct val="90000"/>
              </a:lnSpc>
              <a:spcBef>
                <a:spcPts val="500"/>
              </a:spcBef>
              <a:buSzTx/>
              <a:buNone/>
              <a:defRPr sz="2400" b="1">
                <a:latin typeface="Arial"/>
                <a:ea typeface="Arial"/>
                <a:cs typeface="Arial"/>
                <a:sym typeface="Arial"/>
              </a:defRPr>
            </a:lvl4pPr>
            <a:lvl5pPr marL="0" indent="1828800">
              <a:lnSpc>
                <a:spcPct val="90000"/>
              </a:lnSpc>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4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lnSpc>
                <a:spcPct val="90000"/>
              </a:lnSpc>
              <a:spcBef>
                <a:spcPts val="500"/>
              </a:spcBef>
              <a:buSzTx/>
              <a:buNone/>
              <a:defRPr sz="2400" b="1">
                <a:latin typeface="Arial"/>
                <a:ea typeface="Arial"/>
                <a:cs typeface="Arial"/>
                <a:sym typeface="Arial"/>
              </a:defRPr>
            </a:pPr>
            <a:endParaRPr/>
          </a:p>
        </p:txBody>
      </p:sp>
      <p:sp>
        <p:nvSpPr>
          <p:cNvPr id="5546"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16780502"/>
      </p:ext>
    </p:extLst>
  </p:cSld>
  <p:clrMapOvr>
    <a:masterClrMapping/>
  </p:clrMapOvr>
  <p:transition spd="med"/>
</p:sldLayout>
</file>

<file path=ppt/slideLayouts/slideLayout458.xml><?xml version="1.0" encoding="utf-8"?>
<p:sldLayout xmlns:a="http://schemas.openxmlformats.org/drawingml/2006/main" xmlns:r="http://schemas.openxmlformats.org/officeDocument/2006/relationships" xmlns:p="http://schemas.openxmlformats.org/presentationml/2006/main" showMasterSp="0" type="tx">
  <p:cSld name="26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53"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54"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59155670"/>
      </p:ext>
    </p:extLst>
  </p:cSld>
  <p:clrMapOvr>
    <a:masterClrMapping/>
  </p:clrMapOvr>
  <p:transition spd="med"/>
</p:sldLayout>
</file>

<file path=ppt/slideLayouts/slideLayout459.xml><?xml version="1.0" encoding="utf-8"?>
<p:sldLayout xmlns:a="http://schemas.openxmlformats.org/drawingml/2006/main" xmlns:r="http://schemas.openxmlformats.org/officeDocument/2006/relationships" xmlns:p="http://schemas.openxmlformats.org/presentationml/2006/main" showMasterSp="0" type="tx">
  <p:cSld name="3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61"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16272044"/>
      </p:ext>
    </p:extLst>
  </p:cSld>
  <p:clrMapOvr>
    <a:masterClrMapping/>
  </p:clrMapOvr>
  <p:transition spd="med"/>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E2BD27B-62AB-9448-90CE-46E13514F27B}" type="slidenum">
              <a:rPr lang="en-US"/>
              <a:pPr>
                <a:defRPr/>
              </a:pPr>
              <a:t>‹#›</a:t>
            </a:fld>
            <a:endParaRPr lang="en-US"/>
          </a:p>
        </p:txBody>
      </p:sp>
    </p:spTree>
    <p:extLst>
      <p:ext uri="{BB962C8B-B14F-4D97-AF65-F5344CB8AC3E}">
        <p14:creationId xmlns:p14="http://schemas.microsoft.com/office/powerpoint/2010/main" val="133412535"/>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68" name="Title Text"/>
          <p:cNvSpPr txBox="1">
            <a:spLocks noGrp="1"/>
          </p:cNvSpPr>
          <p:nvPr>
            <p:ph type="title"/>
          </p:nvPr>
        </p:nvSpPr>
        <p:spPr>
          <a:xfrm>
            <a:off x="457200" y="273050"/>
            <a:ext cx="3008314" cy="1162050"/>
          </a:xfrm>
          <a:prstGeom prst="rect">
            <a:avLst/>
          </a:prstGeom>
        </p:spPr>
        <p:txBody>
          <a:bodyPr lIns="46037" tIns="46037" rIns="46037" bIns="46037"/>
          <a:lstStyle>
            <a:lvl1pPr>
              <a:lnSpc>
                <a:spcPct val="90000"/>
              </a:lnSpc>
              <a:spcBef>
                <a:spcPts val="400"/>
              </a:spcBef>
              <a:defRPr sz="2000" b="1">
                <a:solidFill>
                  <a:srgbClr val="000000"/>
                </a:solidFill>
              </a:defRPr>
            </a:lvl1pPr>
          </a:lstStyle>
          <a:p>
            <a:r>
              <a:t>Title Text</a:t>
            </a:r>
          </a:p>
        </p:txBody>
      </p:sp>
      <p:sp>
        <p:nvSpPr>
          <p:cNvPr id="5569" name="Body Level One…"/>
          <p:cNvSpPr txBox="1">
            <a:spLocks noGrp="1"/>
          </p:cNvSpPr>
          <p:nvPr>
            <p:ph type="body" idx="1"/>
          </p:nvPr>
        </p:nvSpPr>
        <p:spPr>
          <a:xfrm>
            <a:off x="3575050" y="273050"/>
            <a:ext cx="5111750" cy="5853113"/>
          </a:xfrm>
          <a:prstGeom prst="rect">
            <a:avLst/>
          </a:prstGeom>
        </p:spPr>
        <p:txBody>
          <a:bodyPr>
            <a:normAutofit/>
          </a:bodyPr>
          <a:lstStyle>
            <a:lvl1pPr>
              <a:lnSpc>
                <a:spcPct val="90000"/>
              </a:lnSpc>
              <a:buClr>
                <a:srgbClr val="000000"/>
              </a:buClr>
              <a:buSzPct val="80000"/>
              <a:buChar char="●"/>
              <a:defRPr>
                <a:latin typeface="Arial"/>
                <a:ea typeface="Arial"/>
                <a:cs typeface="Arial"/>
                <a:sym typeface="Arial"/>
              </a:defRPr>
            </a:lvl1pPr>
            <a:lvl2pPr>
              <a:lnSpc>
                <a:spcPct val="90000"/>
              </a:lnSpc>
              <a:buClr>
                <a:srgbClr val="000000"/>
              </a:buClr>
              <a:buSzPct val="80000"/>
              <a:buChar char="–"/>
              <a:defRPr>
                <a:latin typeface="Arial"/>
                <a:ea typeface="Arial"/>
                <a:cs typeface="Arial"/>
                <a:sym typeface="Arial"/>
              </a:defRPr>
            </a:lvl2pPr>
            <a:lvl3pPr>
              <a:lnSpc>
                <a:spcPct val="90000"/>
              </a:lnSpc>
              <a:buClr>
                <a:srgbClr val="000000"/>
              </a:buClr>
              <a:buSzPct val="80000"/>
              <a:buChar char="●"/>
              <a:defRPr>
                <a:latin typeface="Arial"/>
                <a:ea typeface="Arial"/>
                <a:cs typeface="Arial"/>
                <a:sym typeface="Arial"/>
              </a:defRPr>
            </a:lvl3pPr>
            <a:lvl4pPr>
              <a:lnSpc>
                <a:spcPct val="90000"/>
              </a:lnSpc>
              <a:buClr>
                <a:srgbClr val="000000"/>
              </a:buClr>
              <a:buSzPct val="80000"/>
              <a:buChar char="–"/>
              <a:defRPr>
                <a:latin typeface="Arial"/>
                <a:ea typeface="Arial"/>
                <a:cs typeface="Arial"/>
                <a:sym typeface="Arial"/>
              </a:defRPr>
            </a:lvl4pPr>
            <a:lvl5pPr>
              <a:lnSpc>
                <a:spcPct val="90000"/>
              </a:lnSpc>
              <a:buClr>
                <a:srgbClr val="000000"/>
              </a:buClr>
              <a:buSzPct val="80000"/>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7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lnSpc>
                <a:spcPct val="90000"/>
              </a:lnSpc>
              <a:spcBef>
                <a:spcPts val="300"/>
              </a:spcBef>
              <a:buSzTx/>
              <a:buNone/>
              <a:defRPr sz="1400">
                <a:latin typeface="Arial"/>
                <a:ea typeface="Arial"/>
                <a:cs typeface="Arial"/>
                <a:sym typeface="Arial"/>
              </a:defRPr>
            </a:pPr>
            <a:endParaRPr/>
          </a:p>
        </p:txBody>
      </p:sp>
      <p:sp>
        <p:nvSpPr>
          <p:cNvPr id="5571"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10535501"/>
      </p:ext>
    </p:extLst>
  </p:cSld>
  <p:clrMapOvr>
    <a:masterClrMapping/>
  </p:clrMapOvr>
  <p:transition spd="med"/>
</p:sldLayout>
</file>

<file path=ppt/slideLayouts/slideLayout461.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78" name="Title Text"/>
          <p:cNvSpPr txBox="1">
            <a:spLocks noGrp="1"/>
          </p:cNvSpPr>
          <p:nvPr>
            <p:ph type="title"/>
          </p:nvPr>
        </p:nvSpPr>
        <p:spPr>
          <a:xfrm>
            <a:off x="1792288" y="4800600"/>
            <a:ext cx="5486401" cy="566738"/>
          </a:xfrm>
          <a:prstGeom prst="rect">
            <a:avLst/>
          </a:prstGeom>
        </p:spPr>
        <p:txBody>
          <a:bodyPr lIns="46037" tIns="46037" rIns="46037" bIns="46037"/>
          <a:lstStyle>
            <a:lvl1pPr>
              <a:lnSpc>
                <a:spcPct val="90000"/>
              </a:lnSpc>
              <a:spcBef>
                <a:spcPts val="400"/>
              </a:spcBef>
              <a:defRPr sz="2000" b="1">
                <a:solidFill>
                  <a:srgbClr val="000000"/>
                </a:solidFill>
              </a:defRPr>
            </a:lvl1pPr>
          </a:lstStyle>
          <a:p>
            <a:r>
              <a:t>Title Text</a:t>
            </a:r>
          </a:p>
        </p:txBody>
      </p:sp>
      <p:sp>
        <p:nvSpPr>
          <p:cNvPr id="557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58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lnSpc>
                <a:spcPct val="90000"/>
              </a:lnSpc>
              <a:spcBef>
                <a:spcPts val="300"/>
              </a:spcBef>
              <a:buSzTx/>
              <a:buNone/>
              <a:defRPr sz="1400">
                <a:latin typeface="Arial"/>
                <a:ea typeface="Arial"/>
                <a:cs typeface="Arial"/>
                <a:sym typeface="Arial"/>
              </a:defRPr>
            </a:lvl1pPr>
            <a:lvl2pPr marL="0" indent="457200">
              <a:lnSpc>
                <a:spcPct val="90000"/>
              </a:lnSpc>
              <a:spcBef>
                <a:spcPts val="300"/>
              </a:spcBef>
              <a:buSzTx/>
              <a:buNone/>
              <a:defRPr sz="1400">
                <a:latin typeface="Arial"/>
                <a:ea typeface="Arial"/>
                <a:cs typeface="Arial"/>
                <a:sym typeface="Arial"/>
              </a:defRPr>
            </a:lvl2pPr>
            <a:lvl3pPr marL="0" indent="914400">
              <a:lnSpc>
                <a:spcPct val="90000"/>
              </a:lnSpc>
              <a:spcBef>
                <a:spcPts val="300"/>
              </a:spcBef>
              <a:buSzTx/>
              <a:buNone/>
              <a:defRPr sz="1400">
                <a:latin typeface="Arial"/>
                <a:ea typeface="Arial"/>
                <a:cs typeface="Arial"/>
                <a:sym typeface="Arial"/>
              </a:defRPr>
            </a:lvl3pPr>
            <a:lvl4pPr marL="0" indent="1371600">
              <a:lnSpc>
                <a:spcPct val="90000"/>
              </a:lnSpc>
              <a:spcBef>
                <a:spcPts val="300"/>
              </a:spcBef>
              <a:buSzTx/>
              <a:buNone/>
              <a:defRPr sz="1400">
                <a:latin typeface="Arial"/>
                <a:ea typeface="Arial"/>
                <a:cs typeface="Arial"/>
                <a:sym typeface="Arial"/>
              </a:defRPr>
            </a:lvl4pPr>
            <a:lvl5pPr marL="0" indent="1828800">
              <a:lnSpc>
                <a:spcPct val="90000"/>
              </a:lnSpc>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81"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62038400"/>
      </p:ext>
    </p:extLst>
  </p:cSld>
  <p:clrMapOvr>
    <a:masterClrMapping/>
  </p:clrMapOvr>
  <p:transition spd="med"/>
</p:sldLayout>
</file>

<file path=ppt/slideLayouts/slideLayout462.xml><?xml version="1.0" encoding="utf-8"?>
<p:sldLayout xmlns:a="http://schemas.openxmlformats.org/drawingml/2006/main" xmlns:r="http://schemas.openxmlformats.org/officeDocument/2006/relationships" xmlns:p="http://schemas.openxmlformats.org/presentationml/2006/main" showMasterSp="0" type="tx">
  <p:cSld name="35_Title Slide">
    <p:bg>
      <p:bgPr>
        <a:solidFill>
          <a:srgbClr val="000000"/>
        </a:solidFill>
        <a:effectLst/>
      </p:bgPr>
    </p:bg>
    <p:spTree>
      <p:nvGrpSpPr>
        <p:cNvPr id="1" name=""/>
        <p:cNvGrpSpPr/>
        <p:nvPr/>
      </p:nvGrpSpPr>
      <p:grpSpPr>
        <a:xfrm>
          <a:off x="0" y="0"/>
          <a:ext cx="0" cy="0"/>
          <a:chOff x="0" y="0"/>
          <a:chExt cx="0" cy="0"/>
        </a:xfrm>
      </p:grpSpPr>
      <p:sp>
        <p:nvSpPr>
          <p:cNvPr id="5588" name="Title Text"/>
          <p:cNvSpPr txBox="1">
            <a:spLocks noGrp="1"/>
          </p:cNvSpPr>
          <p:nvPr>
            <p:ph type="title"/>
          </p:nvPr>
        </p:nvSpPr>
        <p:spPr>
          <a:xfrm>
            <a:off x="422030" y="1371600"/>
            <a:ext cx="8229601" cy="1828800"/>
          </a:xfrm>
          <a:prstGeom prst="rect">
            <a:avLst/>
          </a:prstGeom>
        </p:spPr>
        <p:txBody>
          <a:bodyPr lIns="0" tIns="0" rIns="0" bIns="0"/>
          <a:lstStyle>
            <a:lvl1pPr algn="ctr">
              <a:defRPr sz="4800" b="1" cap="all">
                <a:gradFill flip="none" rotWithShape="1">
                  <a:gsLst>
                    <a:gs pos="0">
                      <a:srgbClr val="8CABDE"/>
                    </a:gs>
                    <a:gs pos="73000">
                      <a:srgbClr val="8CABDE"/>
                    </a:gs>
                    <a:gs pos="100000">
                      <a:srgbClr val="749CD9"/>
                    </a:gs>
                  </a:gsLst>
                  <a:lin ang="4800000" scaled="0"/>
                </a:gradFill>
                <a:effectLst>
                  <a:outerShdw blurRad="127000" dist="200000" dir="2700000" rotWithShape="0">
                    <a:srgbClr val="000000">
                      <a:alpha val="30000"/>
                    </a:srgbClr>
                  </a:outerShdw>
                </a:effectLst>
                <a:latin typeface="Lucida Sans"/>
                <a:ea typeface="Lucida Sans"/>
                <a:cs typeface="Lucida Sans"/>
                <a:sym typeface="Lucida Sans"/>
              </a:defRPr>
            </a:lvl1pPr>
          </a:lstStyle>
          <a:p>
            <a:r>
              <a:t>Title Text</a:t>
            </a:r>
          </a:p>
        </p:txBody>
      </p:sp>
      <p:sp>
        <p:nvSpPr>
          <p:cNvPr id="5589" name="Body Level One…"/>
          <p:cNvSpPr txBox="1">
            <a:spLocks noGrp="1"/>
          </p:cNvSpPr>
          <p:nvPr>
            <p:ph type="body" sz="quarter" idx="1"/>
          </p:nvPr>
        </p:nvSpPr>
        <p:spPr>
          <a:xfrm>
            <a:off x="1371600" y="3331698"/>
            <a:ext cx="6400800" cy="1752601"/>
          </a:xfrm>
          <a:prstGeom prst="rect">
            <a:avLst/>
          </a:prstGeom>
        </p:spPr>
        <p:txBody>
          <a:bodyPr>
            <a:normAutofit/>
          </a:bodyPr>
          <a:lstStyle>
            <a:lvl1pPr marL="0" indent="0" algn="ctr">
              <a:spcBef>
                <a:spcPts val="600"/>
              </a:spcBef>
              <a:buSzTx/>
              <a:buNone/>
              <a:defRPr sz="2800">
                <a:solidFill>
                  <a:schemeClr val="accent3">
                    <a:lumOff val="44000"/>
                  </a:schemeClr>
                </a:solidFill>
                <a:latin typeface="Book Antiqua"/>
                <a:ea typeface="Book Antiqua"/>
                <a:cs typeface="Book Antiqua"/>
                <a:sym typeface="Book Antiqua"/>
              </a:defRPr>
            </a:lvl1pPr>
            <a:lvl2pPr marL="0" indent="457200" algn="ctr">
              <a:spcBef>
                <a:spcPts val="600"/>
              </a:spcBef>
              <a:buSzTx/>
              <a:buNone/>
              <a:defRPr sz="2800">
                <a:solidFill>
                  <a:schemeClr val="accent3">
                    <a:lumOff val="44000"/>
                  </a:schemeClr>
                </a:solidFill>
                <a:latin typeface="Book Antiqua"/>
                <a:ea typeface="Book Antiqua"/>
                <a:cs typeface="Book Antiqua"/>
                <a:sym typeface="Book Antiqua"/>
              </a:defRPr>
            </a:lvl2pPr>
            <a:lvl3pPr marL="0" indent="914400" algn="ctr">
              <a:spcBef>
                <a:spcPts val="600"/>
              </a:spcBef>
              <a:buSzTx/>
              <a:buNone/>
              <a:defRPr sz="2800">
                <a:solidFill>
                  <a:schemeClr val="accent3">
                    <a:lumOff val="44000"/>
                  </a:schemeClr>
                </a:solidFill>
                <a:latin typeface="Book Antiqua"/>
                <a:ea typeface="Book Antiqua"/>
                <a:cs typeface="Book Antiqua"/>
                <a:sym typeface="Book Antiqua"/>
              </a:defRPr>
            </a:lvl3pPr>
            <a:lvl4pPr marL="0" indent="1371600" algn="ctr">
              <a:spcBef>
                <a:spcPts val="600"/>
              </a:spcBef>
              <a:buSzTx/>
              <a:buNone/>
              <a:defRPr sz="2800">
                <a:solidFill>
                  <a:schemeClr val="accent3">
                    <a:lumOff val="44000"/>
                  </a:schemeClr>
                </a:solidFill>
                <a:latin typeface="Book Antiqua"/>
                <a:ea typeface="Book Antiqua"/>
                <a:cs typeface="Book Antiqua"/>
                <a:sym typeface="Book Antiqua"/>
              </a:defRPr>
            </a:lvl4pPr>
            <a:lvl5pPr marL="0" indent="1828800" algn="ctr">
              <a:spcBef>
                <a:spcPts val="600"/>
              </a:spcBef>
              <a:buSzTx/>
              <a:buNone/>
              <a:defRPr sz="28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590"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2608145473"/>
      </p:ext>
    </p:extLst>
  </p:cSld>
  <p:clrMapOvr>
    <a:masterClrMapping/>
  </p:clrMapOvr>
  <p:transition spd="med"/>
</p:sldLayout>
</file>

<file path=ppt/slideLayouts/slideLayout463.xml><?xml version="1.0" encoding="utf-8"?>
<p:sldLayout xmlns:a="http://schemas.openxmlformats.org/drawingml/2006/main" xmlns:r="http://schemas.openxmlformats.org/officeDocument/2006/relationships" xmlns:p="http://schemas.openxmlformats.org/presentationml/2006/main" showMasterSp="0" type="tx">
  <p:cSld name="31_Title and Content">
    <p:bg>
      <p:bgPr>
        <a:solidFill>
          <a:srgbClr val="000000"/>
        </a:solidFill>
        <a:effectLst/>
      </p:bgPr>
    </p:bg>
    <p:spTree>
      <p:nvGrpSpPr>
        <p:cNvPr id="1" name=""/>
        <p:cNvGrpSpPr/>
        <p:nvPr/>
      </p:nvGrpSpPr>
      <p:grpSpPr>
        <a:xfrm>
          <a:off x="0" y="0"/>
          <a:ext cx="0" cy="0"/>
          <a:chOff x="0" y="0"/>
          <a:chExt cx="0" cy="0"/>
        </a:xfrm>
      </p:grpSpPr>
      <p:sp>
        <p:nvSpPr>
          <p:cNvPr id="5597"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598" name="Body Level One…"/>
          <p:cNvSpPr txBox="1">
            <a:spLocks noGrp="1"/>
          </p:cNvSpPr>
          <p:nvPr>
            <p:ph type="body" idx="1"/>
          </p:nvPr>
        </p:nvSpPr>
        <p:spPr>
          <a:xfrm>
            <a:off x="457200" y="1600200"/>
            <a:ext cx="8229600" cy="4708525"/>
          </a:xfrm>
          <a:prstGeom prst="rect">
            <a:avLst/>
          </a:prstGeom>
        </p:spPr>
        <p:txBody>
          <a:bodyPr>
            <a:normAutofit/>
          </a:bodyPr>
          <a:lstStyle>
            <a:lvl1pPr marL="547687" indent="-411162">
              <a:spcBef>
                <a:spcPts val="600"/>
              </a:spcBef>
              <a:buClr>
                <a:srgbClr val="F9F9F9"/>
              </a:buClr>
              <a:buSzPct val="65000"/>
              <a:buChar char=""/>
              <a:defRPr sz="2800">
                <a:solidFill>
                  <a:schemeClr val="accent3">
                    <a:lumOff val="44000"/>
                  </a:schemeClr>
                </a:solidFill>
                <a:latin typeface="Book Antiqua"/>
                <a:ea typeface="Book Antiqua"/>
                <a:cs typeface="Book Antiqua"/>
                <a:sym typeface="Book Antiqua"/>
              </a:defRPr>
            </a:lvl1pPr>
            <a:lvl2pPr marL="915458" indent="-329670">
              <a:spcBef>
                <a:spcPts val="600"/>
              </a:spcBef>
              <a:buClr>
                <a:srgbClr val="F9F9F9"/>
              </a:buClr>
              <a:buSzPct val="80000"/>
              <a:buChar char="◼"/>
              <a:defRPr sz="2800">
                <a:solidFill>
                  <a:schemeClr val="accent3">
                    <a:lumOff val="44000"/>
                  </a:schemeClr>
                </a:solidFill>
                <a:latin typeface="Book Antiqua"/>
                <a:ea typeface="Book Antiqua"/>
                <a:cs typeface="Book Antiqua"/>
                <a:sym typeface="Book Antiqua"/>
              </a:defRPr>
            </a:lvl2pPr>
            <a:lvl3pPr marL="1195820" indent="-290945">
              <a:spcBef>
                <a:spcPts val="600"/>
              </a:spcBef>
              <a:buClr>
                <a:srgbClr val="F9F9F9"/>
              </a:buClr>
              <a:buSzPct val="95000"/>
              <a:buChar char="▫"/>
              <a:defRPr sz="2800">
                <a:solidFill>
                  <a:schemeClr val="accent3">
                    <a:lumOff val="44000"/>
                  </a:schemeClr>
                </a:solidFill>
                <a:latin typeface="Book Antiqua"/>
                <a:ea typeface="Book Antiqua"/>
                <a:cs typeface="Book Antiqua"/>
                <a:sym typeface="Book Antiqua"/>
              </a:defRPr>
            </a:lvl3pPr>
            <a:lvl4pPr marL="1425575" indent="-255588">
              <a:spcBef>
                <a:spcPts val="600"/>
              </a:spcBef>
              <a:buClr>
                <a:srgbClr val="F9F9F9"/>
              </a:buClr>
              <a:buChar char=""/>
              <a:defRPr sz="2800">
                <a:solidFill>
                  <a:schemeClr val="accent3">
                    <a:lumOff val="44000"/>
                  </a:schemeClr>
                </a:solidFill>
                <a:latin typeface="Book Antiqua"/>
                <a:ea typeface="Book Antiqua"/>
                <a:cs typeface="Book Antiqua"/>
                <a:sym typeface="Book Antiqua"/>
              </a:defRPr>
            </a:lvl4pPr>
            <a:lvl5pPr marL="1617663" indent="-255588">
              <a:spcBef>
                <a:spcPts val="600"/>
              </a:spcBef>
              <a:buClr>
                <a:srgbClr val="F9F9F9"/>
              </a:buClr>
              <a:buChar char="◾"/>
              <a:defRPr sz="28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599"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192116747"/>
      </p:ext>
    </p:extLst>
  </p:cSld>
  <p:clrMapOvr>
    <a:masterClrMapping/>
  </p:clrMapOvr>
  <p:transition spd="med"/>
</p:sldLayout>
</file>

<file path=ppt/slideLayouts/slideLayout464.xml><?xml version="1.0" encoding="utf-8"?>
<p:sldLayout xmlns:a="http://schemas.openxmlformats.org/drawingml/2006/main" xmlns:r="http://schemas.openxmlformats.org/officeDocument/2006/relationships" xmlns:p="http://schemas.openxmlformats.org/presentationml/2006/main" showMasterSp="0" type="tx">
  <p:cSld name="27_Two Content">
    <p:bg>
      <p:bgPr>
        <a:solidFill>
          <a:srgbClr val="000000"/>
        </a:solidFill>
        <a:effectLst/>
      </p:bgPr>
    </p:bg>
    <p:spTree>
      <p:nvGrpSpPr>
        <p:cNvPr id="1" name=""/>
        <p:cNvGrpSpPr/>
        <p:nvPr/>
      </p:nvGrpSpPr>
      <p:grpSpPr>
        <a:xfrm>
          <a:off x="0" y="0"/>
          <a:ext cx="0" cy="0"/>
          <a:chOff x="0" y="0"/>
          <a:chExt cx="0" cy="0"/>
        </a:xfrm>
      </p:grpSpPr>
      <p:sp>
        <p:nvSpPr>
          <p:cNvPr id="5606"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07" name="Body Level One…"/>
          <p:cNvSpPr txBox="1">
            <a:spLocks noGrp="1"/>
          </p:cNvSpPr>
          <p:nvPr>
            <p:ph type="body" sz="half" idx="1"/>
          </p:nvPr>
        </p:nvSpPr>
        <p:spPr>
          <a:xfrm>
            <a:off x="457200" y="1600200"/>
            <a:ext cx="4038600" cy="4525963"/>
          </a:xfrm>
          <a:prstGeom prst="rect">
            <a:avLst/>
          </a:prstGeom>
        </p:spPr>
        <p:txBody>
          <a:bodyPr>
            <a:normAutofit/>
          </a:bodyPr>
          <a:lstStyle>
            <a:lvl1pPr marL="547687" indent="-411162">
              <a:spcBef>
                <a:spcPts val="600"/>
              </a:spcBef>
              <a:buClr>
                <a:srgbClr val="F9F9F9"/>
              </a:buClr>
              <a:buSzPct val="65000"/>
              <a:buChar char=""/>
              <a:defRPr sz="2600">
                <a:solidFill>
                  <a:schemeClr val="accent3">
                    <a:lumOff val="44000"/>
                  </a:schemeClr>
                </a:solidFill>
                <a:latin typeface="Book Antiqua"/>
                <a:ea typeface="Book Antiqua"/>
                <a:cs typeface="Book Antiqua"/>
                <a:sym typeface="Book Antiqua"/>
              </a:defRPr>
            </a:lvl1pPr>
            <a:lvl2pPr marL="891910" indent="-306122">
              <a:spcBef>
                <a:spcPts val="600"/>
              </a:spcBef>
              <a:buClr>
                <a:srgbClr val="F9F9F9"/>
              </a:buClr>
              <a:buSzPct val="80000"/>
              <a:buChar char="◼"/>
              <a:defRPr sz="2600">
                <a:solidFill>
                  <a:schemeClr val="accent3">
                    <a:lumOff val="44000"/>
                  </a:schemeClr>
                </a:solidFill>
                <a:latin typeface="Book Antiqua"/>
                <a:ea typeface="Book Antiqua"/>
                <a:cs typeface="Book Antiqua"/>
                <a:sym typeface="Book Antiqua"/>
              </a:defRPr>
            </a:lvl2pPr>
            <a:lvl3pPr marL="1202055" indent="-297180">
              <a:spcBef>
                <a:spcPts val="600"/>
              </a:spcBef>
              <a:buClr>
                <a:srgbClr val="F9F9F9"/>
              </a:buClr>
              <a:buSzPct val="95000"/>
              <a:buChar char="▫"/>
              <a:defRPr sz="2600">
                <a:solidFill>
                  <a:schemeClr val="accent3">
                    <a:lumOff val="44000"/>
                  </a:schemeClr>
                </a:solidFill>
                <a:latin typeface="Book Antiqua"/>
                <a:ea typeface="Book Antiqua"/>
                <a:cs typeface="Book Antiqua"/>
                <a:sym typeface="Book Antiqua"/>
              </a:defRPr>
            </a:lvl3pPr>
            <a:lvl4pPr marL="1433689" indent="-263702">
              <a:spcBef>
                <a:spcPts val="600"/>
              </a:spcBef>
              <a:buClr>
                <a:srgbClr val="F9F9F9"/>
              </a:buClr>
              <a:buChar char=""/>
              <a:defRPr sz="2600">
                <a:solidFill>
                  <a:schemeClr val="accent3">
                    <a:lumOff val="44000"/>
                  </a:schemeClr>
                </a:solidFill>
                <a:latin typeface="Book Antiqua"/>
                <a:ea typeface="Book Antiqua"/>
                <a:cs typeface="Book Antiqua"/>
                <a:sym typeface="Book Antiqua"/>
              </a:defRPr>
            </a:lvl4pPr>
            <a:lvl5pPr marL="1625777" indent="-263702">
              <a:spcBef>
                <a:spcPts val="600"/>
              </a:spcBef>
              <a:buClr>
                <a:srgbClr val="F9F9F9"/>
              </a:buClr>
              <a:buChar char="◾"/>
              <a:defRPr sz="26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08"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4010686351"/>
      </p:ext>
    </p:extLst>
  </p:cSld>
  <p:clrMapOvr>
    <a:masterClrMapping/>
  </p:clrMapOvr>
  <p:transition spd="med"/>
</p:sldLayout>
</file>

<file path=ppt/slideLayouts/slideLayout465.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sp>
        <p:nvSpPr>
          <p:cNvPr id="5615" name="Title Text"/>
          <p:cNvSpPr txBox="1">
            <a:spLocks noGrp="1"/>
          </p:cNvSpPr>
          <p:nvPr>
            <p:ph type="title"/>
          </p:nvPr>
        </p:nvSpPr>
        <p:spPr>
          <a:xfrm>
            <a:off x="457200" y="273050"/>
            <a:ext cx="8229600" cy="1143000"/>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16" name="Body Level One…"/>
          <p:cNvSpPr txBox="1">
            <a:spLocks noGrp="1"/>
          </p:cNvSpPr>
          <p:nvPr>
            <p:ph type="body" sz="quarter" idx="1"/>
          </p:nvPr>
        </p:nvSpPr>
        <p:spPr>
          <a:xfrm>
            <a:off x="457200" y="1535112"/>
            <a:ext cx="4040188" cy="750888"/>
          </a:xfrm>
          <a:prstGeom prst="rect">
            <a:avLst/>
          </a:prstGeom>
        </p:spPr>
        <p:txBody>
          <a:bodyPr anchor="ctr">
            <a:normAutofit/>
          </a:bodyPr>
          <a:lstStyle>
            <a:lvl1pPr marL="0" indent="0">
              <a:spcBef>
                <a:spcPts val="500"/>
              </a:spcBef>
              <a:buSzTx/>
              <a:buNone/>
              <a:defRPr sz="2400" cap="all">
                <a:solidFill>
                  <a:schemeClr val="accent3">
                    <a:lumOff val="44000"/>
                  </a:schemeClr>
                </a:solidFill>
                <a:latin typeface="Book Antiqua"/>
                <a:ea typeface="Book Antiqua"/>
                <a:cs typeface="Book Antiqua"/>
                <a:sym typeface="Book Antiqua"/>
              </a:defRPr>
            </a:lvl1pPr>
            <a:lvl2pPr marL="0" indent="585787">
              <a:spcBef>
                <a:spcPts val="500"/>
              </a:spcBef>
              <a:buSzTx/>
              <a:buNone/>
              <a:defRPr sz="2400" cap="all">
                <a:solidFill>
                  <a:schemeClr val="accent3">
                    <a:lumOff val="44000"/>
                  </a:schemeClr>
                </a:solidFill>
                <a:latin typeface="Book Antiqua"/>
                <a:ea typeface="Book Antiqua"/>
                <a:cs typeface="Book Antiqua"/>
                <a:sym typeface="Book Antiqua"/>
              </a:defRPr>
            </a:lvl2pPr>
            <a:lvl3pPr marL="0" indent="904875">
              <a:spcBef>
                <a:spcPts val="500"/>
              </a:spcBef>
              <a:buSzTx/>
              <a:buNone/>
              <a:defRPr sz="2400" cap="all">
                <a:solidFill>
                  <a:schemeClr val="accent3">
                    <a:lumOff val="44000"/>
                  </a:schemeClr>
                </a:solidFill>
                <a:latin typeface="Book Antiqua"/>
                <a:ea typeface="Book Antiqua"/>
                <a:cs typeface="Book Antiqua"/>
                <a:sym typeface="Book Antiqua"/>
              </a:defRPr>
            </a:lvl3pPr>
            <a:lvl4pPr marL="0" indent="1169987">
              <a:spcBef>
                <a:spcPts val="500"/>
              </a:spcBef>
              <a:buSzTx/>
              <a:buNone/>
              <a:defRPr sz="2400" cap="all">
                <a:solidFill>
                  <a:schemeClr val="accent3">
                    <a:lumOff val="44000"/>
                  </a:schemeClr>
                </a:solidFill>
                <a:latin typeface="Book Antiqua"/>
                <a:ea typeface="Book Antiqua"/>
                <a:cs typeface="Book Antiqua"/>
                <a:sym typeface="Book Antiqua"/>
              </a:defRPr>
            </a:lvl4pPr>
            <a:lvl5pPr marL="0" indent="1362075">
              <a:spcBef>
                <a:spcPts val="500"/>
              </a:spcBef>
              <a:buSzTx/>
              <a:buNone/>
              <a:defRPr sz="2400" cap="all">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17" name="Text Placeholder 3"/>
          <p:cNvSpPr>
            <a:spLocks noGrp="1"/>
          </p:cNvSpPr>
          <p:nvPr>
            <p:ph type="body" sz="quarter" idx="21"/>
          </p:nvPr>
        </p:nvSpPr>
        <p:spPr>
          <a:xfrm>
            <a:off x="4645025" y="1535112"/>
            <a:ext cx="4041775" cy="750888"/>
          </a:xfrm>
          <a:prstGeom prst="rect">
            <a:avLst/>
          </a:prstGeom>
        </p:spPr>
        <p:txBody>
          <a:bodyPr anchor="ctr">
            <a:normAutofit/>
          </a:bodyPr>
          <a:lstStyle/>
          <a:p>
            <a:pPr marL="0" indent="0">
              <a:spcBef>
                <a:spcPts val="500"/>
              </a:spcBef>
              <a:buSzTx/>
              <a:buNone/>
              <a:defRPr sz="2400" cap="all">
                <a:solidFill>
                  <a:schemeClr val="accent3">
                    <a:lumOff val="44000"/>
                  </a:schemeClr>
                </a:solidFill>
                <a:latin typeface="Book Antiqua"/>
                <a:ea typeface="Book Antiqua"/>
                <a:cs typeface="Book Antiqua"/>
                <a:sym typeface="Book Antiqua"/>
              </a:defRPr>
            </a:pPr>
            <a:endParaRPr/>
          </a:p>
        </p:txBody>
      </p:sp>
      <p:sp>
        <p:nvSpPr>
          <p:cNvPr id="5618"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2009155306"/>
      </p:ext>
    </p:extLst>
  </p:cSld>
  <p:clrMapOvr>
    <a:masterClrMapping/>
  </p:clrMapOvr>
  <p:transition spd="med"/>
</p:sldLayout>
</file>

<file path=ppt/slideLayouts/slideLayout466.xml><?xml version="1.0" encoding="utf-8"?>
<p:sldLayout xmlns:a="http://schemas.openxmlformats.org/drawingml/2006/main" xmlns:r="http://schemas.openxmlformats.org/officeDocument/2006/relationships" xmlns:p="http://schemas.openxmlformats.org/presentationml/2006/main" showMasterSp="0" type="tx">
  <p:cSld name="27_Title Only">
    <p:bg>
      <p:bgPr>
        <a:solidFill>
          <a:srgbClr val="000000"/>
        </a:solidFill>
        <a:effectLst/>
      </p:bgPr>
    </p:bg>
    <p:spTree>
      <p:nvGrpSpPr>
        <p:cNvPr id="1" name=""/>
        <p:cNvGrpSpPr/>
        <p:nvPr/>
      </p:nvGrpSpPr>
      <p:grpSpPr>
        <a:xfrm>
          <a:off x="0" y="0"/>
          <a:ext cx="0" cy="0"/>
          <a:chOff x="0" y="0"/>
          <a:chExt cx="0" cy="0"/>
        </a:xfrm>
      </p:grpSpPr>
      <p:sp>
        <p:nvSpPr>
          <p:cNvPr id="5625"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26"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3393459227"/>
      </p:ext>
    </p:extLst>
  </p:cSld>
  <p:clrMapOvr>
    <a:masterClrMapping/>
  </p:clrMapOvr>
  <p:transition spd="med"/>
</p:sldLayout>
</file>

<file path=ppt/slideLayouts/slideLayout467.xml><?xml version="1.0" encoding="utf-8"?>
<p:sldLayout xmlns:a="http://schemas.openxmlformats.org/drawingml/2006/main" xmlns:r="http://schemas.openxmlformats.org/officeDocument/2006/relationships" xmlns:p="http://schemas.openxmlformats.org/presentationml/2006/main" showMasterSp="0" type="tx">
  <p:cSld name="32_Blank">
    <p:bg>
      <p:bgPr>
        <a:solidFill>
          <a:srgbClr val="000000"/>
        </a:solidFill>
        <a:effectLst/>
      </p:bgPr>
    </p:bg>
    <p:spTree>
      <p:nvGrpSpPr>
        <p:cNvPr id="1" name=""/>
        <p:cNvGrpSpPr/>
        <p:nvPr/>
      </p:nvGrpSpPr>
      <p:grpSpPr>
        <a:xfrm>
          <a:off x="0" y="0"/>
          <a:ext cx="0" cy="0"/>
          <a:chOff x="0" y="0"/>
          <a:chExt cx="0" cy="0"/>
        </a:xfrm>
      </p:grpSpPr>
      <p:sp>
        <p:nvSpPr>
          <p:cNvPr id="5633"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4139498530"/>
      </p:ext>
    </p:extLst>
  </p:cSld>
  <p:clrMapOvr>
    <a:masterClrMapping/>
  </p:clrMapOvr>
  <p:transition spd="med"/>
</p:sldLayout>
</file>

<file path=ppt/slideLayouts/slideLayout468.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sp>
        <p:nvSpPr>
          <p:cNvPr id="5640" name="Title Text"/>
          <p:cNvSpPr txBox="1">
            <a:spLocks noGrp="1"/>
          </p:cNvSpPr>
          <p:nvPr>
            <p:ph type="title"/>
          </p:nvPr>
        </p:nvSpPr>
        <p:spPr>
          <a:xfrm>
            <a:off x="457200" y="273050"/>
            <a:ext cx="3008314" cy="1162050"/>
          </a:xfrm>
          <a:prstGeom prst="rect">
            <a:avLst/>
          </a:prstGeom>
        </p:spPr>
        <p:txBody>
          <a:bodyPr/>
          <a:lstStyle>
            <a:lvl1pPr>
              <a:defRPr sz="2200">
                <a:solidFill>
                  <a:srgbClr val="83A9E8"/>
                </a:soli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41" name="Body Level One…"/>
          <p:cNvSpPr txBox="1">
            <a:spLocks noGrp="1"/>
          </p:cNvSpPr>
          <p:nvPr>
            <p:ph type="body" sz="half" idx="1"/>
          </p:nvPr>
        </p:nvSpPr>
        <p:spPr>
          <a:xfrm>
            <a:off x="457200" y="1524000"/>
            <a:ext cx="3008314" cy="4602163"/>
          </a:xfrm>
          <a:prstGeom prst="rect">
            <a:avLst/>
          </a:prstGeom>
        </p:spPr>
        <p:txBody>
          <a:bodyPr>
            <a:normAutofit/>
          </a:bodyPr>
          <a:lstStyle>
            <a:lvl1pPr marL="0" indent="0">
              <a:spcBef>
                <a:spcPts val="300"/>
              </a:spcBef>
              <a:buSzTx/>
              <a:buNone/>
              <a:defRPr sz="1400">
                <a:solidFill>
                  <a:schemeClr val="accent3">
                    <a:lumOff val="44000"/>
                  </a:schemeClr>
                </a:solidFill>
                <a:latin typeface="Book Antiqua"/>
                <a:ea typeface="Book Antiqua"/>
                <a:cs typeface="Book Antiqua"/>
                <a:sym typeface="Book Antiqua"/>
              </a:defRPr>
            </a:lvl1pPr>
            <a:lvl2pPr marL="0" indent="585787">
              <a:spcBef>
                <a:spcPts val="300"/>
              </a:spcBef>
              <a:buSzTx/>
              <a:buNone/>
              <a:defRPr sz="1400">
                <a:solidFill>
                  <a:schemeClr val="accent3">
                    <a:lumOff val="44000"/>
                  </a:schemeClr>
                </a:solidFill>
                <a:latin typeface="Book Antiqua"/>
                <a:ea typeface="Book Antiqua"/>
                <a:cs typeface="Book Antiqua"/>
                <a:sym typeface="Book Antiqua"/>
              </a:defRPr>
            </a:lvl2pPr>
            <a:lvl3pPr marL="0" indent="904875">
              <a:spcBef>
                <a:spcPts val="300"/>
              </a:spcBef>
              <a:buSzTx/>
              <a:buNone/>
              <a:defRPr sz="1400">
                <a:solidFill>
                  <a:schemeClr val="accent3">
                    <a:lumOff val="44000"/>
                  </a:schemeClr>
                </a:solidFill>
                <a:latin typeface="Book Antiqua"/>
                <a:ea typeface="Book Antiqua"/>
                <a:cs typeface="Book Antiqua"/>
                <a:sym typeface="Book Antiqua"/>
              </a:defRPr>
            </a:lvl3pPr>
            <a:lvl4pPr marL="0" indent="1169987">
              <a:spcBef>
                <a:spcPts val="300"/>
              </a:spcBef>
              <a:buSzTx/>
              <a:buNone/>
              <a:defRPr sz="1400">
                <a:solidFill>
                  <a:schemeClr val="accent3">
                    <a:lumOff val="44000"/>
                  </a:schemeClr>
                </a:solidFill>
                <a:latin typeface="Book Antiqua"/>
                <a:ea typeface="Book Antiqua"/>
                <a:cs typeface="Book Antiqua"/>
                <a:sym typeface="Book Antiqua"/>
              </a:defRPr>
            </a:lvl4pPr>
            <a:lvl5pPr marL="0" indent="1362075">
              <a:spcBef>
                <a:spcPts val="300"/>
              </a:spcBef>
              <a:buSzTx/>
              <a:buNone/>
              <a:defRPr sz="14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42"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3422589599"/>
      </p:ext>
    </p:extLst>
  </p:cSld>
  <p:clrMapOvr>
    <a:masterClrMapping/>
  </p:clrMapOvr>
  <p:transition spd="med"/>
</p:sldLayout>
</file>

<file path=ppt/slideLayouts/slideLayout469.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sp>
        <p:nvSpPr>
          <p:cNvPr id="5649" name="Title Text"/>
          <p:cNvSpPr txBox="1">
            <a:spLocks noGrp="1"/>
          </p:cNvSpPr>
          <p:nvPr>
            <p:ph type="title"/>
          </p:nvPr>
        </p:nvSpPr>
        <p:spPr>
          <a:xfrm>
            <a:off x="1828800" y="609600"/>
            <a:ext cx="5486400" cy="522288"/>
          </a:xfrm>
          <a:prstGeom prst="rect">
            <a:avLst/>
          </a:prstGeom>
        </p:spPr>
        <p:txBody>
          <a:bodyPr lIns="0" tIns="0" rIns="0" bIns="0"/>
          <a:lstStyle>
            <a:lvl1pPr algn="ctr">
              <a:defRPr sz="20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50" name="Picture Placeholder 2"/>
          <p:cNvSpPr>
            <a:spLocks noGrp="1"/>
          </p:cNvSpPr>
          <p:nvPr>
            <p:ph type="pic" sz="half" idx="21"/>
          </p:nvPr>
        </p:nvSpPr>
        <p:spPr>
          <a:xfrm>
            <a:off x="1828800" y="1831975"/>
            <a:ext cx="5486400" cy="3962400"/>
          </a:xfrm>
          <a:prstGeom prst="rect">
            <a:avLst/>
          </a:prstGeom>
          <a:ln w="44450" cap="sq">
            <a:solidFill>
              <a:schemeClr val="accent3">
                <a:lumOff val="44000"/>
              </a:schemeClr>
            </a:solidFill>
            <a:miter lim="800000"/>
          </a:ln>
          <a:effectLst>
            <a:outerShdw blurRad="190500" dist="228600" dir="2700000" rotWithShape="0">
              <a:srgbClr val="000000">
                <a:alpha val="25000"/>
              </a:srgbClr>
            </a:outerShdw>
          </a:effectLst>
        </p:spPr>
        <p:txBody>
          <a:bodyPr lIns="91439" rIns="91439"/>
          <a:lstStyle/>
          <a:p>
            <a:endParaRPr/>
          </a:p>
        </p:txBody>
      </p:sp>
      <p:sp>
        <p:nvSpPr>
          <p:cNvPr id="5651" name="Body Level One…"/>
          <p:cNvSpPr txBox="1">
            <a:spLocks noGrp="1"/>
          </p:cNvSpPr>
          <p:nvPr>
            <p:ph type="body" sz="quarter" idx="1"/>
          </p:nvPr>
        </p:nvSpPr>
        <p:spPr>
          <a:xfrm>
            <a:off x="1828800" y="1166787"/>
            <a:ext cx="5486400" cy="530352"/>
          </a:xfrm>
          <a:prstGeom prst="rect">
            <a:avLst/>
          </a:prstGeom>
        </p:spPr>
        <p:txBody>
          <a:bodyPr>
            <a:normAutofit/>
          </a:bodyPr>
          <a:lstStyle>
            <a:lvl1pPr marL="0" indent="0" algn="ctr">
              <a:spcBef>
                <a:spcPts val="300"/>
              </a:spcBef>
              <a:buSzTx/>
              <a:buNone/>
              <a:defRPr sz="1400">
                <a:solidFill>
                  <a:schemeClr val="accent3">
                    <a:lumOff val="44000"/>
                  </a:schemeClr>
                </a:solidFill>
                <a:latin typeface="Book Antiqua"/>
                <a:ea typeface="Book Antiqua"/>
                <a:cs typeface="Book Antiqua"/>
                <a:sym typeface="Book Antiqua"/>
              </a:defRPr>
            </a:lvl1pPr>
            <a:lvl2pPr marL="915458" indent="-329670" algn="ctr">
              <a:spcBef>
                <a:spcPts val="300"/>
              </a:spcBef>
              <a:buSzPct val="80000"/>
              <a:buChar char="◼"/>
              <a:defRPr sz="1400">
                <a:solidFill>
                  <a:schemeClr val="accent3">
                    <a:lumOff val="44000"/>
                  </a:schemeClr>
                </a:solidFill>
                <a:latin typeface="Book Antiqua"/>
                <a:ea typeface="Book Antiqua"/>
                <a:cs typeface="Book Antiqua"/>
                <a:sym typeface="Book Antiqua"/>
              </a:defRPr>
            </a:lvl2pPr>
            <a:lvl3pPr marL="1224914" indent="-320039" algn="ctr">
              <a:spcBef>
                <a:spcPts val="300"/>
              </a:spcBef>
              <a:buSzPct val="95000"/>
              <a:buChar char="▫"/>
              <a:defRPr sz="1400">
                <a:solidFill>
                  <a:schemeClr val="accent3">
                    <a:lumOff val="44000"/>
                  </a:schemeClr>
                </a:solidFill>
                <a:latin typeface="Book Antiqua"/>
                <a:ea typeface="Book Antiqua"/>
                <a:cs typeface="Book Antiqua"/>
                <a:sym typeface="Book Antiqua"/>
              </a:defRPr>
            </a:lvl3pPr>
            <a:lvl4pPr marL="1453973" indent="-283986" algn="ctr">
              <a:spcBef>
                <a:spcPts val="300"/>
              </a:spcBef>
              <a:buChar char=""/>
              <a:defRPr sz="1400">
                <a:solidFill>
                  <a:schemeClr val="accent3">
                    <a:lumOff val="44000"/>
                  </a:schemeClr>
                </a:solidFill>
                <a:latin typeface="Book Antiqua"/>
                <a:ea typeface="Book Antiqua"/>
                <a:cs typeface="Book Antiqua"/>
                <a:sym typeface="Book Antiqua"/>
              </a:defRPr>
            </a:lvl4pPr>
            <a:lvl5pPr marL="1646061" indent="-283986" algn="ctr">
              <a:spcBef>
                <a:spcPts val="300"/>
              </a:spcBef>
              <a:buChar char="◾"/>
              <a:defRPr sz="14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52"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1662815188"/>
      </p:ext>
    </p:extLst>
  </p:cSld>
  <p:clrMapOvr>
    <a:masterClrMapping/>
  </p:clrMapOvr>
  <p:transition spd="med"/>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2D6E85C-FF17-9D4B-8D5F-B1353008922C}" type="slidenum">
              <a:rPr lang="en-US"/>
              <a:pPr>
                <a:defRPr/>
              </a:pPr>
              <a:t>‹#›</a:t>
            </a:fld>
            <a:endParaRPr lang="en-US"/>
          </a:p>
        </p:txBody>
      </p:sp>
    </p:spTree>
    <p:extLst>
      <p:ext uri="{BB962C8B-B14F-4D97-AF65-F5344CB8AC3E}">
        <p14:creationId xmlns:p14="http://schemas.microsoft.com/office/powerpoint/2010/main" val="1886531142"/>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showMasterSp="0" type="tx">
  <p:cSld name="36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59" name="Title Text"/>
          <p:cNvSpPr txBox="1">
            <a:spLocks noGrp="1"/>
          </p:cNvSpPr>
          <p:nvPr>
            <p:ph type="title"/>
          </p:nvPr>
        </p:nvSpPr>
        <p:spPr>
          <a:xfrm>
            <a:off x="304800" y="2286000"/>
            <a:ext cx="7467600" cy="1143000"/>
          </a:xfrm>
          <a:prstGeom prst="rect">
            <a:avLst/>
          </a:prstGeom>
          <a:effectLst>
            <a:outerShdw blurRad="50800" dist="25399" dir="2700000" rotWithShape="0">
              <a:schemeClr val="accent3">
                <a:lumOff val="44000"/>
                <a:alpha val="74998"/>
              </a:schemeClr>
            </a:outerShdw>
          </a:effectLst>
        </p:spPr>
        <p:txBody>
          <a:bodyPr anchor="ctr"/>
          <a:lstStyle>
            <a:lvl1pPr algn="r">
              <a:defRPr>
                <a:solidFill>
                  <a:srgbClr val="000000"/>
                </a:solidFill>
                <a:latin typeface="Impact"/>
                <a:ea typeface="Impact"/>
                <a:cs typeface="Impact"/>
                <a:sym typeface="Impact"/>
              </a:defRPr>
            </a:lvl1pPr>
          </a:lstStyle>
          <a:p>
            <a:r>
              <a:t>Title Text</a:t>
            </a:r>
          </a:p>
        </p:txBody>
      </p:sp>
      <p:sp>
        <p:nvSpPr>
          <p:cNvPr id="5660" name="Body Level One…"/>
          <p:cNvSpPr txBox="1">
            <a:spLocks noGrp="1"/>
          </p:cNvSpPr>
          <p:nvPr>
            <p:ph type="body" sz="quarter" idx="1"/>
          </p:nvPr>
        </p:nvSpPr>
        <p:spPr>
          <a:xfrm>
            <a:off x="1371600" y="3886200"/>
            <a:ext cx="6400800" cy="1752600"/>
          </a:xfrm>
          <a:prstGeom prst="rect">
            <a:avLst/>
          </a:prstGeom>
          <a:effectLst>
            <a:outerShdw blurRad="50800" dist="25399" dir="2700000" rotWithShape="0">
              <a:schemeClr val="accent3">
                <a:lumOff val="44000"/>
                <a:alpha val="74998"/>
              </a:schemeClr>
            </a:outerShdw>
          </a:effectLst>
        </p:spPr>
        <p:txBody>
          <a:bodyPr>
            <a:normAutofit/>
          </a:bodyPr>
          <a:lstStyle>
            <a:lvl1pPr marL="0" indent="0" algn="r">
              <a:buSzTx/>
              <a:buNone/>
              <a:defRPr>
                <a:latin typeface="Impact"/>
                <a:ea typeface="Impact"/>
                <a:cs typeface="Impact"/>
                <a:sym typeface="Impact"/>
              </a:defRPr>
            </a:lvl1pPr>
            <a:lvl2pPr algn="r">
              <a:buChar char="▭"/>
              <a:defRPr>
                <a:latin typeface="Impact"/>
                <a:ea typeface="Impact"/>
                <a:cs typeface="Impact"/>
                <a:sym typeface="Impact"/>
              </a:defRPr>
            </a:lvl2pPr>
            <a:lvl3pPr algn="r">
              <a:buChar char="▭"/>
              <a:defRPr>
                <a:latin typeface="Impact"/>
                <a:ea typeface="Impact"/>
                <a:cs typeface="Impact"/>
                <a:sym typeface="Impact"/>
              </a:defRPr>
            </a:lvl3pPr>
            <a:lvl4pPr algn="r">
              <a:buChar char="▭"/>
              <a:defRPr>
                <a:latin typeface="Impact"/>
                <a:ea typeface="Impact"/>
                <a:cs typeface="Impact"/>
                <a:sym typeface="Impact"/>
              </a:defRPr>
            </a:lvl4pPr>
            <a:lvl5pPr algn="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61"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79567579"/>
      </p:ext>
    </p:extLst>
  </p:cSld>
  <p:clrMapOvr>
    <a:masterClrMapping/>
  </p:clrMapOvr>
  <p:transition spd="med"/>
</p:sldLayout>
</file>

<file path=ppt/slideLayouts/slideLayout471.xml><?xml version="1.0" encoding="utf-8"?>
<p:sldLayout xmlns:a="http://schemas.openxmlformats.org/drawingml/2006/main" xmlns:r="http://schemas.openxmlformats.org/officeDocument/2006/relationships" xmlns:p="http://schemas.openxmlformats.org/presentationml/2006/main" showMasterSp="0" type="tx">
  <p:cSld name="32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68"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69" name="Body Level One…"/>
          <p:cNvSpPr txBox="1">
            <a:spLocks noGrp="1"/>
          </p:cNvSpPr>
          <p:nvPr>
            <p:ph type="body" idx="1"/>
          </p:nvPr>
        </p:nvSpPr>
        <p:spPr>
          <a:xfrm>
            <a:off x="304800" y="1981200"/>
            <a:ext cx="7543800" cy="4114800"/>
          </a:xfrm>
          <a:prstGeom prst="rect">
            <a:avLst/>
          </a:prstGeom>
          <a:effectLst>
            <a:outerShdw blurRad="50800" dist="25399" dir="2700000" rotWithShape="0">
              <a:schemeClr val="accent3">
                <a:lumOff val="44000"/>
                <a:alpha val="74998"/>
              </a:schemeClr>
            </a:outerShdw>
          </a:effectLst>
        </p:spPr>
        <p:txBody>
          <a:bodyPr>
            <a:normAutofit/>
          </a:bodyPr>
          <a:lstStyle>
            <a:lvl1pPr>
              <a:buChar char="▭"/>
              <a:defRPr>
                <a:latin typeface="Impact"/>
                <a:ea typeface="Impact"/>
                <a:cs typeface="Impact"/>
                <a:sym typeface="Impact"/>
              </a:defRPr>
            </a:lvl1pPr>
            <a:lvl2pPr>
              <a:buChar char="▭"/>
              <a:defRPr>
                <a:latin typeface="Impact"/>
                <a:ea typeface="Impact"/>
                <a:cs typeface="Impact"/>
                <a:sym typeface="Impact"/>
              </a:defRPr>
            </a:lvl2pPr>
            <a:lvl3pPr>
              <a:buChar char="▭"/>
              <a:defRPr>
                <a:latin typeface="Impact"/>
                <a:ea typeface="Impact"/>
                <a:cs typeface="Impact"/>
                <a:sym typeface="Impact"/>
              </a:defRPr>
            </a:lvl3pPr>
            <a:lvl4pPr>
              <a:buChar char="▭"/>
              <a:defRPr>
                <a:latin typeface="Impact"/>
                <a:ea typeface="Impact"/>
                <a:cs typeface="Impact"/>
                <a:sym typeface="Impact"/>
              </a:defRPr>
            </a:lvl4pPr>
            <a:lvl5pP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70"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80476900"/>
      </p:ext>
    </p:extLst>
  </p:cSld>
  <p:clrMapOvr>
    <a:masterClrMapping/>
  </p:clrMapOvr>
  <p:transition spd="med"/>
</p:sldLayout>
</file>

<file path=ppt/slideLayouts/slideLayout472.xml><?xml version="1.0" encoding="utf-8"?>
<p:sldLayout xmlns:a="http://schemas.openxmlformats.org/drawingml/2006/main" xmlns:r="http://schemas.openxmlformats.org/officeDocument/2006/relationships" xmlns:p="http://schemas.openxmlformats.org/presentationml/2006/main" showMasterSp="0" type="tx">
  <p:cSld name="27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77" name="Title Text"/>
          <p:cNvSpPr txBox="1">
            <a:spLocks noGrp="1"/>
          </p:cNvSpPr>
          <p:nvPr>
            <p:ph type="title"/>
          </p:nvPr>
        </p:nvSpPr>
        <p:spPr>
          <a:xfrm>
            <a:off x="722312" y="4406900"/>
            <a:ext cx="7772401" cy="1362075"/>
          </a:xfrm>
          <a:prstGeom prst="rect">
            <a:avLst/>
          </a:prstGeom>
          <a:effectLst>
            <a:outerShdw blurRad="50800" dist="25399" dir="2700000" rotWithShape="0">
              <a:schemeClr val="accent3">
                <a:lumOff val="44000"/>
                <a:alpha val="74998"/>
              </a:schemeClr>
            </a:outerShdw>
          </a:effectLst>
        </p:spPr>
        <p:txBody>
          <a:bodyPr anchor="t"/>
          <a:lstStyle>
            <a:lvl1pPr>
              <a:defRPr sz="4000" cap="all">
                <a:solidFill>
                  <a:srgbClr val="000000"/>
                </a:solidFill>
                <a:latin typeface="Impact"/>
                <a:ea typeface="Impact"/>
                <a:cs typeface="Impact"/>
                <a:sym typeface="Impact"/>
              </a:defRPr>
            </a:lvl1pPr>
          </a:lstStyle>
          <a:p>
            <a:r>
              <a:t>Title Text</a:t>
            </a:r>
          </a:p>
        </p:txBody>
      </p:sp>
      <p:sp>
        <p:nvSpPr>
          <p:cNvPr id="5678" name="Body Level One…"/>
          <p:cNvSpPr txBox="1">
            <a:spLocks noGrp="1"/>
          </p:cNvSpPr>
          <p:nvPr>
            <p:ph type="body" sz="quarter" idx="1"/>
          </p:nvPr>
        </p:nvSpPr>
        <p:spPr>
          <a:xfrm>
            <a:off x="722312" y="2906713"/>
            <a:ext cx="7772401" cy="1500188"/>
          </a:xfrm>
          <a:prstGeom prst="rect">
            <a:avLst/>
          </a:prstGeom>
          <a:effectLst>
            <a:outerShdw blurRad="50800" dist="25399" dir="2700000" rotWithShape="0">
              <a:schemeClr val="accent3">
                <a:lumOff val="44000"/>
                <a:alpha val="74998"/>
              </a:schemeClr>
            </a:outerShdw>
          </a:effectLst>
        </p:spPr>
        <p:txBody>
          <a:bodyPr anchor="b">
            <a:normAutofit/>
          </a:bodyPr>
          <a:lstStyle>
            <a:lvl1pPr marL="0" indent="0">
              <a:spcBef>
                <a:spcPts val="400"/>
              </a:spcBef>
              <a:buSzTx/>
              <a:buNone/>
              <a:defRPr sz="2000">
                <a:latin typeface="Impact"/>
                <a:ea typeface="Impact"/>
                <a:cs typeface="Impact"/>
                <a:sym typeface="Impact"/>
              </a:defRPr>
            </a:lvl1pPr>
            <a:lvl2pPr marL="0" indent="457200">
              <a:spcBef>
                <a:spcPts val="400"/>
              </a:spcBef>
              <a:buSzTx/>
              <a:buNone/>
              <a:defRPr sz="2000">
                <a:latin typeface="Impact"/>
                <a:ea typeface="Impact"/>
                <a:cs typeface="Impact"/>
                <a:sym typeface="Impact"/>
              </a:defRPr>
            </a:lvl2pPr>
            <a:lvl3pPr marL="0" indent="914400">
              <a:spcBef>
                <a:spcPts val="400"/>
              </a:spcBef>
              <a:buSzTx/>
              <a:buNone/>
              <a:defRPr sz="2000">
                <a:latin typeface="Impact"/>
                <a:ea typeface="Impact"/>
                <a:cs typeface="Impact"/>
                <a:sym typeface="Impact"/>
              </a:defRPr>
            </a:lvl3pPr>
            <a:lvl4pPr marL="0" indent="1371600">
              <a:spcBef>
                <a:spcPts val="400"/>
              </a:spcBef>
              <a:buSzTx/>
              <a:buNone/>
              <a:defRPr sz="2000">
                <a:latin typeface="Impact"/>
                <a:ea typeface="Impact"/>
                <a:cs typeface="Impact"/>
                <a:sym typeface="Impact"/>
              </a:defRPr>
            </a:lvl4pPr>
            <a:lvl5pPr marL="0" indent="1828800">
              <a:spcBef>
                <a:spcPts val="400"/>
              </a:spcBef>
              <a:buSzTx/>
              <a:buNone/>
              <a:defRPr sz="20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79"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70694884"/>
      </p:ext>
    </p:extLst>
  </p:cSld>
  <p:clrMapOvr>
    <a:masterClrMapping/>
  </p:clrMapOvr>
  <p:transition spd="med"/>
</p:sldLayout>
</file>

<file path=ppt/slideLayouts/slideLayout473.xml><?xml version="1.0" encoding="utf-8"?>
<p:sldLayout xmlns:a="http://schemas.openxmlformats.org/drawingml/2006/main" xmlns:r="http://schemas.openxmlformats.org/officeDocument/2006/relationships" xmlns:p="http://schemas.openxmlformats.org/presentationml/2006/main" showMasterSp="0" type="tx">
  <p:cSld name="28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86"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87" name="Body Level One…"/>
          <p:cNvSpPr txBox="1">
            <a:spLocks noGrp="1"/>
          </p:cNvSpPr>
          <p:nvPr>
            <p:ph type="body" sz="half" idx="1"/>
          </p:nvPr>
        </p:nvSpPr>
        <p:spPr>
          <a:xfrm>
            <a:off x="304800" y="1981200"/>
            <a:ext cx="3695700" cy="4114800"/>
          </a:xfrm>
          <a:prstGeom prst="rect">
            <a:avLst/>
          </a:prstGeom>
          <a:effectLst>
            <a:outerShdw blurRad="50800" dist="25399" dir="2700000" rotWithShape="0">
              <a:schemeClr val="accent3">
                <a:lumOff val="44000"/>
                <a:alpha val="74998"/>
              </a:schemeClr>
            </a:outerShdw>
          </a:effectLst>
        </p:spPr>
        <p:txBody>
          <a:bodyPr>
            <a:normAutofit/>
          </a:bodyPr>
          <a:lstStyle>
            <a:lvl1pPr>
              <a:spcBef>
                <a:spcPts val="600"/>
              </a:spcBef>
              <a:buChar char="▭"/>
              <a:defRPr sz="2800">
                <a:latin typeface="Impact"/>
                <a:ea typeface="Impact"/>
                <a:cs typeface="Impact"/>
                <a:sym typeface="Impact"/>
              </a:defRPr>
            </a:lvl1pPr>
            <a:lvl2pPr marL="790575" indent="-333375">
              <a:spcBef>
                <a:spcPts val="600"/>
              </a:spcBef>
              <a:buChar char="▭"/>
              <a:defRPr sz="2800">
                <a:latin typeface="Impact"/>
                <a:ea typeface="Impact"/>
                <a:cs typeface="Impact"/>
                <a:sym typeface="Impact"/>
              </a:defRPr>
            </a:lvl2pPr>
            <a:lvl3pPr marL="1234439" indent="-320039">
              <a:spcBef>
                <a:spcPts val="600"/>
              </a:spcBef>
              <a:buChar char="▭"/>
              <a:defRPr sz="2800">
                <a:latin typeface="Impact"/>
                <a:ea typeface="Impact"/>
                <a:cs typeface="Impact"/>
                <a:sym typeface="Impact"/>
              </a:defRPr>
            </a:lvl3pPr>
            <a:lvl4pPr marL="1727200" indent="-355600">
              <a:spcBef>
                <a:spcPts val="600"/>
              </a:spcBef>
              <a:buChar char="▭"/>
              <a:defRPr sz="2800">
                <a:latin typeface="Impact"/>
                <a:ea typeface="Impact"/>
                <a:cs typeface="Impact"/>
                <a:sym typeface="Impact"/>
              </a:defRPr>
            </a:lvl4pPr>
            <a:lvl5pPr marL="2184400" indent="-355600">
              <a:spcBef>
                <a:spcPts val="600"/>
              </a:spcBef>
              <a:buChar char="▭"/>
              <a:defRPr sz="28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88"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90815158"/>
      </p:ext>
    </p:extLst>
  </p:cSld>
  <p:clrMapOvr>
    <a:masterClrMapping/>
  </p:clrMapOvr>
  <p:transition spd="med"/>
</p:sldLayout>
</file>

<file path=ppt/slideLayouts/slideLayout474.xml><?xml version="1.0" encoding="utf-8"?>
<p:sldLayout xmlns:a="http://schemas.openxmlformats.org/drawingml/2006/main" xmlns:r="http://schemas.openxmlformats.org/officeDocument/2006/relationships" xmlns:p="http://schemas.openxmlformats.org/presentationml/2006/main" showMasterSp="0" type="tx">
  <p:cSld name="28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95" name="Title Text"/>
          <p:cNvSpPr txBox="1">
            <a:spLocks noGrp="1"/>
          </p:cNvSpPr>
          <p:nvPr>
            <p:ph type="title"/>
          </p:nvPr>
        </p:nvSpPr>
        <p:spPr>
          <a:xfrm>
            <a:off x="457200" y="274638"/>
            <a:ext cx="8229600" cy="1143001"/>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96" name="Body Level One…"/>
          <p:cNvSpPr txBox="1">
            <a:spLocks noGrp="1"/>
          </p:cNvSpPr>
          <p:nvPr>
            <p:ph type="body" sz="quarter" idx="1"/>
          </p:nvPr>
        </p:nvSpPr>
        <p:spPr>
          <a:xfrm>
            <a:off x="457200" y="1535112"/>
            <a:ext cx="4040188" cy="639763"/>
          </a:xfrm>
          <a:prstGeom prst="rect">
            <a:avLst/>
          </a:prstGeom>
          <a:effectLst>
            <a:outerShdw blurRad="50800" dist="25399" dir="2700000" rotWithShape="0">
              <a:schemeClr val="accent3">
                <a:lumOff val="44000"/>
                <a:alpha val="74998"/>
              </a:schemeClr>
            </a:outerShdw>
          </a:effectLst>
        </p:spPr>
        <p:txBody>
          <a:bodyPr anchor="b">
            <a:normAutofit/>
          </a:bodyPr>
          <a:lstStyle>
            <a:lvl1pPr marL="0" indent="0">
              <a:spcBef>
                <a:spcPts val="500"/>
              </a:spcBef>
              <a:buSzTx/>
              <a:buNone/>
              <a:defRPr sz="2400">
                <a:latin typeface="Impact"/>
                <a:ea typeface="Impact"/>
                <a:cs typeface="Impact"/>
                <a:sym typeface="Impact"/>
              </a:defRPr>
            </a:lvl1pPr>
            <a:lvl2pPr marL="0" indent="457200">
              <a:spcBef>
                <a:spcPts val="500"/>
              </a:spcBef>
              <a:buSzTx/>
              <a:buNone/>
              <a:defRPr sz="2400">
                <a:latin typeface="Impact"/>
                <a:ea typeface="Impact"/>
                <a:cs typeface="Impact"/>
                <a:sym typeface="Impact"/>
              </a:defRPr>
            </a:lvl2pPr>
            <a:lvl3pPr marL="0" indent="914400">
              <a:spcBef>
                <a:spcPts val="500"/>
              </a:spcBef>
              <a:buSzTx/>
              <a:buNone/>
              <a:defRPr sz="2400">
                <a:latin typeface="Impact"/>
                <a:ea typeface="Impact"/>
                <a:cs typeface="Impact"/>
                <a:sym typeface="Impact"/>
              </a:defRPr>
            </a:lvl3pPr>
            <a:lvl4pPr marL="0" indent="1371600">
              <a:spcBef>
                <a:spcPts val="500"/>
              </a:spcBef>
              <a:buSzTx/>
              <a:buNone/>
              <a:defRPr sz="2400">
                <a:latin typeface="Impact"/>
                <a:ea typeface="Impact"/>
                <a:cs typeface="Impact"/>
                <a:sym typeface="Impact"/>
              </a:defRPr>
            </a:lvl4pPr>
            <a:lvl5pPr marL="0" indent="1828800">
              <a:spcBef>
                <a:spcPts val="500"/>
              </a:spcBef>
              <a:buSzTx/>
              <a:buNone/>
              <a:defRPr sz="24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97" name="Text Placeholder 4"/>
          <p:cNvSpPr>
            <a:spLocks noGrp="1"/>
          </p:cNvSpPr>
          <p:nvPr>
            <p:ph type="body" sz="quarter" idx="21"/>
          </p:nvPr>
        </p:nvSpPr>
        <p:spPr>
          <a:xfrm>
            <a:off x="4645025" y="1535112"/>
            <a:ext cx="4041775" cy="639763"/>
          </a:xfrm>
          <a:prstGeom prst="rect">
            <a:avLst/>
          </a:prstGeom>
          <a:effectLst>
            <a:outerShdw blurRad="50800" dist="25399" dir="2700000" rotWithShape="0">
              <a:schemeClr val="accent3">
                <a:lumOff val="44000"/>
                <a:alpha val="74998"/>
              </a:schemeClr>
            </a:outerShdw>
          </a:effectLst>
        </p:spPr>
        <p:txBody>
          <a:bodyPr anchor="b">
            <a:normAutofit/>
          </a:bodyPr>
          <a:lstStyle/>
          <a:p>
            <a:pPr marL="0" indent="0">
              <a:spcBef>
                <a:spcPts val="500"/>
              </a:spcBef>
              <a:buSzTx/>
              <a:buNone/>
              <a:defRPr sz="2400">
                <a:latin typeface="Impact"/>
                <a:ea typeface="Impact"/>
                <a:cs typeface="Impact"/>
                <a:sym typeface="Impact"/>
              </a:defRPr>
            </a:pPr>
            <a:endParaRPr/>
          </a:p>
        </p:txBody>
      </p:sp>
      <p:sp>
        <p:nvSpPr>
          <p:cNvPr id="5698"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38628980"/>
      </p:ext>
    </p:extLst>
  </p:cSld>
  <p:clrMapOvr>
    <a:masterClrMapping/>
  </p:clrMapOvr>
  <p:transition spd="med"/>
</p:sldLayout>
</file>

<file path=ppt/slideLayouts/slideLayout475.xml><?xml version="1.0" encoding="utf-8"?>
<p:sldLayout xmlns:a="http://schemas.openxmlformats.org/drawingml/2006/main" xmlns:r="http://schemas.openxmlformats.org/officeDocument/2006/relationships" xmlns:p="http://schemas.openxmlformats.org/presentationml/2006/main" showMasterSp="0" type="tx">
  <p:cSld name="28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05"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706"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48411763"/>
      </p:ext>
    </p:extLst>
  </p:cSld>
  <p:clrMapOvr>
    <a:masterClrMapping/>
  </p:clrMapOvr>
  <p:transition spd="med"/>
</p:sldLayout>
</file>

<file path=ppt/slideLayouts/slideLayout476.xml><?xml version="1.0" encoding="utf-8"?>
<p:sldLayout xmlns:a="http://schemas.openxmlformats.org/drawingml/2006/main" xmlns:r="http://schemas.openxmlformats.org/officeDocument/2006/relationships" xmlns:p="http://schemas.openxmlformats.org/presentationml/2006/main" showMasterSp="0" type="tx">
  <p:cSld name="33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13"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94480442"/>
      </p:ext>
    </p:extLst>
  </p:cSld>
  <p:clrMapOvr>
    <a:masterClrMapping/>
  </p:clrMapOvr>
  <p:transition spd="med"/>
</p:sldLayout>
</file>

<file path=ppt/slideLayouts/slideLayout477.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20" name="Title Text"/>
          <p:cNvSpPr txBox="1">
            <a:spLocks noGrp="1"/>
          </p:cNvSpPr>
          <p:nvPr>
            <p:ph type="title"/>
          </p:nvPr>
        </p:nvSpPr>
        <p:spPr>
          <a:xfrm>
            <a:off x="457200" y="273050"/>
            <a:ext cx="3008314" cy="1162050"/>
          </a:xfrm>
          <a:prstGeom prst="rect">
            <a:avLst/>
          </a:prstGeom>
          <a:effectLst>
            <a:outerShdw blurRad="50800" dist="25399" dir="2700000" rotWithShape="0">
              <a:schemeClr val="accent3">
                <a:lumOff val="44000"/>
                <a:alpha val="74998"/>
              </a:schemeClr>
            </a:outerShdw>
          </a:effectLst>
        </p:spPr>
        <p:txBody>
          <a:bodyPr/>
          <a:lstStyle>
            <a:lvl1pPr>
              <a:defRPr sz="2000">
                <a:solidFill>
                  <a:srgbClr val="000000"/>
                </a:solidFill>
                <a:latin typeface="Impact"/>
                <a:ea typeface="Impact"/>
                <a:cs typeface="Impact"/>
                <a:sym typeface="Impact"/>
              </a:defRPr>
            </a:lvl1pPr>
          </a:lstStyle>
          <a:p>
            <a:r>
              <a:t>Title Text</a:t>
            </a:r>
          </a:p>
        </p:txBody>
      </p:sp>
      <p:sp>
        <p:nvSpPr>
          <p:cNvPr id="5721" name="Body Level One…"/>
          <p:cNvSpPr txBox="1">
            <a:spLocks noGrp="1"/>
          </p:cNvSpPr>
          <p:nvPr>
            <p:ph type="body" idx="1"/>
          </p:nvPr>
        </p:nvSpPr>
        <p:spPr>
          <a:xfrm>
            <a:off x="3575050" y="273050"/>
            <a:ext cx="5111750" cy="5853113"/>
          </a:xfrm>
          <a:prstGeom prst="rect">
            <a:avLst/>
          </a:prstGeom>
          <a:effectLst>
            <a:outerShdw blurRad="50800" dist="25399" dir="2700000" rotWithShape="0">
              <a:schemeClr val="accent3">
                <a:lumOff val="44000"/>
                <a:alpha val="74998"/>
              </a:schemeClr>
            </a:outerShdw>
          </a:effectLst>
        </p:spPr>
        <p:txBody>
          <a:bodyPr>
            <a:normAutofit/>
          </a:bodyPr>
          <a:lstStyle>
            <a:lvl1pPr>
              <a:buChar char="▭"/>
              <a:defRPr>
                <a:latin typeface="Impact"/>
                <a:ea typeface="Impact"/>
                <a:cs typeface="Impact"/>
                <a:sym typeface="Impact"/>
              </a:defRPr>
            </a:lvl1pPr>
            <a:lvl2pPr>
              <a:buChar char="▭"/>
              <a:defRPr>
                <a:latin typeface="Impact"/>
                <a:ea typeface="Impact"/>
                <a:cs typeface="Impact"/>
                <a:sym typeface="Impact"/>
              </a:defRPr>
            </a:lvl2pPr>
            <a:lvl3pPr>
              <a:buChar char="▭"/>
              <a:defRPr>
                <a:latin typeface="Impact"/>
                <a:ea typeface="Impact"/>
                <a:cs typeface="Impact"/>
                <a:sym typeface="Impact"/>
              </a:defRPr>
            </a:lvl3pPr>
            <a:lvl4pPr>
              <a:buChar char="▭"/>
              <a:defRPr>
                <a:latin typeface="Impact"/>
                <a:ea typeface="Impact"/>
                <a:cs typeface="Impact"/>
                <a:sym typeface="Impact"/>
              </a:defRPr>
            </a:lvl4pPr>
            <a:lvl5pP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722" name="Text Placeholder 3"/>
          <p:cNvSpPr>
            <a:spLocks noGrp="1"/>
          </p:cNvSpPr>
          <p:nvPr>
            <p:ph type="body" sz="half" idx="21"/>
          </p:nvPr>
        </p:nvSpPr>
        <p:spPr>
          <a:xfrm>
            <a:off x="457199" y="1435100"/>
            <a:ext cx="3008315" cy="4691063"/>
          </a:xfrm>
          <a:prstGeom prst="rect">
            <a:avLst/>
          </a:prstGeom>
          <a:effectLst>
            <a:outerShdw blurRad="50800" dist="25399" dir="2700000" rotWithShape="0">
              <a:schemeClr val="accent3">
                <a:lumOff val="44000"/>
                <a:alpha val="74998"/>
              </a:schemeClr>
            </a:outerShdw>
          </a:effectLst>
        </p:spPr>
        <p:txBody>
          <a:bodyPr>
            <a:normAutofit/>
          </a:bodyPr>
          <a:lstStyle/>
          <a:p>
            <a:pPr marL="0" indent="0">
              <a:spcBef>
                <a:spcPts val="300"/>
              </a:spcBef>
              <a:buSzTx/>
              <a:buNone/>
              <a:defRPr sz="1400">
                <a:latin typeface="Impact"/>
                <a:ea typeface="Impact"/>
                <a:cs typeface="Impact"/>
                <a:sym typeface="Impact"/>
              </a:defRPr>
            </a:pPr>
            <a:endParaRPr/>
          </a:p>
        </p:txBody>
      </p:sp>
      <p:sp>
        <p:nvSpPr>
          <p:cNvPr id="5723"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817132"/>
      </p:ext>
    </p:extLst>
  </p:cSld>
  <p:clrMapOvr>
    <a:masterClrMapping/>
  </p:clrMapOvr>
  <p:transition spd="med"/>
</p:sldLayout>
</file>

<file path=ppt/slideLayouts/slideLayout478.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30" name="Title Text"/>
          <p:cNvSpPr txBox="1">
            <a:spLocks noGrp="1"/>
          </p:cNvSpPr>
          <p:nvPr>
            <p:ph type="title"/>
          </p:nvPr>
        </p:nvSpPr>
        <p:spPr>
          <a:xfrm>
            <a:off x="1792288" y="4800600"/>
            <a:ext cx="5486401" cy="566738"/>
          </a:xfrm>
          <a:prstGeom prst="rect">
            <a:avLst/>
          </a:prstGeom>
          <a:effectLst>
            <a:outerShdw blurRad="50800" dist="25399" dir="2700000" rotWithShape="0">
              <a:schemeClr val="accent3">
                <a:lumOff val="44000"/>
                <a:alpha val="74998"/>
              </a:schemeClr>
            </a:outerShdw>
          </a:effectLst>
        </p:spPr>
        <p:txBody>
          <a:bodyPr/>
          <a:lstStyle>
            <a:lvl1pPr>
              <a:defRPr sz="2000">
                <a:solidFill>
                  <a:srgbClr val="000000"/>
                </a:solidFill>
                <a:latin typeface="Impact"/>
                <a:ea typeface="Impact"/>
                <a:cs typeface="Impact"/>
                <a:sym typeface="Impact"/>
              </a:defRPr>
            </a:lvl1pPr>
          </a:lstStyle>
          <a:p>
            <a:r>
              <a:t>Title Text</a:t>
            </a:r>
          </a:p>
        </p:txBody>
      </p:sp>
      <p:sp>
        <p:nvSpPr>
          <p:cNvPr id="5731" name="Picture Placeholder 2"/>
          <p:cNvSpPr>
            <a:spLocks noGrp="1"/>
          </p:cNvSpPr>
          <p:nvPr>
            <p:ph type="pic" sz="half" idx="21"/>
          </p:nvPr>
        </p:nvSpPr>
        <p:spPr>
          <a:xfrm>
            <a:off x="1792288" y="612775"/>
            <a:ext cx="5486401" cy="4114800"/>
          </a:xfrm>
          <a:prstGeom prst="rect">
            <a:avLst/>
          </a:prstGeom>
          <a:effectLst>
            <a:outerShdw blurRad="50800" dist="25399" dir="2700000" rotWithShape="0">
              <a:schemeClr val="accent3">
                <a:lumOff val="44000"/>
                <a:alpha val="74998"/>
              </a:schemeClr>
            </a:outerShdw>
          </a:effectLst>
        </p:spPr>
        <p:txBody>
          <a:bodyPr lIns="91439" rIns="91439"/>
          <a:lstStyle/>
          <a:p>
            <a:endParaRPr/>
          </a:p>
        </p:txBody>
      </p:sp>
      <p:sp>
        <p:nvSpPr>
          <p:cNvPr id="5732" name="Body Level One…"/>
          <p:cNvSpPr txBox="1">
            <a:spLocks noGrp="1"/>
          </p:cNvSpPr>
          <p:nvPr>
            <p:ph type="body" sz="quarter" idx="1"/>
          </p:nvPr>
        </p:nvSpPr>
        <p:spPr>
          <a:xfrm>
            <a:off x="1792288" y="5367337"/>
            <a:ext cx="5486401" cy="804863"/>
          </a:xfrm>
          <a:prstGeom prst="rect">
            <a:avLst/>
          </a:prstGeom>
          <a:effectLst>
            <a:outerShdw blurRad="50800" dist="25399" dir="2700000" rotWithShape="0">
              <a:schemeClr val="accent3">
                <a:lumOff val="44000"/>
                <a:alpha val="74998"/>
              </a:schemeClr>
            </a:outerShdw>
          </a:effectLst>
        </p:spPr>
        <p:txBody>
          <a:bodyPr>
            <a:normAutofit/>
          </a:bodyPr>
          <a:lstStyle>
            <a:lvl1pPr marL="0" indent="0">
              <a:spcBef>
                <a:spcPts val="300"/>
              </a:spcBef>
              <a:buSzTx/>
              <a:buNone/>
              <a:defRPr sz="1400">
                <a:latin typeface="Impact"/>
                <a:ea typeface="Impact"/>
                <a:cs typeface="Impact"/>
                <a:sym typeface="Impact"/>
              </a:defRPr>
            </a:lvl1pPr>
            <a:lvl2pPr marL="0" indent="457200">
              <a:spcBef>
                <a:spcPts val="300"/>
              </a:spcBef>
              <a:buSzTx/>
              <a:buNone/>
              <a:defRPr sz="1400">
                <a:latin typeface="Impact"/>
                <a:ea typeface="Impact"/>
                <a:cs typeface="Impact"/>
                <a:sym typeface="Impact"/>
              </a:defRPr>
            </a:lvl2pPr>
            <a:lvl3pPr marL="0" indent="914400">
              <a:spcBef>
                <a:spcPts val="300"/>
              </a:spcBef>
              <a:buSzTx/>
              <a:buNone/>
              <a:defRPr sz="1400">
                <a:latin typeface="Impact"/>
                <a:ea typeface="Impact"/>
                <a:cs typeface="Impact"/>
                <a:sym typeface="Impact"/>
              </a:defRPr>
            </a:lvl3pPr>
            <a:lvl4pPr marL="0" indent="1371600">
              <a:spcBef>
                <a:spcPts val="300"/>
              </a:spcBef>
              <a:buSzTx/>
              <a:buNone/>
              <a:defRPr sz="1400">
                <a:latin typeface="Impact"/>
                <a:ea typeface="Impact"/>
                <a:cs typeface="Impact"/>
                <a:sym typeface="Impact"/>
              </a:defRPr>
            </a:lvl4pPr>
            <a:lvl5pPr marL="0" indent="1828800">
              <a:spcBef>
                <a:spcPts val="300"/>
              </a:spcBef>
              <a:buSzTx/>
              <a:buNone/>
              <a:defRPr sz="14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733"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66528685"/>
      </p:ext>
    </p:extLst>
  </p:cSld>
  <p:clrMapOvr>
    <a:masterClrMapping/>
  </p:clrMapOvr>
  <p:transition spd="med"/>
</p:sldLayout>
</file>

<file path=ppt/slideLayouts/slideLayout479.xml><?xml version="1.0" encoding="utf-8"?>
<p:sldLayout xmlns:a="http://schemas.openxmlformats.org/drawingml/2006/main" xmlns:r="http://schemas.openxmlformats.org/officeDocument/2006/relationships" xmlns:p="http://schemas.openxmlformats.org/presentationml/2006/main" showMasterSp="0" type="tx">
  <p:cSld name="37_Title Slide">
    <p:bg>
      <p:bgPr>
        <a:solidFill>
          <a:srgbClr val="000000"/>
        </a:solidFill>
        <a:effectLst/>
      </p:bgPr>
    </p:bg>
    <p:spTree>
      <p:nvGrpSpPr>
        <p:cNvPr id="1" name=""/>
        <p:cNvGrpSpPr/>
        <p:nvPr/>
      </p:nvGrpSpPr>
      <p:grpSpPr>
        <a:xfrm>
          <a:off x="0" y="0"/>
          <a:ext cx="0" cy="0"/>
          <a:chOff x="0" y="0"/>
          <a:chExt cx="0" cy="0"/>
        </a:xfrm>
      </p:grpSpPr>
      <p:sp>
        <p:nvSpPr>
          <p:cNvPr id="5740"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574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574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82418633"/>
      </p:ext>
    </p:extLst>
  </p:cSld>
  <p:clrMapOvr>
    <a:masterClrMapping/>
  </p:clrMapOvr>
  <p:transition spd="med"/>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C78FC7D-62E3-3148-8CB6-08A36D52BF5E}" type="slidenum">
              <a:rPr lang="en-US"/>
              <a:pPr>
                <a:defRPr/>
              </a:pPr>
              <a:t>‹#›</a:t>
            </a:fld>
            <a:endParaRPr lang="en-US"/>
          </a:p>
        </p:txBody>
      </p:sp>
    </p:spTree>
    <p:extLst>
      <p:ext uri="{BB962C8B-B14F-4D97-AF65-F5344CB8AC3E}">
        <p14:creationId xmlns:p14="http://schemas.microsoft.com/office/powerpoint/2010/main" val="2140311596"/>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showMasterSp="0" type="tx">
  <p:cSld name="33_Title and Content">
    <p:bg>
      <p:bgPr>
        <a:solidFill>
          <a:srgbClr val="000000"/>
        </a:solidFill>
        <a:effectLst/>
      </p:bgPr>
    </p:bg>
    <p:spTree>
      <p:nvGrpSpPr>
        <p:cNvPr id="1" name=""/>
        <p:cNvGrpSpPr/>
        <p:nvPr/>
      </p:nvGrpSpPr>
      <p:grpSpPr>
        <a:xfrm>
          <a:off x="0" y="0"/>
          <a:ext cx="0" cy="0"/>
          <a:chOff x="0" y="0"/>
          <a:chExt cx="0" cy="0"/>
        </a:xfrm>
      </p:grpSpPr>
      <p:sp>
        <p:nvSpPr>
          <p:cNvPr id="574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50"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5751"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17978968"/>
      </p:ext>
    </p:extLst>
  </p:cSld>
  <p:clrMapOvr>
    <a:masterClrMapping/>
  </p:clrMapOvr>
  <p:transition spd="med"/>
</p:sldLayout>
</file>

<file path=ppt/slideLayouts/slideLayout481.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000000"/>
        </a:solidFill>
        <a:effectLst/>
      </p:bgPr>
    </p:bg>
    <p:spTree>
      <p:nvGrpSpPr>
        <p:cNvPr id="1" name=""/>
        <p:cNvGrpSpPr/>
        <p:nvPr/>
      </p:nvGrpSpPr>
      <p:grpSpPr>
        <a:xfrm>
          <a:off x="0" y="0"/>
          <a:ext cx="0" cy="0"/>
          <a:chOff x="0" y="0"/>
          <a:chExt cx="0" cy="0"/>
        </a:xfrm>
      </p:grpSpPr>
      <p:sp>
        <p:nvSpPr>
          <p:cNvPr id="575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575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76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48520615"/>
      </p:ext>
    </p:extLst>
  </p:cSld>
  <p:clrMapOvr>
    <a:masterClrMapping/>
  </p:clrMapOvr>
  <p:transition spd="med"/>
</p:sldLayout>
</file>

<file path=ppt/slideLayouts/slideLayout482.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rgbClr val="000000"/>
        </a:solidFill>
        <a:effectLst/>
      </p:bgPr>
    </p:bg>
    <p:spTree>
      <p:nvGrpSpPr>
        <p:cNvPr id="1" name=""/>
        <p:cNvGrpSpPr/>
        <p:nvPr/>
      </p:nvGrpSpPr>
      <p:grpSpPr>
        <a:xfrm>
          <a:off x="0" y="0"/>
          <a:ext cx="0" cy="0"/>
          <a:chOff x="0" y="0"/>
          <a:chExt cx="0" cy="0"/>
        </a:xfrm>
      </p:grpSpPr>
      <p:sp>
        <p:nvSpPr>
          <p:cNvPr id="576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68"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576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47508861"/>
      </p:ext>
    </p:extLst>
  </p:cSld>
  <p:clrMapOvr>
    <a:masterClrMapping/>
  </p:clrMapOvr>
  <p:transition spd="med"/>
</p:sldLayout>
</file>

<file path=ppt/slideLayouts/slideLayout483.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000000"/>
        </a:solidFill>
        <a:effectLst/>
      </p:bgPr>
    </p:bg>
    <p:spTree>
      <p:nvGrpSpPr>
        <p:cNvPr id="1" name=""/>
        <p:cNvGrpSpPr/>
        <p:nvPr/>
      </p:nvGrpSpPr>
      <p:grpSpPr>
        <a:xfrm>
          <a:off x="0" y="0"/>
          <a:ext cx="0" cy="0"/>
          <a:chOff x="0" y="0"/>
          <a:chExt cx="0" cy="0"/>
        </a:xfrm>
      </p:grpSpPr>
      <p:sp>
        <p:nvSpPr>
          <p:cNvPr id="577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577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77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77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56531298"/>
      </p:ext>
    </p:extLst>
  </p:cSld>
  <p:clrMapOvr>
    <a:masterClrMapping/>
  </p:clrMapOvr>
  <p:transition spd="med"/>
</p:sldLayout>
</file>

<file path=ppt/slideLayouts/slideLayout484.xml><?xml version="1.0" encoding="utf-8"?>
<p:sldLayout xmlns:a="http://schemas.openxmlformats.org/drawingml/2006/main" xmlns:r="http://schemas.openxmlformats.org/officeDocument/2006/relationships" xmlns:p="http://schemas.openxmlformats.org/presentationml/2006/main" showMasterSp="0" type="tx">
  <p:cSld name="29_Title Only">
    <p:bg>
      <p:bgPr>
        <a:solidFill>
          <a:srgbClr val="000000"/>
        </a:solidFill>
        <a:effectLst/>
      </p:bgPr>
    </p:bg>
    <p:spTree>
      <p:nvGrpSpPr>
        <p:cNvPr id="1" name=""/>
        <p:cNvGrpSpPr/>
        <p:nvPr/>
      </p:nvGrpSpPr>
      <p:grpSpPr>
        <a:xfrm>
          <a:off x="0" y="0"/>
          <a:ext cx="0" cy="0"/>
          <a:chOff x="0" y="0"/>
          <a:chExt cx="0" cy="0"/>
        </a:xfrm>
      </p:grpSpPr>
      <p:sp>
        <p:nvSpPr>
          <p:cNvPr id="57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8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85657385"/>
      </p:ext>
    </p:extLst>
  </p:cSld>
  <p:clrMapOvr>
    <a:masterClrMapping/>
  </p:clrMapOvr>
  <p:transition spd="med"/>
</p:sldLayout>
</file>

<file path=ppt/slideLayouts/slideLayout485.xml><?xml version="1.0" encoding="utf-8"?>
<p:sldLayout xmlns:a="http://schemas.openxmlformats.org/drawingml/2006/main" xmlns:r="http://schemas.openxmlformats.org/officeDocument/2006/relationships" xmlns:p="http://schemas.openxmlformats.org/presentationml/2006/main" showMasterSp="0" type="tx">
  <p:cSld name="34_Blank">
    <p:bg>
      <p:bgPr>
        <a:solidFill>
          <a:srgbClr val="000000"/>
        </a:solidFill>
        <a:effectLst/>
      </p:bgPr>
    </p:bg>
    <p:spTree>
      <p:nvGrpSpPr>
        <p:cNvPr id="1" name=""/>
        <p:cNvGrpSpPr/>
        <p:nvPr/>
      </p:nvGrpSpPr>
      <p:grpSpPr>
        <a:xfrm>
          <a:off x="0" y="0"/>
          <a:ext cx="0" cy="0"/>
          <a:chOff x="0" y="0"/>
          <a:chExt cx="0" cy="0"/>
        </a:xfrm>
      </p:grpSpPr>
      <p:sp>
        <p:nvSpPr>
          <p:cNvPr id="579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01920490"/>
      </p:ext>
    </p:extLst>
  </p:cSld>
  <p:clrMapOvr>
    <a:masterClrMapping/>
  </p:clrMapOvr>
  <p:transition spd="med"/>
</p:sldLayout>
</file>

<file path=ppt/slideLayouts/slideLayout486.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000000"/>
        </a:solidFill>
        <a:effectLst/>
      </p:bgPr>
    </p:bg>
    <p:spTree>
      <p:nvGrpSpPr>
        <p:cNvPr id="1" name=""/>
        <p:cNvGrpSpPr/>
        <p:nvPr/>
      </p:nvGrpSpPr>
      <p:grpSpPr>
        <a:xfrm>
          <a:off x="0" y="0"/>
          <a:ext cx="0" cy="0"/>
          <a:chOff x="0" y="0"/>
          <a:chExt cx="0" cy="0"/>
        </a:xfrm>
      </p:grpSpPr>
      <p:sp>
        <p:nvSpPr>
          <p:cNvPr id="580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5802"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580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580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95772365"/>
      </p:ext>
    </p:extLst>
  </p:cSld>
  <p:clrMapOvr>
    <a:masterClrMapping/>
  </p:clrMapOvr>
  <p:transition spd="med"/>
</p:sldLayout>
</file>

<file path=ppt/slideLayouts/slideLayout487.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000000"/>
        </a:solidFill>
        <a:effectLst/>
      </p:bgPr>
    </p:bg>
    <p:spTree>
      <p:nvGrpSpPr>
        <p:cNvPr id="1" name=""/>
        <p:cNvGrpSpPr/>
        <p:nvPr/>
      </p:nvGrpSpPr>
      <p:grpSpPr>
        <a:xfrm>
          <a:off x="0" y="0"/>
          <a:ext cx="0" cy="0"/>
          <a:chOff x="0" y="0"/>
          <a:chExt cx="0" cy="0"/>
        </a:xfrm>
      </p:grpSpPr>
      <p:sp>
        <p:nvSpPr>
          <p:cNvPr id="581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581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81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81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10905678"/>
      </p:ext>
    </p:extLst>
  </p:cSld>
  <p:clrMapOvr>
    <a:masterClrMapping/>
  </p:clrMapOvr>
  <p:transition spd="med"/>
</p:sldLayout>
</file>

<file path=ppt/slideLayouts/slideLayout488.xml><?xml version="1.0" encoding="utf-8"?>
<p:sldLayout xmlns:a="http://schemas.openxmlformats.org/drawingml/2006/main" xmlns:r="http://schemas.openxmlformats.org/officeDocument/2006/relationships" xmlns:p="http://schemas.openxmlformats.org/presentationml/2006/main" showMasterSp="0" type="tx">
  <p:cSld name="3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821"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82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23"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67985528"/>
      </p:ext>
    </p:extLst>
  </p:cSld>
  <p:clrMapOvr>
    <a:masterClrMapping/>
  </p:clrMapOvr>
  <p:transition spd="med"/>
</p:sldLayout>
</file>

<file path=ppt/slideLayouts/slideLayout489.xml><?xml version="1.0" encoding="utf-8"?>
<p:sldLayout xmlns:a="http://schemas.openxmlformats.org/drawingml/2006/main" xmlns:r="http://schemas.openxmlformats.org/officeDocument/2006/relationships" xmlns:p="http://schemas.openxmlformats.org/presentationml/2006/main" showMasterSp="0" type="tx">
  <p:cSld name="3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3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831"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32"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71730601"/>
      </p:ext>
    </p:extLst>
  </p:cSld>
  <p:clrMapOvr>
    <a:masterClrMapping/>
  </p:clrMapOvr>
  <p:transition spd="med"/>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57D61429-379C-F84F-B1B3-B8DED0E5C2E0}" type="slidenum">
              <a:rPr lang="en-US"/>
              <a:pPr>
                <a:defRPr/>
              </a:pPr>
              <a:t>‹#›</a:t>
            </a:fld>
            <a:endParaRPr lang="en-US"/>
          </a:p>
        </p:txBody>
      </p:sp>
    </p:spTree>
    <p:extLst>
      <p:ext uri="{BB962C8B-B14F-4D97-AF65-F5344CB8AC3E}">
        <p14:creationId xmlns:p14="http://schemas.microsoft.com/office/powerpoint/2010/main" val="4289103"/>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83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584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41"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83594375"/>
      </p:ext>
    </p:extLst>
  </p:cSld>
  <p:clrMapOvr>
    <a:masterClrMapping/>
  </p:clrMapOvr>
  <p:transition spd="med"/>
</p:sldLayout>
</file>

<file path=ppt/slideLayouts/slideLayout491.xml><?xml version="1.0" encoding="utf-8"?>
<p:sldLayout xmlns:a="http://schemas.openxmlformats.org/drawingml/2006/main" xmlns:r="http://schemas.openxmlformats.org/officeDocument/2006/relationships" xmlns:p="http://schemas.openxmlformats.org/presentationml/2006/main" showMasterSp="0" type="tx">
  <p:cSld name="3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4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84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50"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0012029"/>
      </p:ext>
    </p:extLst>
  </p:cSld>
  <p:clrMapOvr>
    <a:masterClrMapping/>
  </p:clrMapOvr>
  <p:transition spd="med"/>
</p:sldLayout>
</file>

<file path=ppt/slideLayouts/slideLayout492.xml><?xml version="1.0" encoding="utf-8"?>
<p:sldLayout xmlns:a="http://schemas.openxmlformats.org/drawingml/2006/main" xmlns:r="http://schemas.openxmlformats.org/officeDocument/2006/relationships" xmlns:p="http://schemas.openxmlformats.org/presentationml/2006/main" showMasterSp="0" type="tx">
  <p:cSld name="3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85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85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5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5860"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35406107"/>
      </p:ext>
    </p:extLst>
  </p:cSld>
  <p:clrMapOvr>
    <a:masterClrMapping/>
  </p:clrMapOvr>
  <p:transition spd="med"/>
</p:sldLayout>
</file>

<file path=ppt/slideLayouts/slideLayout493.xml><?xml version="1.0" encoding="utf-8"?>
<p:sldLayout xmlns:a="http://schemas.openxmlformats.org/drawingml/2006/main" xmlns:r="http://schemas.openxmlformats.org/officeDocument/2006/relationships" xmlns:p="http://schemas.openxmlformats.org/presentationml/2006/main" showMasterSp="0" type="tx">
  <p:cSld name="3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86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868"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71197410"/>
      </p:ext>
    </p:extLst>
  </p:cSld>
  <p:clrMapOvr>
    <a:masterClrMapping/>
  </p:clrMapOvr>
  <p:transition spd="med"/>
</p:sldLayout>
</file>

<file path=ppt/slideLayouts/slideLayout494.xml><?xml version="1.0" encoding="utf-8"?>
<p:sldLayout xmlns:a="http://schemas.openxmlformats.org/drawingml/2006/main" xmlns:r="http://schemas.openxmlformats.org/officeDocument/2006/relationships" xmlns:p="http://schemas.openxmlformats.org/presentationml/2006/main" showMasterSp="0" type="tx">
  <p:cSld name="35_Blank">
    <p:bg>
      <p:bgPr>
        <a:solidFill>
          <a:schemeClr val="accent3">
            <a:lumOff val="44000"/>
          </a:schemeClr>
        </a:solidFill>
        <a:effectLst/>
      </p:bgPr>
    </p:bg>
    <p:spTree>
      <p:nvGrpSpPr>
        <p:cNvPr id="1" name=""/>
        <p:cNvGrpSpPr/>
        <p:nvPr/>
      </p:nvGrpSpPr>
      <p:grpSpPr>
        <a:xfrm>
          <a:off x="0" y="0"/>
          <a:ext cx="0" cy="0"/>
          <a:chOff x="0" y="0"/>
          <a:chExt cx="0" cy="0"/>
        </a:xfrm>
      </p:grpSpPr>
      <p:sp>
        <p:nvSpPr>
          <p:cNvPr id="587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75597186"/>
      </p:ext>
    </p:extLst>
  </p:cSld>
  <p:clrMapOvr>
    <a:masterClrMapping/>
  </p:clrMapOvr>
  <p:transition spd="med"/>
</p:sldLayout>
</file>

<file path=ppt/slideLayouts/slideLayout495.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88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88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8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588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14526091"/>
      </p:ext>
    </p:extLst>
  </p:cSld>
  <p:clrMapOvr>
    <a:masterClrMapping/>
  </p:clrMapOvr>
  <p:transition spd="med"/>
</p:sldLayout>
</file>

<file path=ppt/slideLayouts/slideLayout496.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89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89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89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9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87355760"/>
      </p:ext>
    </p:extLst>
  </p:cSld>
  <p:clrMapOvr>
    <a:masterClrMapping/>
  </p:clrMapOvr>
  <p:transition spd="med"/>
</p:sldLayout>
</file>

<file path=ppt/slideLayouts/slideLayout497.xml><?xml version="1.0" encoding="utf-8"?>
<p:sldLayout xmlns:a="http://schemas.openxmlformats.org/drawingml/2006/main" xmlns:r="http://schemas.openxmlformats.org/officeDocument/2006/relationships" xmlns:p="http://schemas.openxmlformats.org/presentationml/2006/main" showMasterSp="0" type="tx">
  <p:cSld name="39_Title Slide">
    <p:spTree>
      <p:nvGrpSpPr>
        <p:cNvPr id="1" name=""/>
        <p:cNvGrpSpPr/>
        <p:nvPr/>
      </p:nvGrpSpPr>
      <p:grpSpPr>
        <a:xfrm>
          <a:off x="0" y="0"/>
          <a:ext cx="0" cy="0"/>
          <a:chOff x="0" y="0"/>
          <a:chExt cx="0" cy="0"/>
        </a:xfrm>
      </p:grpSpPr>
      <p:grpSp>
        <p:nvGrpSpPr>
          <p:cNvPr id="5904" name="Group 7"/>
          <p:cNvGrpSpPr/>
          <p:nvPr/>
        </p:nvGrpSpPr>
        <p:grpSpPr>
          <a:xfrm>
            <a:off x="0" y="0"/>
            <a:ext cx="6362700" cy="6858000"/>
            <a:chOff x="0" y="0"/>
            <a:chExt cx="6362700" cy="6858000"/>
          </a:xfrm>
        </p:grpSpPr>
        <p:pic>
          <p:nvPicPr>
            <p:cNvPr id="5902"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5903"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5905"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5906"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5907"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5908" name="Slide Number"/>
          <p:cNvSpPr txBox="1">
            <a:spLocks noGrp="1"/>
          </p:cNvSpPr>
          <p:nvPr>
            <p:ph type="sldNum" sz="quarter" idx="2"/>
          </p:nvPr>
        </p:nvSpPr>
        <p:spPr>
          <a:xfrm>
            <a:off x="8613492" y="6569176"/>
            <a:ext cx="301909" cy="288825"/>
          </a:xfrm>
          <a:prstGeom prst="rect">
            <a:avLst/>
          </a:prstGeom>
        </p:spPr>
        <p:txBody>
          <a:bodyPr/>
          <a:lstStyle>
            <a:lvl1pPr algn="r"/>
          </a:lstStyle>
          <a:p>
            <a:fld id="{86CB4B4D-7CA3-9044-876B-883B54F8677D}" type="slidenum">
              <a:rPr/>
              <a:pPr/>
              <a:t>‹#›</a:t>
            </a:fld>
            <a:endParaRPr/>
          </a:p>
        </p:txBody>
      </p:sp>
    </p:spTree>
    <p:extLst>
      <p:ext uri="{BB962C8B-B14F-4D97-AF65-F5344CB8AC3E}">
        <p14:creationId xmlns:p14="http://schemas.microsoft.com/office/powerpoint/2010/main" val="434024538"/>
      </p:ext>
    </p:extLst>
  </p:cSld>
  <p:clrMapOvr>
    <a:masterClrMapping/>
  </p:clrMapOvr>
  <p:transition spd="med"/>
</p:sldLayout>
</file>

<file path=ppt/slideLayouts/slideLayout498.xml><?xml version="1.0" encoding="utf-8"?>
<p:sldLayout xmlns:a="http://schemas.openxmlformats.org/drawingml/2006/main" xmlns:r="http://schemas.openxmlformats.org/officeDocument/2006/relationships" xmlns:p="http://schemas.openxmlformats.org/presentationml/2006/main" type="tx">
  <p:cSld name="35_Title and Content">
    <p:spTree>
      <p:nvGrpSpPr>
        <p:cNvPr id="1" name=""/>
        <p:cNvGrpSpPr/>
        <p:nvPr/>
      </p:nvGrpSpPr>
      <p:grpSpPr>
        <a:xfrm>
          <a:off x="0" y="0"/>
          <a:ext cx="0" cy="0"/>
          <a:chOff x="0" y="0"/>
          <a:chExt cx="0" cy="0"/>
        </a:xfrm>
      </p:grpSpPr>
      <p:sp>
        <p:nvSpPr>
          <p:cNvPr id="5915" name="Title Text"/>
          <p:cNvSpPr txBox="1">
            <a:spLocks noGrp="1"/>
          </p:cNvSpPr>
          <p:nvPr>
            <p:ph type="title"/>
          </p:nvPr>
        </p:nvSpPr>
        <p:spPr>
          <a:prstGeom prst="rect">
            <a:avLst/>
          </a:prstGeom>
        </p:spPr>
        <p:txBody>
          <a:bodyPr/>
          <a:lstStyle/>
          <a:p>
            <a:r>
              <a:t>Title Text</a:t>
            </a:r>
          </a:p>
        </p:txBody>
      </p:sp>
      <p:sp>
        <p:nvSpPr>
          <p:cNvPr id="5916"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591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452293946"/>
      </p:ext>
    </p:extLst>
  </p:cSld>
  <p:clrMapOvr>
    <a:masterClrMapping/>
  </p:clrMapOvr>
  <p:transition spd="med"/>
</p:sldLayout>
</file>

<file path=ppt/slideLayouts/slideLayout499.xml><?xml version="1.0" encoding="utf-8"?>
<p:sldLayout xmlns:a="http://schemas.openxmlformats.org/drawingml/2006/main" xmlns:r="http://schemas.openxmlformats.org/officeDocument/2006/relationships" xmlns:p="http://schemas.openxmlformats.org/presentationml/2006/main" type="tx">
  <p:cSld name="30_Section Header">
    <p:spTree>
      <p:nvGrpSpPr>
        <p:cNvPr id="1" name=""/>
        <p:cNvGrpSpPr/>
        <p:nvPr/>
      </p:nvGrpSpPr>
      <p:grpSpPr>
        <a:xfrm>
          <a:off x="0" y="0"/>
          <a:ext cx="0" cy="0"/>
          <a:chOff x="0" y="0"/>
          <a:chExt cx="0" cy="0"/>
        </a:xfrm>
      </p:grpSpPr>
      <p:sp>
        <p:nvSpPr>
          <p:cNvPr id="5924"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592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926"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285264706"/>
      </p:ext>
    </p:extLst>
  </p:cSld>
  <p:clrMapOvr>
    <a:masterClrMapping/>
  </p:clrMapOvr>
  <p:transition spd="med"/>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5"/>
          <p:cNvSpPr>
            <a:spLocks noGrp="1" noChangeArrowheads="1"/>
          </p:cNvSpPr>
          <p:nvPr>
            <p:ph type="dt" sz="half" idx="10"/>
          </p:nvPr>
        </p:nvSpPr>
        <p:spPr>
          <a:ln/>
        </p:spPr>
        <p:txBody>
          <a:bodyPr/>
          <a:lstStyle>
            <a:lvl1pPr>
              <a:defRPr/>
            </a:lvl1pPr>
          </a:lstStyle>
          <a:p>
            <a:pPr>
              <a:defRPr/>
            </a:pPr>
            <a:endParaRPr lang="en-US"/>
          </a:p>
        </p:txBody>
      </p:sp>
      <p:sp>
        <p:nvSpPr>
          <p:cNvPr id="8" name="Rectangle 26"/>
          <p:cNvSpPr>
            <a:spLocks noGrp="1" noChangeArrowheads="1"/>
          </p:cNvSpPr>
          <p:nvPr>
            <p:ph type="ftr" sz="quarter" idx="11"/>
          </p:nvPr>
        </p:nvSpPr>
        <p:spPr>
          <a:ln/>
        </p:spPr>
        <p:txBody>
          <a:bodyPr/>
          <a:lstStyle>
            <a:lvl1pPr>
              <a:defRPr/>
            </a:lvl1pPr>
          </a:lstStyle>
          <a:p>
            <a:pPr>
              <a:defRPr/>
            </a:pPr>
            <a:endParaRPr lang="en-US"/>
          </a:p>
        </p:txBody>
      </p:sp>
      <p:sp>
        <p:nvSpPr>
          <p:cNvPr id="9" name="Rectangle 27"/>
          <p:cNvSpPr>
            <a:spLocks noGrp="1" noChangeArrowheads="1"/>
          </p:cNvSpPr>
          <p:nvPr>
            <p:ph type="sldNum" sz="quarter" idx="12"/>
          </p:nvPr>
        </p:nvSpPr>
        <p:spPr>
          <a:ln/>
        </p:spPr>
        <p:txBody>
          <a:bodyPr/>
          <a:lstStyle>
            <a:lvl1pPr>
              <a:defRPr/>
            </a:lvl1pPr>
          </a:lstStyle>
          <a:p>
            <a:pPr>
              <a:defRPr/>
            </a:pPr>
            <a:fld id="{99CBBB54-3E6F-8F40-A453-4B3AD3319170}" type="slidenum">
              <a:rPr lang="en-US"/>
              <a:pPr>
                <a:defRPr/>
              </a:pPr>
              <a:t>‹#›</a:t>
            </a:fld>
            <a:endParaRPr lang="en-US"/>
          </a:p>
        </p:txBody>
      </p:sp>
    </p:spTree>
    <p:extLst>
      <p:ext uri="{BB962C8B-B14F-4D97-AF65-F5344CB8AC3E}">
        <p14:creationId xmlns:p14="http://schemas.microsoft.com/office/powerpoint/2010/main" val="3215437704"/>
      </p:ext>
    </p:extLst>
  </p:cSld>
  <p:clrMapOvr>
    <a:masterClrMapping/>
  </p:clrMapOvr>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3F2C7FC3-8AFD-3147-BBDF-C35D2C615F5B}" type="slidenum">
              <a:rPr lang="en-US"/>
              <a:pPr>
                <a:defRPr/>
              </a:pPr>
              <a:t>‹#›</a:t>
            </a:fld>
            <a:endParaRPr lang="en-US"/>
          </a:p>
        </p:txBody>
      </p:sp>
    </p:spTree>
    <p:extLst>
      <p:ext uri="{BB962C8B-B14F-4D97-AF65-F5344CB8AC3E}">
        <p14:creationId xmlns:p14="http://schemas.microsoft.com/office/powerpoint/2010/main" val="2661921995"/>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tx">
  <p:cSld name="31_Two Content">
    <p:spTree>
      <p:nvGrpSpPr>
        <p:cNvPr id="1" name=""/>
        <p:cNvGrpSpPr/>
        <p:nvPr/>
      </p:nvGrpSpPr>
      <p:grpSpPr>
        <a:xfrm>
          <a:off x="0" y="0"/>
          <a:ext cx="0" cy="0"/>
          <a:chOff x="0" y="0"/>
          <a:chExt cx="0" cy="0"/>
        </a:xfrm>
      </p:grpSpPr>
      <p:sp>
        <p:nvSpPr>
          <p:cNvPr id="5933" name="Title Text"/>
          <p:cNvSpPr txBox="1">
            <a:spLocks noGrp="1"/>
          </p:cNvSpPr>
          <p:nvPr>
            <p:ph type="title"/>
          </p:nvPr>
        </p:nvSpPr>
        <p:spPr>
          <a:prstGeom prst="rect">
            <a:avLst/>
          </a:prstGeom>
        </p:spPr>
        <p:txBody>
          <a:bodyPr/>
          <a:lstStyle/>
          <a:p>
            <a:r>
              <a:t>Title Text</a:t>
            </a:r>
          </a:p>
        </p:txBody>
      </p:sp>
      <p:sp>
        <p:nvSpPr>
          <p:cNvPr id="5934"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593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632839601"/>
      </p:ext>
    </p:extLst>
  </p:cSld>
  <p:clrMapOvr>
    <a:masterClrMapping/>
  </p:clrMapOvr>
  <p:transition spd="med"/>
</p:sldLayout>
</file>

<file path=ppt/slideLayouts/slideLayout501.xml><?xml version="1.0" encoding="utf-8"?>
<p:sldLayout xmlns:a="http://schemas.openxmlformats.org/drawingml/2006/main" xmlns:r="http://schemas.openxmlformats.org/officeDocument/2006/relationships" xmlns:p="http://schemas.openxmlformats.org/presentationml/2006/main" type="tx">
  <p:cSld name="31_Comparison">
    <p:spTree>
      <p:nvGrpSpPr>
        <p:cNvPr id="1" name=""/>
        <p:cNvGrpSpPr/>
        <p:nvPr/>
      </p:nvGrpSpPr>
      <p:grpSpPr>
        <a:xfrm>
          <a:off x="0" y="0"/>
          <a:ext cx="0" cy="0"/>
          <a:chOff x="0" y="0"/>
          <a:chExt cx="0" cy="0"/>
        </a:xfrm>
      </p:grpSpPr>
      <p:sp>
        <p:nvSpPr>
          <p:cNvPr id="5942"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594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94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94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74039109"/>
      </p:ext>
    </p:extLst>
  </p:cSld>
  <p:clrMapOvr>
    <a:masterClrMapping/>
  </p:clrMapOvr>
  <p:transition spd="med"/>
</p:sldLayout>
</file>

<file path=ppt/slideLayouts/slideLayout502.xml><?xml version="1.0" encoding="utf-8"?>
<p:sldLayout xmlns:a="http://schemas.openxmlformats.org/drawingml/2006/main" xmlns:r="http://schemas.openxmlformats.org/officeDocument/2006/relationships" xmlns:p="http://schemas.openxmlformats.org/presentationml/2006/main" type="tx">
  <p:cSld name="31_Title Only">
    <p:spTree>
      <p:nvGrpSpPr>
        <p:cNvPr id="1" name=""/>
        <p:cNvGrpSpPr/>
        <p:nvPr/>
      </p:nvGrpSpPr>
      <p:grpSpPr>
        <a:xfrm>
          <a:off x="0" y="0"/>
          <a:ext cx="0" cy="0"/>
          <a:chOff x="0" y="0"/>
          <a:chExt cx="0" cy="0"/>
        </a:xfrm>
      </p:grpSpPr>
      <p:sp>
        <p:nvSpPr>
          <p:cNvPr id="5952" name="Title Text"/>
          <p:cNvSpPr txBox="1">
            <a:spLocks noGrp="1"/>
          </p:cNvSpPr>
          <p:nvPr>
            <p:ph type="title"/>
          </p:nvPr>
        </p:nvSpPr>
        <p:spPr>
          <a:prstGeom prst="rect">
            <a:avLst/>
          </a:prstGeom>
        </p:spPr>
        <p:txBody>
          <a:bodyPr/>
          <a:lstStyle/>
          <a:p>
            <a:r>
              <a:t>Title Text</a:t>
            </a:r>
          </a:p>
        </p:txBody>
      </p:sp>
      <p:sp>
        <p:nvSpPr>
          <p:cNvPr id="5953"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907547509"/>
      </p:ext>
    </p:extLst>
  </p:cSld>
  <p:clrMapOvr>
    <a:masterClrMapping/>
  </p:clrMapOvr>
  <p:transition spd="med"/>
</p:sldLayout>
</file>

<file path=ppt/slideLayouts/slideLayout503.xml><?xml version="1.0" encoding="utf-8"?>
<p:sldLayout xmlns:a="http://schemas.openxmlformats.org/drawingml/2006/main" xmlns:r="http://schemas.openxmlformats.org/officeDocument/2006/relationships" xmlns:p="http://schemas.openxmlformats.org/presentationml/2006/main" type="tx">
  <p:cSld name="36_Blank">
    <p:spTree>
      <p:nvGrpSpPr>
        <p:cNvPr id="1" name=""/>
        <p:cNvGrpSpPr/>
        <p:nvPr/>
      </p:nvGrpSpPr>
      <p:grpSpPr>
        <a:xfrm>
          <a:off x="0" y="0"/>
          <a:ext cx="0" cy="0"/>
          <a:chOff x="0" y="0"/>
          <a:chExt cx="0" cy="0"/>
        </a:xfrm>
      </p:grpSpPr>
      <p:sp>
        <p:nvSpPr>
          <p:cNvPr id="596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560972720"/>
      </p:ext>
    </p:extLst>
  </p:cSld>
  <p:clrMapOvr>
    <a:masterClrMapping/>
  </p:clrMapOvr>
  <p:transition spd="med"/>
</p:sldLayout>
</file>

<file path=ppt/slideLayouts/slideLayout504.xml><?xml version="1.0" encoding="utf-8"?>
<p:sldLayout xmlns:a="http://schemas.openxmlformats.org/drawingml/2006/main" xmlns:r="http://schemas.openxmlformats.org/officeDocument/2006/relationships" xmlns:p="http://schemas.openxmlformats.org/presentationml/2006/main" type="tx">
  <p:cSld name="31_Content with Caption">
    <p:spTree>
      <p:nvGrpSpPr>
        <p:cNvPr id="1" name=""/>
        <p:cNvGrpSpPr/>
        <p:nvPr/>
      </p:nvGrpSpPr>
      <p:grpSpPr>
        <a:xfrm>
          <a:off x="0" y="0"/>
          <a:ext cx="0" cy="0"/>
          <a:chOff x="0" y="0"/>
          <a:chExt cx="0" cy="0"/>
        </a:xfrm>
      </p:grpSpPr>
      <p:sp>
        <p:nvSpPr>
          <p:cNvPr id="5967"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5968"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596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597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013861888"/>
      </p:ext>
    </p:extLst>
  </p:cSld>
  <p:clrMapOvr>
    <a:masterClrMapping/>
  </p:clrMapOvr>
  <p:transition spd="med"/>
</p:sldLayout>
</file>

<file path=ppt/slideLayouts/slideLayout505.xml><?xml version="1.0" encoding="utf-8"?>
<p:sldLayout xmlns:a="http://schemas.openxmlformats.org/drawingml/2006/main" xmlns:r="http://schemas.openxmlformats.org/officeDocument/2006/relationships" xmlns:p="http://schemas.openxmlformats.org/presentationml/2006/main" type="tx">
  <p:cSld name="31_Picture with Caption">
    <p:spTree>
      <p:nvGrpSpPr>
        <p:cNvPr id="1" name=""/>
        <p:cNvGrpSpPr/>
        <p:nvPr/>
      </p:nvGrpSpPr>
      <p:grpSpPr>
        <a:xfrm>
          <a:off x="0" y="0"/>
          <a:ext cx="0" cy="0"/>
          <a:chOff x="0" y="0"/>
          <a:chExt cx="0" cy="0"/>
        </a:xfrm>
      </p:grpSpPr>
      <p:sp>
        <p:nvSpPr>
          <p:cNvPr id="5977"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597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97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98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153471283"/>
      </p:ext>
    </p:extLst>
  </p:cSld>
  <p:clrMapOvr>
    <a:masterClrMapping/>
  </p:clrMapOvr>
  <p:transition spd="med"/>
</p:sldLayout>
</file>

<file path=ppt/slideLayouts/slideLayout506.xml><?xml version="1.0" encoding="utf-8"?>
<p:sldLayout xmlns:a="http://schemas.openxmlformats.org/drawingml/2006/main" xmlns:r="http://schemas.openxmlformats.org/officeDocument/2006/relationships" xmlns:p="http://schemas.openxmlformats.org/presentationml/2006/main" showMasterSp="0" type="tx">
  <p:cSld name="40_Title Slide">
    <p:spTree>
      <p:nvGrpSpPr>
        <p:cNvPr id="1" name=""/>
        <p:cNvGrpSpPr/>
        <p:nvPr/>
      </p:nvGrpSpPr>
      <p:grpSpPr>
        <a:xfrm>
          <a:off x="0" y="0"/>
          <a:ext cx="0" cy="0"/>
          <a:chOff x="0" y="0"/>
          <a:chExt cx="0" cy="0"/>
        </a:xfrm>
      </p:grpSpPr>
      <p:sp>
        <p:nvSpPr>
          <p:cNvPr id="598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598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2"/>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grpSp>
        <p:nvGrpSpPr>
          <p:cNvPr id="5991" name="Group 7"/>
          <p:cNvGrpSpPr/>
          <p:nvPr/>
        </p:nvGrpSpPr>
        <p:grpSpPr>
          <a:xfrm>
            <a:off x="0" y="0"/>
            <a:ext cx="6362700" cy="6858000"/>
            <a:chOff x="0" y="0"/>
            <a:chExt cx="6362700" cy="6858000"/>
          </a:xfrm>
        </p:grpSpPr>
        <p:pic>
          <p:nvPicPr>
            <p:cNvPr id="5989" name="Picture 8" descr="Picture 8"/>
            <p:cNvPicPr>
              <a:picLocks noChangeAspect="1"/>
            </p:cNvPicPr>
            <p:nvPr/>
          </p:nvPicPr>
          <p:blipFill>
            <a:blip r:embed="rId3" cstate="print"/>
            <a:stretch>
              <a:fillRect/>
            </a:stretch>
          </p:blipFill>
          <p:spPr>
            <a:xfrm>
              <a:off x="0" y="0"/>
              <a:ext cx="685800" cy="6858000"/>
            </a:xfrm>
            <a:prstGeom prst="rect">
              <a:avLst/>
            </a:prstGeom>
            <a:ln w="12700" cap="flat">
              <a:noFill/>
              <a:miter lim="400000"/>
            </a:ln>
            <a:effectLst/>
          </p:spPr>
        </p:pic>
        <p:pic>
          <p:nvPicPr>
            <p:cNvPr id="5990" name="Picture 9" descr="Picture 9"/>
            <p:cNvPicPr>
              <a:picLocks noChangeAspect="1"/>
            </p:cNvPicPr>
            <p:nvPr/>
          </p:nvPicPr>
          <p:blipFill>
            <a:blip r:embed="rId4" cstate="print"/>
            <a:stretch>
              <a:fillRect/>
            </a:stretch>
          </p:blipFill>
          <p:spPr>
            <a:xfrm>
              <a:off x="3505200" y="5715000"/>
              <a:ext cx="2857500" cy="95250"/>
            </a:xfrm>
            <a:prstGeom prst="rect">
              <a:avLst/>
            </a:prstGeom>
            <a:ln w="12700" cap="flat">
              <a:noFill/>
              <a:miter lim="400000"/>
            </a:ln>
            <a:effectLst/>
          </p:spPr>
        </p:pic>
      </p:grpSp>
      <p:pic>
        <p:nvPicPr>
          <p:cNvPr id="5992" name="Picture 10" descr="Picture 10"/>
          <p:cNvPicPr>
            <a:picLocks noChangeAspect="1"/>
          </p:cNvPicPr>
          <p:nvPr/>
        </p:nvPicPr>
        <p:blipFill>
          <a:blip r:embed="rId5" cstate="print"/>
          <a:stretch>
            <a:fillRect/>
          </a:stretch>
        </p:blipFill>
        <p:spPr>
          <a:xfrm>
            <a:off x="1981200" y="3657600"/>
            <a:ext cx="5715000" cy="95250"/>
          </a:xfrm>
          <a:prstGeom prst="rect">
            <a:avLst/>
          </a:prstGeom>
          <a:ln w="12700">
            <a:miter lim="400000"/>
          </a:ln>
        </p:spPr>
      </p:pic>
      <p:sp>
        <p:nvSpPr>
          <p:cNvPr id="5993" name="Slide Number"/>
          <p:cNvSpPr txBox="1">
            <a:spLocks noGrp="1"/>
          </p:cNvSpPr>
          <p:nvPr>
            <p:ph type="sldNum" sz="quarter" idx="2"/>
          </p:nvPr>
        </p:nvSpPr>
        <p:spPr>
          <a:xfrm>
            <a:off x="8613492" y="6569176"/>
            <a:ext cx="301909" cy="288825"/>
          </a:xfrm>
          <a:prstGeom prst="rect">
            <a:avLst/>
          </a:prstGeom>
        </p:spPr>
        <p:txBody>
          <a:bodyPr/>
          <a:lstStyle>
            <a:lvl1pPr algn="r">
              <a:defRPr b="1"/>
            </a:lvl1pPr>
          </a:lstStyle>
          <a:p>
            <a:fld id="{86CB4B4D-7CA3-9044-876B-883B54F8677D}" type="slidenum">
              <a:rPr/>
              <a:pPr/>
              <a:t>‹#›</a:t>
            </a:fld>
            <a:endParaRPr/>
          </a:p>
        </p:txBody>
      </p:sp>
    </p:spTree>
    <p:extLst>
      <p:ext uri="{BB962C8B-B14F-4D97-AF65-F5344CB8AC3E}">
        <p14:creationId xmlns:p14="http://schemas.microsoft.com/office/powerpoint/2010/main" val="298206940"/>
      </p:ext>
    </p:extLst>
  </p:cSld>
  <p:clrMapOvr>
    <a:masterClrMapping/>
  </p:clrMapOvr>
  <p:transition spd="med"/>
</p:sldLayout>
</file>

<file path=ppt/slideLayouts/slideLayout507.xml><?xml version="1.0" encoding="utf-8"?>
<p:sldLayout xmlns:a="http://schemas.openxmlformats.org/drawingml/2006/main" xmlns:r="http://schemas.openxmlformats.org/officeDocument/2006/relationships" xmlns:p="http://schemas.openxmlformats.org/presentationml/2006/main" type="tx">
  <p:cSld name="36_Title and Content">
    <p:spTree>
      <p:nvGrpSpPr>
        <p:cNvPr id="1" name=""/>
        <p:cNvGrpSpPr/>
        <p:nvPr/>
      </p:nvGrpSpPr>
      <p:grpSpPr>
        <a:xfrm>
          <a:off x="0" y="0"/>
          <a:ext cx="0" cy="0"/>
          <a:chOff x="0" y="0"/>
          <a:chExt cx="0" cy="0"/>
        </a:xfrm>
      </p:grpSpPr>
      <p:sp>
        <p:nvSpPr>
          <p:cNvPr id="6000" name="Title Text"/>
          <p:cNvSpPr txBox="1">
            <a:spLocks noGrp="1"/>
          </p:cNvSpPr>
          <p:nvPr>
            <p:ph type="title"/>
          </p:nvPr>
        </p:nvSpPr>
        <p:spPr>
          <a:prstGeom prst="rect">
            <a:avLst/>
          </a:prstGeom>
        </p:spPr>
        <p:txBody>
          <a:bodyPr/>
          <a:lstStyle/>
          <a:p>
            <a:r>
              <a:t>Title Text</a:t>
            </a:r>
          </a:p>
        </p:txBody>
      </p:sp>
      <p:sp>
        <p:nvSpPr>
          <p:cNvPr id="6001"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600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717818237"/>
      </p:ext>
    </p:extLst>
  </p:cSld>
  <p:clrMapOvr>
    <a:masterClrMapping/>
  </p:clrMapOvr>
  <p:transition spd="med"/>
</p:sldLayout>
</file>

<file path=ppt/slideLayouts/slideLayout508.xml><?xml version="1.0" encoding="utf-8"?>
<p:sldLayout xmlns:a="http://schemas.openxmlformats.org/drawingml/2006/main" xmlns:r="http://schemas.openxmlformats.org/officeDocument/2006/relationships" xmlns:p="http://schemas.openxmlformats.org/presentationml/2006/main" type="tx">
  <p:cSld name="31_Section Header">
    <p:spTree>
      <p:nvGrpSpPr>
        <p:cNvPr id="1" name=""/>
        <p:cNvGrpSpPr/>
        <p:nvPr/>
      </p:nvGrpSpPr>
      <p:grpSpPr>
        <a:xfrm>
          <a:off x="0" y="0"/>
          <a:ext cx="0" cy="0"/>
          <a:chOff x="0" y="0"/>
          <a:chExt cx="0" cy="0"/>
        </a:xfrm>
      </p:grpSpPr>
      <p:sp>
        <p:nvSpPr>
          <p:cNvPr id="6009"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601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6011"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244313386"/>
      </p:ext>
    </p:extLst>
  </p:cSld>
  <p:clrMapOvr>
    <a:masterClrMapping/>
  </p:clrMapOvr>
  <p:transition spd="med"/>
</p:sldLayout>
</file>

<file path=ppt/slideLayouts/slideLayout509.xml><?xml version="1.0" encoding="utf-8"?>
<p:sldLayout xmlns:a="http://schemas.openxmlformats.org/drawingml/2006/main" xmlns:r="http://schemas.openxmlformats.org/officeDocument/2006/relationships" xmlns:p="http://schemas.openxmlformats.org/presentationml/2006/main" type="tx">
  <p:cSld name="32_Two Content">
    <p:spTree>
      <p:nvGrpSpPr>
        <p:cNvPr id="1" name=""/>
        <p:cNvGrpSpPr/>
        <p:nvPr/>
      </p:nvGrpSpPr>
      <p:grpSpPr>
        <a:xfrm>
          <a:off x="0" y="0"/>
          <a:ext cx="0" cy="0"/>
          <a:chOff x="0" y="0"/>
          <a:chExt cx="0" cy="0"/>
        </a:xfrm>
      </p:grpSpPr>
      <p:sp>
        <p:nvSpPr>
          <p:cNvPr id="6018" name="Title Text"/>
          <p:cNvSpPr txBox="1">
            <a:spLocks noGrp="1"/>
          </p:cNvSpPr>
          <p:nvPr>
            <p:ph type="title"/>
          </p:nvPr>
        </p:nvSpPr>
        <p:spPr>
          <a:prstGeom prst="rect">
            <a:avLst/>
          </a:prstGeom>
        </p:spPr>
        <p:txBody>
          <a:bodyPr/>
          <a:lstStyle/>
          <a:p>
            <a:r>
              <a:t>Title Text</a:t>
            </a:r>
          </a:p>
        </p:txBody>
      </p:sp>
      <p:sp>
        <p:nvSpPr>
          <p:cNvPr id="6019"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6020"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107244113"/>
      </p:ext>
    </p:extLst>
  </p:cSld>
  <p:clrMapOvr>
    <a:masterClrMapping/>
  </p:clrMapOvr>
  <p:transition spd="med"/>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4124F62C-3FC7-214E-A47F-02760675B298}" type="slidenum">
              <a:rPr lang="en-US"/>
              <a:pPr>
                <a:defRPr/>
              </a:pPr>
              <a:t>‹#›</a:t>
            </a:fld>
            <a:endParaRPr lang="en-US"/>
          </a:p>
        </p:txBody>
      </p:sp>
    </p:spTree>
    <p:extLst>
      <p:ext uri="{BB962C8B-B14F-4D97-AF65-F5344CB8AC3E}">
        <p14:creationId xmlns:p14="http://schemas.microsoft.com/office/powerpoint/2010/main" val="604290537"/>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tx">
  <p:cSld name="32_Comparison">
    <p:spTree>
      <p:nvGrpSpPr>
        <p:cNvPr id="1" name=""/>
        <p:cNvGrpSpPr/>
        <p:nvPr/>
      </p:nvGrpSpPr>
      <p:grpSpPr>
        <a:xfrm>
          <a:off x="0" y="0"/>
          <a:ext cx="0" cy="0"/>
          <a:chOff x="0" y="0"/>
          <a:chExt cx="0" cy="0"/>
        </a:xfrm>
      </p:grpSpPr>
      <p:sp>
        <p:nvSpPr>
          <p:cNvPr id="6027"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602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02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030"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278165028"/>
      </p:ext>
    </p:extLst>
  </p:cSld>
  <p:clrMapOvr>
    <a:masterClrMapping/>
  </p:clrMapOvr>
  <p:transition spd="med"/>
</p:sldLayout>
</file>

<file path=ppt/slideLayouts/slideLayout511.xml><?xml version="1.0" encoding="utf-8"?>
<p:sldLayout xmlns:a="http://schemas.openxmlformats.org/drawingml/2006/main" xmlns:r="http://schemas.openxmlformats.org/officeDocument/2006/relationships" xmlns:p="http://schemas.openxmlformats.org/presentationml/2006/main" type="tx">
  <p:cSld name="32_Title Only">
    <p:spTree>
      <p:nvGrpSpPr>
        <p:cNvPr id="1" name=""/>
        <p:cNvGrpSpPr/>
        <p:nvPr/>
      </p:nvGrpSpPr>
      <p:grpSpPr>
        <a:xfrm>
          <a:off x="0" y="0"/>
          <a:ext cx="0" cy="0"/>
          <a:chOff x="0" y="0"/>
          <a:chExt cx="0" cy="0"/>
        </a:xfrm>
      </p:grpSpPr>
      <p:sp>
        <p:nvSpPr>
          <p:cNvPr id="6037" name="Title Text"/>
          <p:cNvSpPr txBox="1">
            <a:spLocks noGrp="1"/>
          </p:cNvSpPr>
          <p:nvPr>
            <p:ph type="title"/>
          </p:nvPr>
        </p:nvSpPr>
        <p:spPr>
          <a:prstGeom prst="rect">
            <a:avLst/>
          </a:prstGeom>
        </p:spPr>
        <p:txBody>
          <a:bodyPr/>
          <a:lstStyle/>
          <a:p>
            <a:r>
              <a:t>Title Text</a:t>
            </a:r>
          </a:p>
        </p:txBody>
      </p:sp>
      <p:sp>
        <p:nvSpPr>
          <p:cNvPr id="6038"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241501924"/>
      </p:ext>
    </p:extLst>
  </p:cSld>
  <p:clrMapOvr>
    <a:masterClrMapping/>
  </p:clrMapOvr>
  <p:transition spd="med"/>
</p:sldLayout>
</file>

<file path=ppt/slideLayouts/slideLayout512.xml><?xml version="1.0" encoding="utf-8"?>
<p:sldLayout xmlns:a="http://schemas.openxmlformats.org/drawingml/2006/main" xmlns:r="http://schemas.openxmlformats.org/officeDocument/2006/relationships" xmlns:p="http://schemas.openxmlformats.org/presentationml/2006/main" type="tx">
  <p:cSld name="37_Blank">
    <p:spTree>
      <p:nvGrpSpPr>
        <p:cNvPr id="1" name=""/>
        <p:cNvGrpSpPr/>
        <p:nvPr/>
      </p:nvGrpSpPr>
      <p:grpSpPr>
        <a:xfrm>
          <a:off x="0" y="0"/>
          <a:ext cx="0" cy="0"/>
          <a:chOff x="0" y="0"/>
          <a:chExt cx="0" cy="0"/>
        </a:xfrm>
      </p:grpSpPr>
      <p:sp>
        <p:nvSpPr>
          <p:cNvPr id="6045"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302772573"/>
      </p:ext>
    </p:extLst>
  </p:cSld>
  <p:clrMapOvr>
    <a:masterClrMapping/>
  </p:clrMapOvr>
  <p:transition spd="med"/>
</p:sldLayout>
</file>

<file path=ppt/slideLayouts/slideLayout513.xml><?xml version="1.0" encoding="utf-8"?>
<p:sldLayout xmlns:a="http://schemas.openxmlformats.org/drawingml/2006/main" xmlns:r="http://schemas.openxmlformats.org/officeDocument/2006/relationships" xmlns:p="http://schemas.openxmlformats.org/presentationml/2006/main" showMasterSp="0" type="tx">
  <p:cSld name="4_Blank 0">
    <p:spTree>
      <p:nvGrpSpPr>
        <p:cNvPr id="1" name=""/>
        <p:cNvGrpSpPr/>
        <p:nvPr/>
      </p:nvGrpSpPr>
      <p:grpSpPr>
        <a:xfrm>
          <a:off x="0" y="0"/>
          <a:ext cx="0" cy="0"/>
          <a:chOff x="0" y="0"/>
          <a:chExt cx="0" cy="0"/>
        </a:xfrm>
      </p:grpSpPr>
      <p:sp>
        <p:nvSpPr>
          <p:cNvPr id="605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799711717"/>
      </p:ext>
    </p:extLst>
  </p:cSld>
  <p:clrMapOvr>
    <a:masterClrMapping/>
  </p:clrMapOvr>
  <p:transition spd="med"/>
</p:sldLayout>
</file>

<file path=ppt/slideLayouts/slideLayout514.xml><?xml version="1.0" encoding="utf-8"?>
<p:sldLayout xmlns:a="http://schemas.openxmlformats.org/drawingml/2006/main" xmlns:r="http://schemas.openxmlformats.org/officeDocument/2006/relationships" xmlns:p="http://schemas.openxmlformats.org/presentationml/2006/main" type="tx">
  <p:cSld name="32_Content with Caption">
    <p:spTree>
      <p:nvGrpSpPr>
        <p:cNvPr id="1" name=""/>
        <p:cNvGrpSpPr/>
        <p:nvPr/>
      </p:nvGrpSpPr>
      <p:grpSpPr>
        <a:xfrm>
          <a:off x="0" y="0"/>
          <a:ext cx="0" cy="0"/>
          <a:chOff x="0" y="0"/>
          <a:chExt cx="0" cy="0"/>
        </a:xfrm>
      </p:grpSpPr>
      <p:sp>
        <p:nvSpPr>
          <p:cNvPr id="6059"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6060"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606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06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353270042"/>
      </p:ext>
    </p:extLst>
  </p:cSld>
  <p:clrMapOvr>
    <a:masterClrMapping/>
  </p:clrMapOvr>
  <p:transition spd="med"/>
</p:sldLayout>
</file>

<file path=ppt/slideLayouts/slideLayout515.xml><?xml version="1.0" encoding="utf-8"?>
<p:sldLayout xmlns:a="http://schemas.openxmlformats.org/drawingml/2006/main" xmlns:r="http://schemas.openxmlformats.org/officeDocument/2006/relationships" xmlns:p="http://schemas.openxmlformats.org/presentationml/2006/main" type="tx">
  <p:cSld name="32_Picture with Caption">
    <p:spTree>
      <p:nvGrpSpPr>
        <p:cNvPr id="1" name=""/>
        <p:cNvGrpSpPr/>
        <p:nvPr/>
      </p:nvGrpSpPr>
      <p:grpSpPr>
        <a:xfrm>
          <a:off x="0" y="0"/>
          <a:ext cx="0" cy="0"/>
          <a:chOff x="0" y="0"/>
          <a:chExt cx="0" cy="0"/>
        </a:xfrm>
      </p:grpSpPr>
      <p:sp>
        <p:nvSpPr>
          <p:cNvPr id="6069"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607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07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07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954959999"/>
      </p:ext>
    </p:extLst>
  </p:cSld>
  <p:clrMapOvr>
    <a:masterClrMapping/>
  </p:clrMapOvr>
  <p:transition spd="med"/>
</p:sldLayout>
</file>

<file path=ppt/slideLayouts/slideLayout516.xml><?xml version="1.0" encoding="utf-8"?>
<p:sldLayout xmlns:a="http://schemas.openxmlformats.org/drawingml/2006/main" xmlns:r="http://schemas.openxmlformats.org/officeDocument/2006/relationships" xmlns:p="http://schemas.openxmlformats.org/presentationml/2006/main" showMasterSp="0" type="tx">
  <p:cSld name="41_Title Slide">
    <p:bg>
      <p:bgPr>
        <a:solidFill>
          <a:srgbClr val="000000"/>
        </a:solidFill>
        <a:effectLst/>
      </p:bgPr>
    </p:bg>
    <p:spTree>
      <p:nvGrpSpPr>
        <p:cNvPr id="1" name=""/>
        <p:cNvGrpSpPr/>
        <p:nvPr/>
      </p:nvGrpSpPr>
      <p:grpSpPr>
        <a:xfrm>
          <a:off x="0" y="0"/>
          <a:ext cx="0" cy="0"/>
          <a:chOff x="0" y="0"/>
          <a:chExt cx="0" cy="0"/>
        </a:xfrm>
      </p:grpSpPr>
      <p:sp>
        <p:nvSpPr>
          <p:cNvPr id="607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608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608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40216440"/>
      </p:ext>
    </p:extLst>
  </p:cSld>
  <p:clrMapOvr>
    <a:masterClrMapping/>
  </p:clrMapOvr>
  <p:transition spd="med"/>
</p:sldLayout>
</file>

<file path=ppt/slideLayouts/slideLayout517.xml><?xml version="1.0" encoding="utf-8"?>
<p:sldLayout xmlns:a="http://schemas.openxmlformats.org/drawingml/2006/main" xmlns:r="http://schemas.openxmlformats.org/officeDocument/2006/relationships" xmlns:p="http://schemas.openxmlformats.org/presentationml/2006/main" showMasterSp="0" type="tx">
  <p:cSld name="37_Title and Content">
    <p:bg>
      <p:bgPr>
        <a:solidFill>
          <a:srgbClr val="000000"/>
        </a:solidFill>
        <a:effectLst/>
      </p:bgPr>
    </p:bg>
    <p:spTree>
      <p:nvGrpSpPr>
        <p:cNvPr id="1" name=""/>
        <p:cNvGrpSpPr/>
        <p:nvPr/>
      </p:nvGrpSpPr>
      <p:grpSpPr>
        <a:xfrm>
          <a:off x="0" y="0"/>
          <a:ext cx="0" cy="0"/>
          <a:chOff x="0" y="0"/>
          <a:chExt cx="0" cy="0"/>
        </a:xfrm>
      </p:grpSpPr>
      <p:sp>
        <p:nvSpPr>
          <p:cNvPr id="608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089"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60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04091939"/>
      </p:ext>
    </p:extLst>
  </p:cSld>
  <p:clrMapOvr>
    <a:masterClrMapping/>
  </p:clrMapOvr>
  <p:transition spd="med"/>
</p:sldLayout>
</file>

<file path=ppt/slideLayouts/slideLayout518.xml><?xml version="1.0" encoding="utf-8"?>
<p:sldLayout xmlns:a="http://schemas.openxmlformats.org/drawingml/2006/main" xmlns:r="http://schemas.openxmlformats.org/officeDocument/2006/relationships" xmlns:p="http://schemas.openxmlformats.org/presentationml/2006/main" showMasterSp="0" type="tx">
  <p:cSld name="32_Section Header">
    <p:bg>
      <p:bgPr>
        <a:solidFill>
          <a:srgbClr val="000000"/>
        </a:solidFill>
        <a:effectLst/>
      </p:bgPr>
    </p:bg>
    <p:spTree>
      <p:nvGrpSpPr>
        <p:cNvPr id="1" name=""/>
        <p:cNvGrpSpPr/>
        <p:nvPr/>
      </p:nvGrpSpPr>
      <p:grpSpPr>
        <a:xfrm>
          <a:off x="0" y="0"/>
          <a:ext cx="0" cy="0"/>
          <a:chOff x="0" y="0"/>
          <a:chExt cx="0" cy="0"/>
        </a:xfrm>
      </p:grpSpPr>
      <p:sp>
        <p:nvSpPr>
          <p:cNvPr id="609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609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60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75816558"/>
      </p:ext>
    </p:extLst>
  </p:cSld>
  <p:clrMapOvr>
    <a:masterClrMapping/>
  </p:clrMapOvr>
  <p:transition spd="med"/>
</p:sldLayout>
</file>

<file path=ppt/slideLayouts/slideLayout519.xml><?xml version="1.0" encoding="utf-8"?>
<p:sldLayout xmlns:a="http://schemas.openxmlformats.org/drawingml/2006/main" xmlns:r="http://schemas.openxmlformats.org/officeDocument/2006/relationships" xmlns:p="http://schemas.openxmlformats.org/presentationml/2006/main" showMasterSp="0" type="tx">
  <p:cSld name="33_Two Content">
    <p:bg>
      <p:bgPr>
        <a:solidFill>
          <a:srgbClr val="000000"/>
        </a:solidFill>
        <a:effectLst/>
      </p:bgPr>
    </p:bg>
    <p:spTree>
      <p:nvGrpSpPr>
        <p:cNvPr id="1" name=""/>
        <p:cNvGrpSpPr/>
        <p:nvPr/>
      </p:nvGrpSpPr>
      <p:grpSpPr>
        <a:xfrm>
          <a:off x="0" y="0"/>
          <a:ext cx="0" cy="0"/>
          <a:chOff x="0" y="0"/>
          <a:chExt cx="0" cy="0"/>
        </a:xfrm>
      </p:grpSpPr>
      <p:sp>
        <p:nvSpPr>
          <p:cNvPr id="610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10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610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39944546"/>
      </p:ext>
    </p:extLst>
  </p:cSld>
  <p:clrMapOvr>
    <a:masterClrMapping/>
  </p:clrMapOvr>
  <p:transition spd="med"/>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EE80B59-4A05-0A4B-9A78-F38FA7B73184}" type="slidenum">
              <a:rPr lang="en-US"/>
              <a:pPr>
                <a:defRPr/>
              </a:pPr>
              <a:t>‹#›</a:t>
            </a:fld>
            <a:endParaRPr lang="en-US"/>
          </a:p>
        </p:txBody>
      </p:sp>
    </p:spTree>
    <p:extLst>
      <p:ext uri="{BB962C8B-B14F-4D97-AF65-F5344CB8AC3E}">
        <p14:creationId xmlns:p14="http://schemas.microsoft.com/office/powerpoint/2010/main" val="3755490487"/>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showMasterSp="0" type="tx">
  <p:cSld name="33_Comparison">
    <p:bg>
      <p:bgPr>
        <a:solidFill>
          <a:srgbClr val="000000"/>
        </a:solidFill>
        <a:effectLst/>
      </p:bgPr>
    </p:bg>
    <p:spTree>
      <p:nvGrpSpPr>
        <p:cNvPr id="1" name=""/>
        <p:cNvGrpSpPr/>
        <p:nvPr/>
      </p:nvGrpSpPr>
      <p:grpSpPr>
        <a:xfrm>
          <a:off x="0" y="0"/>
          <a:ext cx="0" cy="0"/>
          <a:chOff x="0" y="0"/>
          <a:chExt cx="0" cy="0"/>
        </a:xfrm>
      </p:grpSpPr>
      <p:sp>
        <p:nvSpPr>
          <p:cNvPr id="611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611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11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11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73633928"/>
      </p:ext>
    </p:extLst>
  </p:cSld>
  <p:clrMapOvr>
    <a:masterClrMapping/>
  </p:clrMapOvr>
  <p:transition spd="med"/>
</p:sldLayout>
</file>

<file path=ppt/slideLayouts/slideLayout521.xml><?xml version="1.0" encoding="utf-8"?>
<p:sldLayout xmlns:a="http://schemas.openxmlformats.org/drawingml/2006/main" xmlns:r="http://schemas.openxmlformats.org/officeDocument/2006/relationships" xmlns:p="http://schemas.openxmlformats.org/presentationml/2006/main" showMasterSp="0" type="tx">
  <p:cSld name="33_Title Only">
    <p:bg>
      <p:bgPr>
        <a:solidFill>
          <a:srgbClr val="000000"/>
        </a:solidFill>
        <a:effectLst/>
      </p:bgPr>
    </p:bg>
    <p:spTree>
      <p:nvGrpSpPr>
        <p:cNvPr id="1" name=""/>
        <p:cNvGrpSpPr/>
        <p:nvPr/>
      </p:nvGrpSpPr>
      <p:grpSpPr>
        <a:xfrm>
          <a:off x="0" y="0"/>
          <a:ext cx="0" cy="0"/>
          <a:chOff x="0" y="0"/>
          <a:chExt cx="0" cy="0"/>
        </a:xfrm>
      </p:grpSpPr>
      <p:sp>
        <p:nvSpPr>
          <p:cNvPr id="612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12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63164681"/>
      </p:ext>
    </p:extLst>
  </p:cSld>
  <p:clrMapOvr>
    <a:masterClrMapping/>
  </p:clrMapOvr>
  <p:transition spd="med"/>
</p:sldLayout>
</file>

<file path=ppt/slideLayouts/slideLayout522.xml><?xml version="1.0" encoding="utf-8"?>
<p:sldLayout xmlns:a="http://schemas.openxmlformats.org/drawingml/2006/main" xmlns:r="http://schemas.openxmlformats.org/officeDocument/2006/relationships" xmlns:p="http://schemas.openxmlformats.org/presentationml/2006/main" showMasterSp="0" type="tx">
  <p:cSld name="38_Blank">
    <p:bg>
      <p:bgPr>
        <a:solidFill>
          <a:srgbClr val="000000"/>
        </a:solidFill>
        <a:effectLst/>
      </p:bgPr>
    </p:bg>
    <p:spTree>
      <p:nvGrpSpPr>
        <p:cNvPr id="1" name=""/>
        <p:cNvGrpSpPr/>
        <p:nvPr/>
      </p:nvGrpSpPr>
      <p:grpSpPr>
        <a:xfrm>
          <a:off x="0" y="0"/>
          <a:ext cx="0" cy="0"/>
          <a:chOff x="0" y="0"/>
          <a:chExt cx="0" cy="0"/>
        </a:xfrm>
      </p:grpSpPr>
      <p:sp>
        <p:nvSpPr>
          <p:cNvPr id="613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6178896"/>
      </p:ext>
    </p:extLst>
  </p:cSld>
  <p:clrMapOvr>
    <a:masterClrMapping/>
  </p:clrMapOvr>
  <p:transition spd="med"/>
</p:sldLayout>
</file>

<file path=ppt/slideLayouts/slideLayout523.xml><?xml version="1.0" encoding="utf-8"?>
<p:sldLayout xmlns:a="http://schemas.openxmlformats.org/drawingml/2006/main" xmlns:r="http://schemas.openxmlformats.org/officeDocument/2006/relationships" xmlns:p="http://schemas.openxmlformats.org/presentationml/2006/main" showMasterSp="0" type="tx">
  <p:cSld name="33_Content with Caption">
    <p:bg>
      <p:bgPr>
        <a:solidFill>
          <a:srgbClr val="000000"/>
        </a:solidFill>
        <a:effectLst/>
      </p:bgPr>
    </p:bg>
    <p:spTree>
      <p:nvGrpSpPr>
        <p:cNvPr id="1" name=""/>
        <p:cNvGrpSpPr/>
        <p:nvPr/>
      </p:nvGrpSpPr>
      <p:grpSpPr>
        <a:xfrm>
          <a:off x="0" y="0"/>
          <a:ext cx="0" cy="0"/>
          <a:chOff x="0" y="0"/>
          <a:chExt cx="0" cy="0"/>
        </a:xfrm>
      </p:grpSpPr>
      <p:sp>
        <p:nvSpPr>
          <p:cNvPr id="614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6141"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614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14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58736872"/>
      </p:ext>
    </p:extLst>
  </p:cSld>
  <p:clrMapOvr>
    <a:masterClrMapping/>
  </p:clrMapOvr>
  <p:transition spd="med"/>
</p:sldLayout>
</file>

<file path=ppt/slideLayouts/slideLayout524.xml><?xml version="1.0" encoding="utf-8"?>
<p:sldLayout xmlns:a="http://schemas.openxmlformats.org/drawingml/2006/main" xmlns:r="http://schemas.openxmlformats.org/officeDocument/2006/relationships" xmlns:p="http://schemas.openxmlformats.org/presentationml/2006/main" showMasterSp="0" type="tx">
  <p:cSld name="33_Picture with Caption">
    <p:bg>
      <p:bgPr>
        <a:solidFill>
          <a:srgbClr val="000000"/>
        </a:solidFill>
        <a:effectLst/>
      </p:bgPr>
    </p:bg>
    <p:spTree>
      <p:nvGrpSpPr>
        <p:cNvPr id="1" name=""/>
        <p:cNvGrpSpPr/>
        <p:nvPr/>
      </p:nvGrpSpPr>
      <p:grpSpPr>
        <a:xfrm>
          <a:off x="0" y="0"/>
          <a:ext cx="0" cy="0"/>
          <a:chOff x="0" y="0"/>
          <a:chExt cx="0" cy="0"/>
        </a:xfrm>
      </p:grpSpPr>
      <p:sp>
        <p:nvSpPr>
          <p:cNvPr id="615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615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15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15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51496311"/>
      </p:ext>
    </p:extLst>
  </p:cSld>
  <p:clrMapOvr>
    <a:masterClrMapping/>
  </p:clrMapOvr>
  <p:transition spd="med"/>
</p:sldLayout>
</file>

<file path=ppt/slideLayouts/slideLayout525.xml><?xml version="1.0" encoding="utf-8"?>
<p:sldLayout xmlns:a="http://schemas.openxmlformats.org/drawingml/2006/main" xmlns:r="http://schemas.openxmlformats.org/officeDocument/2006/relationships" xmlns:p="http://schemas.openxmlformats.org/presentationml/2006/main" showMasterSp="0" type="tx">
  <p:cSld name="4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160"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16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6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2138679"/>
      </p:ext>
    </p:extLst>
  </p:cSld>
  <p:clrMapOvr>
    <a:masterClrMapping/>
  </p:clrMapOvr>
  <p:transition spd="med"/>
</p:sldLayout>
</file>

<file path=ppt/slideLayouts/slideLayout526.xml><?xml version="1.0" encoding="utf-8"?>
<p:sldLayout xmlns:a="http://schemas.openxmlformats.org/drawingml/2006/main" xmlns:r="http://schemas.openxmlformats.org/officeDocument/2006/relationships" xmlns:p="http://schemas.openxmlformats.org/presentationml/2006/main" showMasterSp="0" type="tx">
  <p:cSld name="3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16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17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7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19608949"/>
      </p:ext>
    </p:extLst>
  </p:cSld>
  <p:clrMapOvr>
    <a:masterClrMapping/>
  </p:clrMapOvr>
  <p:transition spd="med"/>
</p:sldLayout>
</file>

<file path=ppt/slideLayouts/slideLayout527.xml><?xml version="1.0" encoding="utf-8"?>
<p:sldLayout xmlns:a="http://schemas.openxmlformats.org/drawingml/2006/main" xmlns:r="http://schemas.openxmlformats.org/officeDocument/2006/relationships" xmlns:p="http://schemas.openxmlformats.org/presentationml/2006/main" showMasterSp="0" type="tx">
  <p:cSld name="3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17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617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8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24529157"/>
      </p:ext>
    </p:extLst>
  </p:cSld>
  <p:clrMapOvr>
    <a:masterClrMapping/>
  </p:clrMapOvr>
  <p:transition spd="med"/>
</p:sldLayout>
</file>

<file path=ppt/slideLayouts/slideLayout528.xml><?xml version="1.0" encoding="utf-8"?>
<p:sldLayout xmlns:a="http://schemas.openxmlformats.org/drawingml/2006/main" xmlns:r="http://schemas.openxmlformats.org/officeDocument/2006/relationships" xmlns:p="http://schemas.openxmlformats.org/presentationml/2006/main" showMasterSp="0" type="tx">
  <p:cSld name="3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18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18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8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27103883"/>
      </p:ext>
    </p:extLst>
  </p:cSld>
  <p:clrMapOvr>
    <a:masterClrMapping/>
  </p:clrMapOvr>
  <p:transition spd="med"/>
</p:sldLayout>
</file>

<file path=ppt/slideLayouts/slideLayout529.xml><?xml version="1.0" encoding="utf-8"?>
<p:sldLayout xmlns:a="http://schemas.openxmlformats.org/drawingml/2006/main" xmlns:r="http://schemas.openxmlformats.org/officeDocument/2006/relationships" xmlns:p="http://schemas.openxmlformats.org/presentationml/2006/main" showMasterSp="0" type="tx">
  <p:cSld name="3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19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19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9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619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99758333"/>
      </p:ext>
    </p:extLst>
  </p:cSld>
  <p:clrMapOvr>
    <a:masterClrMapping/>
  </p:clrMapOvr>
  <p:transition spd="med"/>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AB8D8D6-A1D4-BD4E-BC95-113322D710A5}" type="slidenum">
              <a:rPr lang="en-US"/>
              <a:pPr>
                <a:defRPr/>
              </a:pPr>
              <a:t>‹#›</a:t>
            </a:fld>
            <a:endParaRPr lang="en-US"/>
          </a:p>
        </p:txBody>
      </p:sp>
    </p:spTree>
    <p:extLst>
      <p:ext uri="{BB962C8B-B14F-4D97-AF65-F5344CB8AC3E}">
        <p14:creationId xmlns:p14="http://schemas.microsoft.com/office/powerpoint/2010/main" val="3296515744"/>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showMasterSp="0" type="tx">
  <p:cSld name="3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20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20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58757962"/>
      </p:ext>
    </p:extLst>
  </p:cSld>
  <p:clrMapOvr>
    <a:masterClrMapping/>
  </p:clrMapOvr>
  <p:transition spd="med"/>
</p:sldLayout>
</file>

<file path=ppt/slideLayouts/slideLayout531.xml><?xml version="1.0" encoding="utf-8"?>
<p:sldLayout xmlns:a="http://schemas.openxmlformats.org/drawingml/2006/main" xmlns:r="http://schemas.openxmlformats.org/officeDocument/2006/relationships" xmlns:p="http://schemas.openxmlformats.org/presentationml/2006/main" showMasterSp="0" type="tx">
  <p:cSld name="39_Blank">
    <p:bg>
      <p:bgPr>
        <a:solidFill>
          <a:schemeClr val="accent3">
            <a:lumOff val="44000"/>
          </a:schemeClr>
        </a:solidFill>
        <a:effectLst/>
      </p:bgPr>
    </p:bg>
    <p:spTree>
      <p:nvGrpSpPr>
        <p:cNvPr id="1" name=""/>
        <p:cNvGrpSpPr/>
        <p:nvPr/>
      </p:nvGrpSpPr>
      <p:grpSpPr>
        <a:xfrm>
          <a:off x="0" y="0"/>
          <a:ext cx="0" cy="0"/>
          <a:chOff x="0" y="0"/>
          <a:chExt cx="0" cy="0"/>
        </a:xfrm>
      </p:grpSpPr>
      <p:sp>
        <p:nvSpPr>
          <p:cNvPr id="621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85666126"/>
      </p:ext>
    </p:extLst>
  </p:cSld>
  <p:clrMapOvr>
    <a:masterClrMapping/>
  </p:clrMapOvr>
  <p:transition spd="med"/>
</p:sldLayout>
</file>

<file path=ppt/slideLayouts/slideLayout532.xml><?xml version="1.0" encoding="utf-8"?>
<p:sldLayout xmlns:a="http://schemas.openxmlformats.org/drawingml/2006/main" xmlns:r="http://schemas.openxmlformats.org/officeDocument/2006/relationships" xmlns:p="http://schemas.openxmlformats.org/presentationml/2006/main" showMasterSp="0" type="tx">
  <p:cSld name="3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22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22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22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622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69101590"/>
      </p:ext>
    </p:extLst>
  </p:cSld>
  <p:clrMapOvr>
    <a:masterClrMapping/>
  </p:clrMapOvr>
  <p:transition spd="med"/>
</p:sldLayout>
</file>

<file path=ppt/slideLayouts/slideLayout533.xml><?xml version="1.0" encoding="utf-8"?>
<p:sldLayout xmlns:a="http://schemas.openxmlformats.org/drawingml/2006/main" xmlns:r="http://schemas.openxmlformats.org/officeDocument/2006/relationships" xmlns:p="http://schemas.openxmlformats.org/presentationml/2006/main" showMasterSp="0" type="tx">
  <p:cSld name="3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23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23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23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23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46624297"/>
      </p:ext>
    </p:extLst>
  </p:cSld>
  <p:clrMapOvr>
    <a:masterClrMapping/>
  </p:clrMapOvr>
  <p:transition spd="med"/>
</p:sldLayout>
</file>

<file path=ppt/slideLayouts/slideLayout534.xml><?xml version="1.0" encoding="utf-8"?>
<p:sldLayout xmlns:a="http://schemas.openxmlformats.org/drawingml/2006/main" xmlns:r="http://schemas.openxmlformats.org/officeDocument/2006/relationships" xmlns:p="http://schemas.openxmlformats.org/presentationml/2006/main" showMasterSp="0" type="tx">
  <p:cSld name="43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41" name="Title Text"/>
          <p:cNvSpPr txBox="1">
            <a:spLocks noGrp="1"/>
          </p:cNvSpPr>
          <p:nvPr>
            <p:ph type="title"/>
          </p:nvPr>
        </p:nvSpPr>
        <p:spPr>
          <a:xfrm>
            <a:off x="685800" y="2514600"/>
            <a:ext cx="7772400" cy="13716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42" name="Body Level One…"/>
          <p:cNvSpPr txBox="1">
            <a:spLocks noGrp="1"/>
          </p:cNvSpPr>
          <p:nvPr>
            <p:ph type="body" sz="quarter" idx="1"/>
          </p:nvPr>
        </p:nvSpPr>
        <p:spPr>
          <a:xfrm>
            <a:off x="1371600" y="4343400"/>
            <a:ext cx="6400800" cy="1447800"/>
          </a:xfrm>
          <a:prstGeom prst="rect">
            <a:avLst/>
          </a:prstGeom>
          <a:effectLst>
            <a:outerShdw blurRad="25400" dist="25399" dir="2700000" rotWithShape="0">
              <a:srgbClr val="808080"/>
            </a:outerShdw>
          </a:effectLst>
        </p:spPr>
        <p:txBody>
          <a:bodyPr>
            <a:normAutofit/>
          </a:bodyPr>
          <a:lstStyle>
            <a:lvl1pPr marL="0" indent="0" algn="ctr">
              <a:spcBef>
                <a:spcPts val="600"/>
              </a:spcBef>
              <a:buSzTx/>
              <a:buNone/>
              <a:defRPr sz="2800">
                <a:solidFill>
                  <a:schemeClr val="accent3">
                    <a:lumOff val="44000"/>
                  </a:schemeClr>
                </a:solidFill>
                <a:latin typeface="Tahoma"/>
                <a:ea typeface="Tahoma"/>
                <a:cs typeface="Tahoma"/>
                <a:sym typeface="Tahoma"/>
              </a:defRPr>
            </a:lvl1pPr>
            <a:lvl2pPr marL="742950" indent="-285750" algn="ctr">
              <a:spcBef>
                <a:spcPts val="600"/>
              </a:spcBef>
              <a:buChar char=""/>
              <a:defRPr sz="2800">
                <a:solidFill>
                  <a:schemeClr val="accent3">
                    <a:lumOff val="44000"/>
                  </a:schemeClr>
                </a:solidFill>
                <a:latin typeface="Tahoma"/>
                <a:ea typeface="Tahoma"/>
                <a:cs typeface="Tahoma"/>
                <a:sym typeface="Tahoma"/>
              </a:defRPr>
            </a:lvl2pPr>
            <a:lvl3pPr marL="1181100" indent="-266700" algn="ctr">
              <a:spcBef>
                <a:spcPts val="600"/>
              </a:spcBef>
              <a:buChar char="⌖"/>
              <a:defRPr sz="2800">
                <a:solidFill>
                  <a:schemeClr val="accent3">
                    <a:lumOff val="44000"/>
                  </a:schemeClr>
                </a:solidFill>
                <a:latin typeface="Tahoma"/>
                <a:ea typeface="Tahoma"/>
                <a:cs typeface="Tahoma"/>
                <a:sym typeface="Tahoma"/>
              </a:defRPr>
            </a:lvl3pPr>
            <a:lvl4pPr marL="1691639" indent="-320039" algn="ctr">
              <a:spcBef>
                <a:spcPts val="600"/>
              </a:spcBef>
              <a:buChar char=""/>
              <a:defRPr sz="2800">
                <a:solidFill>
                  <a:schemeClr val="accent3">
                    <a:lumOff val="44000"/>
                  </a:schemeClr>
                </a:solidFill>
                <a:latin typeface="Tahoma"/>
                <a:ea typeface="Tahoma"/>
                <a:cs typeface="Tahoma"/>
                <a:sym typeface="Tahoma"/>
              </a:defRPr>
            </a:lvl4pPr>
            <a:lvl5pPr marL="2148839" indent="-320039" algn="ctr">
              <a:spcBef>
                <a:spcPts val="600"/>
              </a:spcBef>
              <a:buChar char="⌖"/>
              <a:defRPr sz="28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43"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606712737"/>
      </p:ext>
    </p:extLst>
  </p:cSld>
  <p:clrMapOvr>
    <a:masterClrMapping/>
  </p:clrMapOvr>
  <p:transition spd="med"/>
</p:sldLayout>
</file>

<file path=ppt/slideLayouts/slideLayout535.xml><?xml version="1.0" encoding="utf-8"?>
<p:sldLayout xmlns:a="http://schemas.openxmlformats.org/drawingml/2006/main" xmlns:r="http://schemas.openxmlformats.org/officeDocument/2006/relationships" xmlns:p="http://schemas.openxmlformats.org/presentationml/2006/main" showMasterSp="0" type="tx">
  <p:cSld name="39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50"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51" name="Body Level One…"/>
          <p:cNvSpPr txBox="1">
            <a:spLocks noGrp="1"/>
          </p:cNvSpPr>
          <p:nvPr>
            <p:ph type="body" idx="1"/>
          </p:nvPr>
        </p:nvSpPr>
        <p:spPr>
          <a:xfrm>
            <a:off x="685800" y="1981200"/>
            <a:ext cx="7772400" cy="4114800"/>
          </a:xfrm>
          <a:prstGeom prst="rect">
            <a:avLst/>
          </a:prstGeom>
          <a:effectLst>
            <a:outerShdw blurRad="25400" dist="25399" dir="2700000" rotWithShape="0">
              <a:srgbClr val="808080"/>
            </a:outerShdw>
          </a:effectLst>
        </p:spPr>
        <p:txBody>
          <a:bodyPr>
            <a:normAutofit/>
          </a:bodyPr>
          <a:lstStyle>
            <a:lvl1pPr>
              <a:buChar char="⌖"/>
              <a:defRPr>
                <a:solidFill>
                  <a:schemeClr val="accent3">
                    <a:lumOff val="44000"/>
                  </a:schemeClr>
                </a:solidFill>
                <a:latin typeface="Tahoma"/>
                <a:ea typeface="Tahoma"/>
                <a:cs typeface="Tahoma"/>
                <a:sym typeface="Tahoma"/>
              </a:defRPr>
            </a:lvl1pPr>
            <a:lvl2pPr>
              <a:buChar char=""/>
              <a:defRPr>
                <a:solidFill>
                  <a:schemeClr val="accent3">
                    <a:lumOff val="44000"/>
                  </a:schemeClr>
                </a:solidFill>
                <a:latin typeface="Tahoma"/>
                <a:ea typeface="Tahoma"/>
                <a:cs typeface="Tahoma"/>
                <a:sym typeface="Tahoma"/>
              </a:defRPr>
            </a:lvl2pPr>
            <a:lvl3pPr>
              <a:buChar char="⌖"/>
              <a:defRPr>
                <a:solidFill>
                  <a:schemeClr val="accent3">
                    <a:lumOff val="44000"/>
                  </a:schemeClr>
                </a:solidFill>
                <a:latin typeface="Tahoma"/>
                <a:ea typeface="Tahoma"/>
                <a:cs typeface="Tahoma"/>
                <a:sym typeface="Tahoma"/>
              </a:defRPr>
            </a:lvl3pPr>
            <a:lvl4pPr>
              <a:buChar char=""/>
              <a:defRPr>
                <a:solidFill>
                  <a:schemeClr val="accent3">
                    <a:lumOff val="44000"/>
                  </a:schemeClr>
                </a:solidFill>
                <a:latin typeface="Tahoma"/>
                <a:ea typeface="Tahoma"/>
                <a:cs typeface="Tahoma"/>
                <a:sym typeface="Tahoma"/>
              </a:defRPr>
            </a:lvl4pPr>
            <a:lvl5pPr>
              <a:buChar char="⌖"/>
              <a:defRPr>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5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550471679"/>
      </p:ext>
    </p:extLst>
  </p:cSld>
  <p:clrMapOvr>
    <a:masterClrMapping/>
  </p:clrMapOvr>
  <p:transition spd="med"/>
</p:sldLayout>
</file>

<file path=ppt/slideLayouts/slideLayout536.xml><?xml version="1.0" encoding="utf-8"?>
<p:sldLayout xmlns:a="http://schemas.openxmlformats.org/drawingml/2006/main" xmlns:r="http://schemas.openxmlformats.org/officeDocument/2006/relationships" xmlns:p="http://schemas.openxmlformats.org/presentationml/2006/main" showMasterSp="0" type="tx">
  <p:cSld name="34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59" name="Title Text"/>
          <p:cNvSpPr txBox="1">
            <a:spLocks noGrp="1"/>
          </p:cNvSpPr>
          <p:nvPr>
            <p:ph type="title"/>
          </p:nvPr>
        </p:nvSpPr>
        <p:spPr>
          <a:xfrm>
            <a:off x="722312" y="4406900"/>
            <a:ext cx="7772401" cy="1362075"/>
          </a:xfrm>
          <a:prstGeom prst="rect">
            <a:avLst/>
          </a:prstGeom>
          <a:effectLst>
            <a:outerShdw blurRad="25400" dist="25399" dir="2700000" rotWithShape="0">
              <a:srgbClr val="808080"/>
            </a:outerShdw>
          </a:effectLst>
        </p:spPr>
        <p:txBody>
          <a:bodyPr anchor="t"/>
          <a:lstStyle>
            <a:lvl1pPr>
              <a:defRPr sz="4000" b="1" cap="all">
                <a:solidFill>
                  <a:schemeClr val="accent3">
                    <a:lumOff val="44000"/>
                  </a:schemeClr>
                </a:solidFill>
                <a:latin typeface="Tahoma"/>
                <a:ea typeface="Tahoma"/>
                <a:cs typeface="Tahoma"/>
                <a:sym typeface="Tahoma"/>
              </a:defRPr>
            </a:lvl1pPr>
          </a:lstStyle>
          <a:p>
            <a:r>
              <a:t>Title Text</a:t>
            </a:r>
          </a:p>
        </p:txBody>
      </p:sp>
      <p:sp>
        <p:nvSpPr>
          <p:cNvPr id="6260" name="Body Level One…"/>
          <p:cNvSpPr txBox="1">
            <a:spLocks noGrp="1"/>
          </p:cNvSpPr>
          <p:nvPr>
            <p:ph type="body" sz="quarter" idx="1"/>
          </p:nvPr>
        </p:nvSpPr>
        <p:spPr>
          <a:xfrm>
            <a:off x="722312" y="2906713"/>
            <a:ext cx="7772401" cy="1500188"/>
          </a:xfrm>
          <a:prstGeom prst="rect">
            <a:avLst/>
          </a:prstGeom>
          <a:effectLst>
            <a:outerShdw blurRad="25400" dist="25399" dir="2700000" rotWithShape="0">
              <a:srgbClr val="808080"/>
            </a:outerShdw>
          </a:effectLst>
        </p:spPr>
        <p:txBody>
          <a:bodyPr anchor="b">
            <a:normAutofit/>
          </a:bodyPr>
          <a:lstStyle>
            <a:lvl1pPr marL="0" indent="0">
              <a:spcBef>
                <a:spcPts val="400"/>
              </a:spcBef>
              <a:buSzTx/>
              <a:buNone/>
              <a:defRPr sz="2000">
                <a:solidFill>
                  <a:schemeClr val="accent3">
                    <a:lumOff val="44000"/>
                  </a:schemeClr>
                </a:solidFill>
                <a:latin typeface="Tahoma"/>
                <a:ea typeface="Tahoma"/>
                <a:cs typeface="Tahoma"/>
                <a:sym typeface="Tahoma"/>
              </a:defRPr>
            </a:lvl1pPr>
            <a:lvl2pPr marL="0" indent="457200">
              <a:spcBef>
                <a:spcPts val="400"/>
              </a:spcBef>
              <a:buSzTx/>
              <a:buNone/>
              <a:defRPr sz="2000">
                <a:solidFill>
                  <a:schemeClr val="accent3">
                    <a:lumOff val="44000"/>
                  </a:schemeClr>
                </a:solidFill>
                <a:latin typeface="Tahoma"/>
                <a:ea typeface="Tahoma"/>
                <a:cs typeface="Tahoma"/>
                <a:sym typeface="Tahoma"/>
              </a:defRPr>
            </a:lvl2pPr>
            <a:lvl3pPr marL="0" indent="914400">
              <a:spcBef>
                <a:spcPts val="400"/>
              </a:spcBef>
              <a:buSzTx/>
              <a:buNone/>
              <a:defRPr sz="2000">
                <a:solidFill>
                  <a:schemeClr val="accent3">
                    <a:lumOff val="44000"/>
                  </a:schemeClr>
                </a:solidFill>
                <a:latin typeface="Tahoma"/>
                <a:ea typeface="Tahoma"/>
                <a:cs typeface="Tahoma"/>
                <a:sym typeface="Tahoma"/>
              </a:defRPr>
            </a:lvl3pPr>
            <a:lvl4pPr marL="0" indent="1371600">
              <a:spcBef>
                <a:spcPts val="400"/>
              </a:spcBef>
              <a:buSzTx/>
              <a:buNone/>
              <a:defRPr sz="2000">
                <a:solidFill>
                  <a:schemeClr val="accent3">
                    <a:lumOff val="44000"/>
                  </a:schemeClr>
                </a:solidFill>
                <a:latin typeface="Tahoma"/>
                <a:ea typeface="Tahoma"/>
                <a:cs typeface="Tahoma"/>
                <a:sym typeface="Tahoma"/>
              </a:defRPr>
            </a:lvl4pPr>
            <a:lvl5pPr marL="0" indent="1828800">
              <a:spcBef>
                <a:spcPts val="400"/>
              </a:spcBef>
              <a:buSzTx/>
              <a:buNone/>
              <a:defRPr sz="20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61"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522624285"/>
      </p:ext>
    </p:extLst>
  </p:cSld>
  <p:clrMapOvr>
    <a:masterClrMapping/>
  </p:clrMapOvr>
  <p:transition spd="med"/>
</p:sldLayout>
</file>

<file path=ppt/slideLayouts/slideLayout537.xml><?xml version="1.0" encoding="utf-8"?>
<p:sldLayout xmlns:a="http://schemas.openxmlformats.org/drawingml/2006/main" xmlns:r="http://schemas.openxmlformats.org/officeDocument/2006/relationships" xmlns:p="http://schemas.openxmlformats.org/presentationml/2006/main" showMasterSp="0" type="tx">
  <p:cSld name="35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68"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69" name="Body Level One…"/>
          <p:cNvSpPr txBox="1">
            <a:spLocks noGrp="1"/>
          </p:cNvSpPr>
          <p:nvPr>
            <p:ph type="body" sz="half" idx="1"/>
          </p:nvPr>
        </p:nvSpPr>
        <p:spPr>
          <a:xfrm>
            <a:off x="685800" y="1981200"/>
            <a:ext cx="3810000" cy="4114800"/>
          </a:xfrm>
          <a:prstGeom prst="rect">
            <a:avLst/>
          </a:prstGeom>
          <a:effectLst>
            <a:outerShdw blurRad="25400" dist="25399" dir="2700000" rotWithShape="0">
              <a:srgbClr val="808080"/>
            </a:outerShdw>
          </a:effectLst>
        </p:spPr>
        <p:txBody>
          <a:bodyPr>
            <a:normAutofit/>
          </a:bodyPr>
          <a:lstStyle>
            <a:lvl1pPr>
              <a:spcBef>
                <a:spcPts val="600"/>
              </a:spcBef>
              <a:buChar char="⌖"/>
              <a:defRPr sz="2800">
                <a:solidFill>
                  <a:schemeClr val="accent3">
                    <a:lumOff val="44000"/>
                  </a:schemeClr>
                </a:solidFill>
                <a:latin typeface="Tahoma"/>
                <a:ea typeface="Tahoma"/>
                <a:cs typeface="Tahoma"/>
                <a:sym typeface="Tahoma"/>
              </a:defRPr>
            </a:lvl1pPr>
            <a:lvl2pPr marL="790575" indent="-333375">
              <a:spcBef>
                <a:spcPts val="600"/>
              </a:spcBef>
              <a:buChar char=""/>
              <a:defRPr sz="2800">
                <a:solidFill>
                  <a:schemeClr val="accent3">
                    <a:lumOff val="44000"/>
                  </a:schemeClr>
                </a:solidFill>
                <a:latin typeface="Tahoma"/>
                <a:ea typeface="Tahoma"/>
                <a:cs typeface="Tahoma"/>
                <a:sym typeface="Tahoma"/>
              </a:defRPr>
            </a:lvl2pPr>
            <a:lvl3pPr marL="1234439" indent="-320039">
              <a:spcBef>
                <a:spcPts val="600"/>
              </a:spcBef>
              <a:buChar char="⌖"/>
              <a:defRPr sz="2800">
                <a:solidFill>
                  <a:schemeClr val="accent3">
                    <a:lumOff val="44000"/>
                  </a:schemeClr>
                </a:solidFill>
                <a:latin typeface="Tahoma"/>
                <a:ea typeface="Tahoma"/>
                <a:cs typeface="Tahoma"/>
                <a:sym typeface="Tahoma"/>
              </a:defRPr>
            </a:lvl3pPr>
            <a:lvl4pPr marL="1727200" indent="-355600">
              <a:spcBef>
                <a:spcPts val="600"/>
              </a:spcBef>
              <a:buChar char=""/>
              <a:defRPr sz="2800">
                <a:solidFill>
                  <a:schemeClr val="accent3">
                    <a:lumOff val="44000"/>
                  </a:schemeClr>
                </a:solidFill>
                <a:latin typeface="Tahoma"/>
                <a:ea typeface="Tahoma"/>
                <a:cs typeface="Tahoma"/>
                <a:sym typeface="Tahoma"/>
              </a:defRPr>
            </a:lvl4pPr>
            <a:lvl5pPr marL="2184400" indent="-355600">
              <a:spcBef>
                <a:spcPts val="600"/>
              </a:spcBef>
              <a:buChar char="⌖"/>
              <a:defRPr sz="28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55493312"/>
      </p:ext>
    </p:extLst>
  </p:cSld>
  <p:clrMapOvr>
    <a:masterClrMapping/>
  </p:clrMapOvr>
  <p:transition spd="med"/>
</p:sldLayout>
</file>

<file path=ppt/slideLayouts/slideLayout538.xml><?xml version="1.0" encoding="utf-8"?>
<p:sldLayout xmlns:a="http://schemas.openxmlformats.org/drawingml/2006/main" xmlns:r="http://schemas.openxmlformats.org/officeDocument/2006/relationships" xmlns:p="http://schemas.openxmlformats.org/presentationml/2006/main" showMasterSp="0" type="tx">
  <p:cSld name="35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77" name="Title Text"/>
          <p:cNvSpPr txBox="1">
            <a:spLocks noGrp="1"/>
          </p:cNvSpPr>
          <p:nvPr>
            <p:ph type="title"/>
          </p:nvPr>
        </p:nvSpPr>
        <p:spPr>
          <a:xfrm>
            <a:off x="457200" y="274638"/>
            <a:ext cx="8229600" cy="1143001"/>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78" name="Body Level One…"/>
          <p:cNvSpPr txBox="1">
            <a:spLocks noGrp="1"/>
          </p:cNvSpPr>
          <p:nvPr>
            <p:ph type="body" sz="quarter" idx="1"/>
          </p:nvPr>
        </p:nvSpPr>
        <p:spPr>
          <a:xfrm>
            <a:off x="457200" y="1535112"/>
            <a:ext cx="4040188" cy="639763"/>
          </a:xfrm>
          <a:prstGeom prst="rect">
            <a:avLst/>
          </a:prstGeom>
          <a:effectLst>
            <a:outerShdw blurRad="25400" dist="25399" dir="2700000" rotWithShape="0">
              <a:srgbClr val="808080"/>
            </a:outerShdw>
          </a:effectLst>
        </p:spPr>
        <p:txBody>
          <a:bodyPr anchor="b">
            <a:normAutofit/>
          </a:bodyPr>
          <a:lstStyle>
            <a:lvl1pPr marL="0" indent="0">
              <a:spcBef>
                <a:spcPts val="500"/>
              </a:spcBef>
              <a:buSzTx/>
              <a:buNone/>
              <a:defRPr sz="2400" b="1">
                <a:solidFill>
                  <a:schemeClr val="accent3">
                    <a:lumOff val="44000"/>
                  </a:schemeClr>
                </a:solidFill>
                <a:latin typeface="Tahoma"/>
                <a:ea typeface="Tahoma"/>
                <a:cs typeface="Tahoma"/>
                <a:sym typeface="Tahoma"/>
              </a:defRPr>
            </a:lvl1pPr>
            <a:lvl2pPr marL="0" indent="457200">
              <a:spcBef>
                <a:spcPts val="500"/>
              </a:spcBef>
              <a:buSzTx/>
              <a:buNone/>
              <a:defRPr sz="2400" b="1">
                <a:solidFill>
                  <a:schemeClr val="accent3">
                    <a:lumOff val="44000"/>
                  </a:schemeClr>
                </a:solidFill>
                <a:latin typeface="Tahoma"/>
                <a:ea typeface="Tahoma"/>
                <a:cs typeface="Tahoma"/>
                <a:sym typeface="Tahoma"/>
              </a:defRPr>
            </a:lvl2pPr>
            <a:lvl3pPr marL="0" indent="914400">
              <a:spcBef>
                <a:spcPts val="500"/>
              </a:spcBef>
              <a:buSzTx/>
              <a:buNone/>
              <a:defRPr sz="2400" b="1">
                <a:solidFill>
                  <a:schemeClr val="accent3">
                    <a:lumOff val="44000"/>
                  </a:schemeClr>
                </a:solidFill>
                <a:latin typeface="Tahoma"/>
                <a:ea typeface="Tahoma"/>
                <a:cs typeface="Tahoma"/>
                <a:sym typeface="Tahoma"/>
              </a:defRPr>
            </a:lvl3pPr>
            <a:lvl4pPr marL="0" indent="1371600">
              <a:spcBef>
                <a:spcPts val="500"/>
              </a:spcBef>
              <a:buSzTx/>
              <a:buNone/>
              <a:defRPr sz="2400" b="1">
                <a:solidFill>
                  <a:schemeClr val="accent3">
                    <a:lumOff val="44000"/>
                  </a:schemeClr>
                </a:solidFill>
                <a:latin typeface="Tahoma"/>
                <a:ea typeface="Tahoma"/>
                <a:cs typeface="Tahoma"/>
                <a:sym typeface="Tahoma"/>
              </a:defRPr>
            </a:lvl4pPr>
            <a:lvl5pPr marL="0" indent="1828800">
              <a:spcBef>
                <a:spcPts val="500"/>
              </a:spcBef>
              <a:buSzTx/>
              <a:buNone/>
              <a:defRPr sz="2400" b="1">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9" name="Text Placeholder 4"/>
          <p:cNvSpPr>
            <a:spLocks noGrp="1"/>
          </p:cNvSpPr>
          <p:nvPr>
            <p:ph type="body" sz="quarter" idx="21"/>
          </p:nvPr>
        </p:nvSpPr>
        <p:spPr>
          <a:xfrm>
            <a:off x="4645025" y="1535112"/>
            <a:ext cx="4041775" cy="639763"/>
          </a:xfrm>
          <a:prstGeom prst="rect">
            <a:avLst/>
          </a:prstGeom>
          <a:effectLst>
            <a:outerShdw blurRad="25400" dist="25399" dir="2700000" rotWithShape="0">
              <a:srgbClr val="808080"/>
            </a:outerShdw>
          </a:effectLst>
        </p:spPr>
        <p:txBody>
          <a:bodyPr anchor="b">
            <a:normAutofit/>
          </a:bodyPr>
          <a:lstStyle/>
          <a:p>
            <a:pPr marL="0" indent="0">
              <a:spcBef>
                <a:spcPts val="500"/>
              </a:spcBef>
              <a:buSzTx/>
              <a:buNone/>
              <a:defRPr sz="2400" b="1">
                <a:solidFill>
                  <a:schemeClr val="accent3">
                    <a:lumOff val="44000"/>
                  </a:schemeClr>
                </a:solidFill>
                <a:latin typeface="Tahoma"/>
                <a:ea typeface="Tahoma"/>
                <a:cs typeface="Tahoma"/>
                <a:sym typeface="Tahoma"/>
              </a:defRPr>
            </a:pPr>
            <a:endParaRPr/>
          </a:p>
        </p:txBody>
      </p:sp>
      <p:sp>
        <p:nvSpPr>
          <p:cNvPr id="628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176687380"/>
      </p:ext>
    </p:extLst>
  </p:cSld>
  <p:clrMapOvr>
    <a:masterClrMapping/>
  </p:clrMapOvr>
  <p:transition spd="med"/>
</p:sldLayout>
</file>

<file path=ppt/slideLayouts/slideLayout539.xml><?xml version="1.0" encoding="utf-8"?>
<p:sldLayout xmlns:a="http://schemas.openxmlformats.org/drawingml/2006/main" xmlns:r="http://schemas.openxmlformats.org/officeDocument/2006/relationships" xmlns:p="http://schemas.openxmlformats.org/presentationml/2006/main" showMasterSp="0" type="tx">
  <p:cSld name="35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87"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88"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500361118"/>
      </p:ext>
    </p:extLst>
  </p:cSld>
  <p:clrMapOvr>
    <a:masterClrMapping/>
  </p:clrMapOvr>
  <p:transition spd="med"/>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841911B-A9F4-A04C-A843-DAFAE66FD6A0}" type="slidenum">
              <a:rPr lang="en-US"/>
              <a:pPr>
                <a:defRPr/>
              </a:pPr>
              <a:t>‹#›</a:t>
            </a:fld>
            <a:endParaRPr lang="en-US"/>
          </a:p>
        </p:txBody>
      </p:sp>
    </p:spTree>
    <p:extLst>
      <p:ext uri="{BB962C8B-B14F-4D97-AF65-F5344CB8AC3E}">
        <p14:creationId xmlns:p14="http://schemas.microsoft.com/office/powerpoint/2010/main" val="2286970897"/>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showMasterSp="0" type="tx">
  <p:cSld name="40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9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356675993"/>
      </p:ext>
    </p:extLst>
  </p:cSld>
  <p:clrMapOvr>
    <a:masterClrMapping/>
  </p:clrMapOvr>
  <p:transition spd="med"/>
</p:sldLayout>
</file>

<file path=ppt/slideLayouts/slideLayout541.xml><?xml version="1.0" encoding="utf-8"?>
<p:sldLayout xmlns:a="http://schemas.openxmlformats.org/drawingml/2006/main" xmlns:r="http://schemas.openxmlformats.org/officeDocument/2006/relationships" xmlns:p="http://schemas.openxmlformats.org/presentationml/2006/main" showMasterSp="0" type="tx">
  <p:cSld name="35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302" name="Title Text"/>
          <p:cNvSpPr txBox="1">
            <a:spLocks noGrp="1"/>
          </p:cNvSpPr>
          <p:nvPr>
            <p:ph type="title"/>
          </p:nvPr>
        </p:nvSpPr>
        <p:spPr>
          <a:xfrm>
            <a:off x="457200" y="273050"/>
            <a:ext cx="3008314" cy="1162050"/>
          </a:xfrm>
          <a:prstGeom prst="rect">
            <a:avLst/>
          </a:prstGeom>
          <a:effectLst>
            <a:outerShdw blurRad="25400" dist="25399" dir="2700000" rotWithShape="0">
              <a:srgbClr val="808080"/>
            </a:outerShdw>
          </a:effectLst>
        </p:spPr>
        <p:txBody>
          <a:bodyPr/>
          <a:lstStyle>
            <a:lvl1pPr>
              <a:defRPr sz="2000" b="1">
                <a:solidFill>
                  <a:schemeClr val="accent3">
                    <a:lumOff val="44000"/>
                  </a:schemeClr>
                </a:solidFill>
                <a:latin typeface="Tahoma"/>
                <a:ea typeface="Tahoma"/>
                <a:cs typeface="Tahoma"/>
                <a:sym typeface="Tahoma"/>
              </a:defRPr>
            </a:lvl1pPr>
          </a:lstStyle>
          <a:p>
            <a:r>
              <a:t>Title Text</a:t>
            </a:r>
          </a:p>
        </p:txBody>
      </p:sp>
      <p:sp>
        <p:nvSpPr>
          <p:cNvPr id="6303" name="Body Level One…"/>
          <p:cNvSpPr txBox="1">
            <a:spLocks noGrp="1"/>
          </p:cNvSpPr>
          <p:nvPr>
            <p:ph type="body" idx="1"/>
          </p:nvPr>
        </p:nvSpPr>
        <p:spPr>
          <a:xfrm>
            <a:off x="3575050" y="273050"/>
            <a:ext cx="5111750" cy="5853113"/>
          </a:xfrm>
          <a:prstGeom prst="rect">
            <a:avLst/>
          </a:prstGeom>
          <a:effectLst>
            <a:outerShdw blurRad="25400" dist="25399" dir="2700000" rotWithShape="0">
              <a:srgbClr val="808080"/>
            </a:outerShdw>
          </a:effectLst>
        </p:spPr>
        <p:txBody>
          <a:bodyPr>
            <a:normAutofit/>
          </a:bodyPr>
          <a:lstStyle>
            <a:lvl1pPr>
              <a:buChar char="⌖"/>
              <a:defRPr>
                <a:solidFill>
                  <a:schemeClr val="accent3">
                    <a:lumOff val="44000"/>
                  </a:schemeClr>
                </a:solidFill>
                <a:latin typeface="Tahoma"/>
                <a:ea typeface="Tahoma"/>
                <a:cs typeface="Tahoma"/>
                <a:sym typeface="Tahoma"/>
              </a:defRPr>
            </a:lvl1pPr>
            <a:lvl2pPr>
              <a:buChar char=""/>
              <a:defRPr>
                <a:solidFill>
                  <a:schemeClr val="accent3">
                    <a:lumOff val="44000"/>
                  </a:schemeClr>
                </a:solidFill>
                <a:latin typeface="Tahoma"/>
                <a:ea typeface="Tahoma"/>
                <a:cs typeface="Tahoma"/>
                <a:sym typeface="Tahoma"/>
              </a:defRPr>
            </a:lvl2pPr>
            <a:lvl3pPr>
              <a:buChar char="⌖"/>
              <a:defRPr>
                <a:solidFill>
                  <a:schemeClr val="accent3">
                    <a:lumOff val="44000"/>
                  </a:schemeClr>
                </a:solidFill>
                <a:latin typeface="Tahoma"/>
                <a:ea typeface="Tahoma"/>
                <a:cs typeface="Tahoma"/>
                <a:sym typeface="Tahoma"/>
              </a:defRPr>
            </a:lvl3pPr>
            <a:lvl4pPr>
              <a:buChar char=""/>
              <a:defRPr>
                <a:solidFill>
                  <a:schemeClr val="accent3">
                    <a:lumOff val="44000"/>
                  </a:schemeClr>
                </a:solidFill>
                <a:latin typeface="Tahoma"/>
                <a:ea typeface="Tahoma"/>
                <a:cs typeface="Tahoma"/>
                <a:sym typeface="Tahoma"/>
              </a:defRPr>
            </a:lvl4pPr>
            <a:lvl5pPr>
              <a:buChar char="⌖"/>
              <a:defRPr>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304" name="Text Placeholder 3"/>
          <p:cNvSpPr>
            <a:spLocks noGrp="1"/>
          </p:cNvSpPr>
          <p:nvPr>
            <p:ph type="body" sz="half" idx="21"/>
          </p:nvPr>
        </p:nvSpPr>
        <p:spPr>
          <a:xfrm>
            <a:off x="457199" y="1435100"/>
            <a:ext cx="3008315" cy="4691063"/>
          </a:xfrm>
          <a:prstGeom prst="rect">
            <a:avLst/>
          </a:prstGeom>
          <a:effectLst>
            <a:outerShdw blurRad="25400" dist="25399" dir="2700000" rotWithShape="0">
              <a:srgbClr val="808080"/>
            </a:outerShdw>
          </a:effectLst>
        </p:spPr>
        <p:txBody>
          <a:bodyPr>
            <a:normAutofit/>
          </a:bodyPr>
          <a:lstStyle/>
          <a:p>
            <a:pPr marL="0" indent="0">
              <a:spcBef>
                <a:spcPts val="300"/>
              </a:spcBef>
              <a:buSzTx/>
              <a:buNone/>
              <a:defRPr sz="1400">
                <a:solidFill>
                  <a:schemeClr val="accent3">
                    <a:lumOff val="44000"/>
                  </a:schemeClr>
                </a:solidFill>
                <a:latin typeface="Tahoma"/>
                <a:ea typeface="Tahoma"/>
                <a:cs typeface="Tahoma"/>
                <a:sym typeface="Tahoma"/>
              </a:defRPr>
            </a:pPr>
            <a:endParaRPr/>
          </a:p>
        </p:txBody>
      </p:sp>
      <p:sp>
        <p:nvSpPr>
          <p:cNvPr id="630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498750574"/>
      </p:ext>
    </p:extLst>
  </p:cSld>
  <p:clrMapOvr>
    <a:masterClrMapping/>
  </p:clrMapOvr>
  <p:transition spd="med"/>
</p:sldLayout>
</file>

<file path=ppt/slideLayouts/slideLayout542.xml><?xml version="1.0" encoding="utf-8"?>
<p:sldLayout xmlns:a="http://schemas.openxmlformats.org/drawingml/2006/main" xmlns:r="http://schemas.openxmlformats.org/officeDocument/2006/relationships" xmlns:p="http://schemas.openxmlformats.org/presentationml/2006/main" showMasterSp="0" type="tx">
  <p:cSld name="35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312" name="Title Text"/>
          <p:cNvSpPr txBox="1">
            <a:spLocks noGrp="1"/>
          </p:cNvSpPr>
          <p:nvPr>
            <p:ph type="title"/>
          </p:nvPr>
        </p:nvSpPr>
        <p:spPr>
          <a:xfrm>
            <a:off x="1792288" y="4800600"/>
            <a:ext cx="5486401" cy="566738"/>
          </a:xfrm>
          <a:prstGeom prst="rect">
            <a:avLst/>
          </a:prstGeom>
          <a:effectLst>
            <a:outerShdw blurRad="25400" dist="25399" dir="2700000" rotWithShape="0">
              <a:srgbClr val="808080"/>
            </a:outerShdw>
          </a:effectLst>
        </p:spPr>
        <p:txBody>
          <a:bodyPr/>
          <a:lstStyle>
            <a:lvl1pPr>
              <a:defRPr sz="2000" b="1">
                <a:solidFill>
                  <a:schemeClr val="accent3">
                    <a:lumOff val="44000"/>
                  </a:schemeClr>
                </a:solidFill>
                <a:latin typeface="Tahoma"/>
                <a:ea typeface="Tahoma"/>
                <a:cs typeface="Tahoma"/>
                <a:sym typeface="Tahoma"/>
              </a:defRPr>
            </a:lvl1pPr>
          </a:lstStyle>
          <a:p>
            <a:r>
              <a:t>Title Text</a:t>
            </a:r>
          </a:p>
        </p:txBody>
      </p:sp>
      <p:sp>
        <p:nvSpPr>
          <p:cNvPr id="6313" name="Picture Placeholder 2"/>
          <p:cNvSpPr>
            <a:spLocks noGrp="1"/>
          </p:cNvSpPr>
          <p:nvPr>
            <p:ph type="pic" sz="half" idx="21"/>
          </p:nvPr>
        </p:nvSpPr>
        <p:spPr>
          <a:xfrm>
            <a:off x="1792288" y="612775"/>
            <a:ext cx="5486401" cy="4114800"/>
          </a:xfrm>
          <a:prstGeom prst="rect">
            <a:avLst/>
          </a:prstGeom>
          <a:effectLst>
            <a:outerShdw blurRad="25400" dist="25399" dir="2700000" rotWithShape="0">
              <a:srgbClr val="808080"/>
            </a:outerShdw>
          </a:effectLst>
        </p:spPr>
        <p:txBody>
          <a:bodyPr lIns="91439" rIns="91439"/>
          <a:lstStyle/>
          <a:p>
            <a:endParaRPr/>
          </a:p>
        </p:txBody>
      </p:sp>
      <p:sp>
        <p:nvSpPr>
          <p:cNvPr id="6314" name="Body Level One…"/>
          <p:cNvSpPr txBox="1">
            <a:spLocks noGrp="1"/>
          </p:cNvSpPr>
          <p:nvPr>
            <p:ph type="body" sz="quarter" idx="1"/>
          </p:nvPr>
        </p:nvSpPr>
        <p:spPr>
          <a:xfrm>
            <a:off x="1792288" y="5367337"/>
            <a:ext cx="5486401" cy="804863"/>
          </a:xfrm>
          <a:prstGeom prst="rect">
            <a:avLst/>
          </a:prstGeom>
          <a:effectLst>
            <a:outerShdw blurRad="25400" dist="25399" dir="2700000" rotWithShape="0">
              <a:srgbClr val="808080"/>
            </a:outerShdw>
          </a:effectLst>
        </p:spPr>
        <p:txBody>
          <a:bodyPr>
            <a:normAutofit/>
          </a:bodyPr>
          <a:lstStyle>
            <a:lvl1pPr marL="0" indent="0">
              <a:spcBef>
                <a:spcPts val="300"/>
              </a:spcBef>
              <a:buSzTx/>
              <a:buNone/>
              <a:defRPr sz="1400">
                <a:solidFill>
                  <a:schemeClr val="accent3">
                    <a:lumOff val="44000"/>
                  </a:schemeClr>
                </a:solidFill>
                <a:latin typeface="Tahoma"/>
                <a:ea typeface="Tahoma"/>
                <a:cs typeface="Tahoma"/>
                <a:sym typeface="Tahoma"/>
              </a:defRPr>
            </a:lvl1pPr>
            <a:lvl2pPr marL="0" indent="457200">
              <a:spcBef>
                <a:spcPts val="300"/>
              </a:spcBef>
              <a:buSzTx/>
              <a:buNone/>
              <a:defRPr sz="1400">
                <a:solidFill>
                  <a:schemeClr val="accent3">
                    <a:lumOff val="44000"/>
                  </a:schemeClr>
                </a:solidFill>
                <a:latin typeface="Tahoma"/>
                <a:ea typeface="Tahoma"/>
                <a:cs typeface="Tahoma"/>
                <a:sym typeface="Tahoma"/>
              </a:defRPr>
            </a:lvl2pPr>
            <a:lvl3pPr marL="0" indent="914400">
              <a:spcBef>
                <a:spcPts val="300"/>
              </a:spcBef>
              <a:buSzTx/>
              <a:buNone/>
              <a:defRPr sz="1400">
                <a:solidFill>
                  <a:schemeClr val="accent3">
                    <a:lumOff val="44000"/>
                  </a:schemeClr>
                </a:solidFill>
                <a:latin typeface="Tahoma"/>
                <a:ea typeface="Tahoma"/>
                <a:cs typeface="Tahoma"/>
                <a:sym typeface="Tahoma"/>
              </a:defRPr>
            </a:lvl3pPr>
            <a:lvl4pPr marL="0" indent="1371600">
              <a:spcBef>
                <a:spcPts val="300"/>
              </a:spcBef>
              <a:buSzTx/>
              <a:buNone/>
              <a:defRPr sz="1400">
                <a:solidFill>
                  <a:schemeClr val="accent3">
                    <a:lumOff val="44000"/>
                  </a:schemeClr>
                </a:solidFill>
                <a:latin typeface="Tahoma"/>
                <a:ea typeface="Tahoma"/>
                <a:cs typeface="Tahoma"/>
                <a:sym typeface="Tahoma"/>
              </a:defRPr>
            </a:lvl4pPr>
            <a:lvl5pPr marL="0" indent="1828800">
              <a:spcBef>
                <a:spcPts val="300"/>
              </a:spcBef>
              <a:buSzTx/>
              <a:buNone/>
              <a:defRPr sz="14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31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068134681"/>
      </p:ext>
    </p:extLst>
  </p:cSld>
  <p:clrMapOvr>
    <a:masterClrMapping/>
  </p:clrMapOvr>
  <p:transition spd="med"/>
</p:sldLayout>
</file>

<file path=ppt/slideLayouts/slideLayout543.xml><?xml version="1.0" encoding="utf-8"?>
<p:sldLayout xmlns:a="http://schemas.openxmlformats.org/drawingml/2006/main" xmlns:r="http://schemas.openxmlformats.org/officeDocument/2006/relationships" xmlns:p="http://schemas.openxmlformats.org/presentationml/2006/main" showMasterSp="0" type="tx">
  <p:cSld name="44_Title Slide">
    <p:bg>
      <p:bgPr>
        <a:solidFill>
          <a:srgbClr val="0066CC"/>
        </a:solidFill>
        <a:effectLst/>
      </p:bgPr>
    </p:bg>
    <p:spTree>
      <p:nvGrpSpPr>
        <p:cNvPr id="1" name=""/>
        <p:cNvGrpSpPr/>
        <p:nvPr/>
      </p:nvGrpSpPr>
      <p:grpSpPr>
        <a:xfrm>
          <a:off x="0" y="0"/>
          <a:ext cx="0" cy="0"/>
          <a:chOff x="0" y="0"/>
          <a:chExt cx="0" cy="0"/>
        </a:xfrm>
      </p:grpSpPr>
      <p:grpSp>
        <p:nvGrpSpPr>
          <p:cNvPr id="6347" name="Group 2"/>
          <p:cNvGrpSpPr/>
          <p:nvPr/>
        </p:nvGrpSpPr>
        <p:grpSpPr>
          <a:xfrm>
            <a:off x="-1" y="117474"/>
            <a:ext cx="9142415" cy="6738940"/>
            <a:chOff x="0" y="0"/>
            <a:chExt cx="9142413" cy="6738938"/>
          </a:xfrm>
        </p:grpSpPr>
        <p:sp>
          <p:nvSpPr>
            <p:cNvPr id="6322" name="Rectangle 3"/>
            <p:cNvSpPr/>
            <p:nvPr/>
          </p:nvSpPr>
          <p:spPr>
            <a:xfrm>
              <a:off x="685800" y="6411913"/>
              <a:ext cx="3505200" cy="327026"/>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3" name="Rectangle 4"/>
            <p:cNvSpPr/>
            <p:nvPr/>
          </p:nvSpPr>
          <p:spPr>
            <a:xfrm>
              <a:off x="685799" y="2320925"/>
              <a:ext cx="84566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4" name="Oval 5"/>
            <p:cNvSpPr/>
            <p:nvPr/>
          </p:nvSpPr>
          <p:spPr>
            <a:xfrm>
              <a:off x="881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5" name="Oval 6"/>
            <p:cNvSpPr/>
            <p:nvPr/>
          </p:nvSpPr>
          <p:spPr>
            <a:xfrm>
              <a:off x="881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6" name="Oval 7"/>
            <p:cNvSpPr/>
            <p:nvPr/>
          </p:nvSpPr>
          <p:spPr>
            <a:xfrm>
              <a:off x="881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7" name="Oval 8"/>
            <p:cNvSpPr/>
            <p:nvPr/>
          </p:nvSpPr>
          <p:spPr>
            <a:xfrm>
              <a:off x="881062" y="9159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8" name="Oval 9"/>
            <p:cNvSpPr/>
            <p:nvPr/>
          </p:nvSpPr>
          <p:spPr>
            <a:xfrm>
              <a:off x="881062" y="1143000"/>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9" name="Oval 10"/>
            <p:cNvSpPr/>
            <p:nvPr/>
          </p:nvSpPr>
          <p:spPr>
            <a:xfrm>
              <a:off x="881062" y="1373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0" name="Oval 11"/>
            <p:cNvSpPr/>
            <p:nvPr/>
          </p:nvSpPr>
          <p:spPr>
            <a:xfrm>
              <a:off x="881062" y="1600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1" name="Oval 12"/>
            <p:cNvSpPr/>
            <p:nvPr/>
          </p:nvSpPr>
          <p:spPr>
            <a:xfrm>
              <a:off x="881062" y="1830387"/>
              <a:ext cx="66677" cy="63501"/>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2" name="Oval 13"/>
            <p:cNvSpPr/>
            <p:nvPr/>
          </p:nvSpPr>
          <p:spPr>
            <a:xfrm>
              <a:off x="881062" y="20589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341" name="Group 14"/>
            <p:cNvGrpSpPr/>
            <p:nvPr/>
          </p:nvGrpSpPr>
          <p:grpSpPr>
            <a:xfrm>
              <a:off x="4538662" y="6553200"/>
              <a:ext cx="4332290" cy="65089"/>
              <a:chOff x="0" y="0"/>
              <a:chExt cx="4332288" cy="65088"/>
            </a:xfrm>
          </p:grpSpPr>
          <p:sp>
            <p:nvSpPr>
              <p:cNvPr id="6333" name="Oval 1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4" name="Oval 1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5" name="Oval 1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6" name="Oval 1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7" name="Oval 1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8" name="Oval 2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9" name="Oval 2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40" name="Oval 2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342" name="Oval 23"/>
            <p:cNvSpPr/>
            <p:nvPr/>
          </p:nvSpPr>
          <p:spPr>
            <a:xfrm>
              <a:off x="881062" y="687387"/>
              <a:ext cx="66677" cy="63501"/>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346" name="Group 24"/>
            <p:cNvGrpSpPr/>
            <p:nvPr/>
          </p:nvGrpSpPr>
          <p:grpSpPr>
            <a:xfrm>
              <a:off x="-1" y="3576637"/>
              <a:ext cx="1908177" cy="1908177"/>
              <a:chOff x="0" y="0"/>
              <a:chExt cx="1908175" cy="1908175"/>
            </a:xfrm>
          </p:grpSpPr>
          <p:sp>
            <p:nvSpPr>
              <p:cNvPr id="6343" name="Freeform 25"/>
              <p:cNvSpPr/>
              <p:nvPr/>
            </p:nvSpPr>
            <p:spPr>
              <a:xfrm>
                <a:off x="0" y="106362"/>
                <a:ext cx="701676" cy="1638301"/>
              </a:xfrm>
              <a:custGeom>
                <a:avLst/>
                <a:gdLst/>
                <a:ahLst/>
                <a:cxnLst>
                  <a:cxn ang="0">
                    <a:pos x="wd2" y="hd2"/>
                  </a:cxn>
                  <a:cxn ang="5400000">
                    <a:pos x="wd2" y="hd2"/>
                  </a:cxn>
                  <a:cxn ang="10800000">
                    <a:pos x="wd2" y="hd2"/>
                  </a:cxn>
                  <a:cxn ang="16200000">
                    <a:pos x="wd2" y="hd2"/>
                  </a:cxn>
                </a:cxnLst>
                <a:rect l="0" t="0" r="r" b="b"/>
                <a:pathLst>
                  <a:path w="21600" h="21600" extrusionOk="0">
                    <a:moveTo>
                      <a:pt x="13292" y="21600"/>
                    </a:moveTo>
                    <a:lnTo>
                      <a:pt x="14172" y="21265"/>
                    </a:lnTo>
                    <a:lnTo>
                      <a:pt x="14710" y="20763"/>
                    </a:lnTo>
                    <a:lnTo>
                      <a:pt x="15443" y="20386"/>
                    </a:lnTo>
                    <a:lnTo>
                      <a:pt x="16029" y="19988"/>
                    </a:lnTo>
                    <a:lnTo>
                      <a:pt x="17300" y="19256"/>
                    </a:lnTo>
                    <a:lnTo>
                      <a:pt x="18228" y="18921"/>
                    </a:lnTo>
                    <a:lnTo>
                      <a:pt x="18766" y="18502"/>
                    </a:lnTo>
                    <a:lnTo>
                      <a:pt x="19059" y="17749"/>
                    </a:lnTo>
                    <a:lnTo>
                      <a:pt x="18619" y="17414"/>
                    </a:lnTo>
                    <a:lnTo>
                      <a:pt x="18326" y="16995"/>
                    </a:lnTo>
                    <a:lnTo>
                      <a:pt x="18081" y="16619"/>
                    </a:lnTo>
                    <a:lnTo>
                      <a:pt x="17642" y="16200"/>
                    </a:lnTo>
                    <a:lnTo>
                      <a:pt x="17642" y="15363"/>
                    </a:lnTo>
                    <a:lnTo>
                      <a:pt x="17544" y="15112"/>
                    </a:lnTo>
                    <a:lnTo>
                      <a:pt x="17544" y="14798"/>
                    </a:lnTo>
                    <a:lnTo>
                      <a:pt x="17788" y="14609"/>
                    </a:lnTo>
                    <a:lnTo>
                      <a:pt x="18228" y="14463"/>
                    </a:lnTo>
                    <a:lnTo>
                      <a:pt x="19059" y="14358"/>
                    </a:lnTo>
                    <a:lnTo>
                      <a:pt x="19108" y="14358"/>
                    </a:lnTo>
                    <a:lnTo>
                      <a:pt x="19303" y="14274"/>
                    </a:lnTo>
                    <a:lnTo>
                      <a:pt x="19303" y="14170"/>
                    </a:lnTo>
                    <a:lnTo>
                      <a:pt x="19059" y="14044"/>
                    </a:lnTo>
                    <a:lnTo>
                      <a:pt x="18863" y="13940"/>
                    </a:lnTo>
                    <a:lnTo>
                      <a:pt x="18863" y="13814"/>
                    </a:lnTo>
                    <a:lnTo>
                      <a:pt x="19303" y="13709"/>
                    </a:lnTo>
                    <a:lnTo>
                      <a:pt x="21356" y="13291"/>
                    </a:lnTo>
                    <a:lnTo>
                      <a:pt x="21600" y="13102"/>
                    </a:lnTo>
                    <a:lnTo>
                      <a:pt x="21600" y="12830"/>
                    </a:lnTo>
                    <a:lnTo>
                      <a:pt x="21405" y="12642"/>
                    </a:lnTo>
                    <a:lnTo>
                      <a:pt x="20378" y="12077"/>
                    </a:lnTo>
                    <a:lnTo>
                      <a:pt x="19548" y="11365"/>
                    </a:lnTo>
                    <a:lnTo>
                      <a:pt x="19108" y="10695"/>
                    </a:lnTo>
                    <a:lnTo>
                      <a:pt x="18766" y="9921"/>
                    </a:lnTo>
                    <a:lnTo>
                      <a:pt x="17984" y="9733"/>
                    </a:lnTo>
                    <a:lnTo>
                      <a:pt x="17300" y="9523"/>
                    </a:lnTo>
                    <a:lnTo>
                      <a:pt x="16567" y="9293"/>
                    </a:lnTo>
                    <a:lnTo>
                      <a:pt x="15931" y="9063"/>
                    </a:lnTo>
                    <a:lnTo>
                      <a:pt x="15491" y="8833"/>
                    </a:lnTo>
                    <a:lnTo>
                      <a:pt x="15247" y="8602"/>
                    </a:lnTo>
                    <a:lnTo>
                      <a:pt x="15052" y="8414"/>
                    </a:lnTo>
                    <a:lnTo>
                      <a:pt x="15003" y="8184"/>
                    </a:lnTo>
                    <a:lnTo>
                      <a:pt x="13928" y="7598"/>
                    </a:lnTo>
                    <a:lnTo>
                      <a:pt x="14172" y="7095"/>
                    </a:lnTo>
                    <a:lnTo>
                      <a:pt x="14710" y="6572"/>
                    </a:lnTo>
                    <a:lnTo>
                      <a:pt x="15052" y="6049"/>
                    </a:lnTo>
                    <a:lnTo>
                      <a:pt x="15052" y="5588"/>
                    </a:lnTo>
                    <a:lnTo>
                      <a:pt x="14563" y="5819"/>
                    </a:lnTo>
                    <a:lnTo>
                      <a:pt x="14025" y="6153"/>
                    </a:lnTo>
                    <a:lnTo>
                      <a:pt x="13683" y="6426"/>
                    </a:lnTo>
                    <a:lnTo>
                      <a:pt x="13292" y="6572"/>
                    </a:lnTo>
                    <a:lnTo>
                      <a:pt x="13146" y="5923"/>
                    </a:lnTo>
                    <a:lnTo>
                      <a:pt x="13243" y="5316"/>
                    </a:lnTo>
                    <a:lnTo>
                      <a:pt x="13292" y="4688"/>
                    </a:lnTo>
                    <a:lnTo>
                      <a:pt x="13292" y="4081"/>
                    </a:lnTo>
                    <a:lnTo>
                      <a:pt x="13683" y="3705"/>
                    </a:lnTo>
                    <a:lnTo>
                      <a:pt x="13683" y="3056"/>
                    </a:lnTo>
                    <a:lnTo>
                      <a:pt x="13732" y="2784"/>
                    </a:lnTo>
                    <a:lnTo>
                      <a:pt x="13732" y="2574"/>
                    </a:lnTo>
                    <a:lnTo>
                      <a:pt x="13928" y="2365"/>
                    </a:lnTo>
                    <a:lnTo>
                      <a:pt x="14172" y="2177"/>
                    </a:lnTo>
                    <a:lnTo>
                      <a:pt x="14465" y="2030"/>
                    </a:lnTo>
                    <a:lnTo>
                      <a:pt x="14563" y="1967"/>
                    </a:lnTo>
                    <a:lnTo>
                      <a:pt x="14710" y="1926"/>
                    </a:lnTo>
                    <a:lnTo>
                      <a:pt x="14807" y="1800"/>
                    </a:lnTo>
                    <a:lnTo>
                      <a:pt x="15003" y="1737"/>
                    </a:lnTo>
                    <a:lnTo>
                      <a:pt x="15052" y="1737"/>
                    </a:lnTo>
                    <a:lnTo>
                      <a:pt x="15491" y="1653"/>
                    </a:lnTo>
                    <a:lnTo>
                      <a:pt x="15785" y="1612"/>
                    </a:lnTo>
                    <a:lnTo>
                      <a:pt x="16029" y="1612"/>
                    </a:lnTo>
                    <a:lnTo>
                      <a:pt x="16322" y="1549"/>
                    </a:lnTo>
                    <a:lnTo>
                      <a:pt x="16469" y="1549"/>
                    </a:lnTo>
                    <a:lnTo>
                      <a:pt x="16567" y="1507"/>
                    </a:lnTo>
                    <a:lnTo>
                      <a:pt x="16860" y="1402"/>
                    </a:lnTo>
                    <a:lnTo>
                      <a:pt x="16860" y="1319"/>
                    </a:lnTo>
                    <a:lnTo>
                      <a:pt x="16469" y="1047"/>
                    </a:lnTo>
                    <a:lnTo>
                      <a:pt x="16469" y="858"/>
                    </a:lnTo>
                    <a:lnTo>
                      <a:pt x="16322" y="858"/>
                    </a:lnTo>
                    <a:lnTo>
                      <a:pt x="16322" y="795"/>
                    </a:lnTo>
                    <a:lnTo>
                      <a:pt x="16029" y="628"/>
                    </a:lnTo>
                    <a:lnTo>
                      <a:pt x="15687" y="440"/>
                    </a:lnTo>
                    <a:lnTo>
                      <a:pt x="15491" y="230"/>
                    </a:lnTo>
                    <a:lnTo>
                      <a:pt x="15443" y="0"/>
                    </a:lnTo>
                    <a:lnTo>
                      <a:pt x="12168" y="858"/>
                    </a:lnTo>
                    <a:lnTo>
                      <a:pt x="9187" y="1967"/>
                    </a:lnTo>
                    <a:lnTo>
                      <a:pt x="6500" y="3160"/>
                    </a:lnTo>
                    <a:lnTo>
                      <a:pt x="4300" y="4563"/>
                    </a:lnTo>
                    <a:lnTo>
                      <a:pt x="2443" y="6049"/>
                    </a:lnTo>
                    <a:lnTo>
                      <a:pt x="1026" y="7660"/>
                    </a:lnTo>
                    <a:lnTo>
                      <a:pt x="244" y="9335"/>
                    </a:lnTo>
                    <a:lnTo>
                      <a:pt x="0" y="11093"/>
                    </a:lnTo>
                    <a:lnTo>
                      <a:pt x="244" y="12726"/>
                    </a:lnTo>
                    <a:lnTo>
                      <a:pt x="977" y="14233"/>
                    </a:lnTo>
                    <a:lnTo>
                      <a:pt x="2199" y="15719"/>
                    </a:lnTo>
                    <a:lnTo>
                      <a:pt x="3616" y="17142"/>
                    </a:lnTo>
                    <a:lnTo>
                      <a:pt x="5571" y="18398"/>
                    </a:lnTo>
                    <a:lnTo>
                      <a:pt x="7819" y="19633"/>
                    </a:lnTo>
                    <a:lnTo>
                      <a:pt x="10507" y="20658"/>
                    </a:lnTo>
                    <a:lnTo>
                      <a:pt x="13292" y="21600"/>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44" name="Freeform 26"/>
              <p:cNvSpPr/>
              <p:nvPr/>
            </p:nvSpPr>
            <p:spPr>
              <a:xfrm>
                <a:off x="601662" y="0"/>
                <a:ext cx="1306514" cy="1908176"/>
              </a:xfrm>
              <a:custGeom>
                <a:avLst/>
                <a:gdLst/>
                <a:ahLst/>
                <a:cxnLst>
                  <a:cxn ang="0">
                    <a:pos x="wd2" y="hd2"/>
                  </a:cxn>
                  <a:cxn ang="5400000">
                    <a:pos x="wd2" y="hd2"/>
                  </a:cxn>
                  <a:cxn ang="10800000">
                    <a:pos x="wd2" y="hd2"/>
                  </a:cxn>
                  <a:cxn ang="16200000">
                    <a:pos x="wd2" y="hd2"/>
                  </a:cxn>
                </a:cxnLst>
                <a:rect l="0" t="0" r="r" b="b"/>
                <a:pathLst>
                  <a:path w="21600" h="21600" extrusionOk="0">
                    <a:moveTo>
                      <a:pt x="21075" y="13226"/>
                    </a:moveTo>
                    <a:lnTo>
                      <a:pt x="21180" y="13010"/>
                    </a:lnTo>
                    <a:lnTo>
                      <a:pt x="21206" y="12813"/>
                    </a:lnTo>
                    <a:lnTo>
                      <a:pt x="21311" y="12615"/>
                    </a:lnTo>
                    <a:lnTo>
                      <a:pt x="21364" y="12417"/>
                    </a:lnTo>
                    <a:lnTo>
                      <a:pt x="21075" y="12417"/>
                    </a:lnTo>
                    <a:lnTo>
                      <a:pt x="20891" y="12363"/>
                    </a:lnTo>
                    <a:lnTo>
                      <a:pt x="20550" y="12327"/>
                    </a:lnTo>
                    <a:lnTo>
                      <a:pt x="20366" y="12220"/>
                    </a:lnTo>
                    <a:lnTo>
                      <a:pt x="20209" y="12130"/>
                    </a:lnTo>
                    <a:lnTo>
                      <a:pt x="20130" y="11968"/>
                    </a:lnTo>
                    <a:lnTo>
                      <a:pt x="19973" y="11878"/>
                    </a:lnTo>
                    <a:lnTo>
                      <a:pt x="19947" y="11770"/>
                    </a:lnTo>
                    <a:lnTo>
                      <a:pt x="19842" y="11519"/>
                    </a:lnTo>
                    <a:lnTo>
                      <a:pt x="19842" y="11213"/>
                    </a:lnTo>
                    <a:lnTo>
                      <a:pt x="19947" y="10962"/>
                    </a:lnTo>
                    <a:lnTo>
                      <a:pt x="20130" y="10764"/>
                    </a:lnTo>
                    <a:lnTo>
                      <a:pt x="20498" y="10728"/>
                    </a:lnTo>
                    <a:lnTo>
                      <a:pt x="20786" y="10764"/>
                    </a:lnTo>
                    <a:lnTo>
                      <a:pt x="21075" y="10926"/>
                    </a:lnTo>
                    <a:lnTo>
                      <a:pt x="21311" y="11052"/>
                    </a:lnTo>
                    <a:lnTo>
                      <a:pt x="21495" y="11285"/>
                    </a:lnTo>
                    <a:lnTo>
                      <a:pt x="21600" y="11123"/>
                    </a:lnTo>
                    <a:lnTo>
                      <a:pt x="21600" y="10728"/>
                    </a:lnTo>
                    <a:lnTo>
                      <a:pt x="21495" y="9866"/>
                    </a:lnTo>
                    <a:lnTo>
                      <a:pt x="21364" y="9021"/>
                    </a:lnTo>
                    <a:lnTo>
                      <a:pt x="21180" y="8176"/>
                    </a:lnTo>
                    <a:lnTo>
                      <a:pt x="20786" y="7386"/>
                    </a:lnTo>
                    <a:lnTo>
                      <a:pt x="20366" y="6577"/>
                    </a:lnTo>
                    <a:lnTo>
                      <a:pt x="19842" y="5840"/>
                    </a:lnTo>
                    <a:lnTo>
                      <a:pt x="19264" y="5121"/>
                    </a:lnTo>
                    <a:lnTo>
                      <a:pt x="18608" y="4439"/>
                    </a:lnTo>
                    <a:lnTo>
                      <a:pt x="18503" y="4439"/>
                    </a:lnTo>
                    <a:lnTo>
                      <a:pt x="18424" y="4385"/>
                    </a:lnTo>
                    <a:lnTo>
                      <a:pt x="18319" y="4385"/>
                    </a:lnTo>
                    <a:lnTo>
                      <a:pt x="18188" y="4349"/>
                    </a:lnTo>
                    <a:lnTo>
                      <a:pt x="17768" y="4546"/>
                    </a:lnTo>
                    <a:lnTo>
                      <a:pt x="17532" y="4564"/>
                    </a:lnTo>
                    <a:lnTo>
                      <a:pt x="17322" y="4636"/>
                    </a:lnTo>
                    <a:lnTo>
                      <a:pt x="17086" y="4708"/>
                    </a:lnTo>
                    <a:lnTo>
                      <a:pt x="16850" y="4744"/>
                    </a:lnTo>
                    <a:lnTo>
                      <a:pt x="16561" y="4798"/>
                    </a:lnTo>
                    <a:lnTo>
                      <a:pt x="16246" y="4906"/>
                    </a:lnTo>
                    <a:lnTo>
                      <a:pt x="15905" y="4996"/>
                    </a:lnTo>
                    <a:lnTo>
                      <a:pt x="15590" y="5086"/>
                    </a:lnTo>
                    <a:lnTo>
                      <a:pt x="15301" y="5121"/>
                    </a:lnTo>
                    <a:lnTo>
                      <a:pt x="15065" y="5193"/>
                    </a:lnTo>
                    <a:lnTo>
                      <a:pt x="14881" y="5229"/>
                    </a:lnTo>
                    <a:lnTo>
                      <a:pt x="14619" y="5193"/>
                    </a:lnTo>
                    <a:lnTo>
                      <a:pt x="14540" y="5121"/>
                    </a:lnTo>
                    <a:lnTo>
                      <a:pt x="14383" y="5032"/>
                    </a:lnTo>
                    <a:lnTo>
                      <a:pt x="14356" y="4996"/>
                    </a:lnTo>
                    <a:lnTo>
                      <a:pt x="14251" y="4906"/>
                    </a:lnTo>
                    <a:lnTo>
                      <a:pt x="14068" y="4636"/>
                    </a:lnTo>
                    <a:lnTo>
                      <a:pt x="13963" y="4385"/>
                    </a:lnTo>
                    <a:lnTo>
                      <a:pt x="13963" y="4151"/>
                    </a:lnTo>
                    <a:lnTo>
                      <a:pt x="13910" y="3900"/>
                    </a:lnTo>
                    <a:lnTo>
                      <a:pt x="13963" y="3630"/>
                    </a:lnTo>
                    <a:lnTo>
                      <a:pt x="14199" y="3414"/>
                    </a:lnTo>
                    <a:lnTo>
                      <a:pt x="14487" y="3181"/>
                    </a:lnTo>
                    <a:lnTo>
                      <a:pt x="14776" y="3055"/>
                    </a:lnTo>
                    <a:lnTo>
                      <a:pt x="15065" y="2857"/>
                    </a:lnTo>
                    <a:lnTo>
                      <a:pt x="15301" y="2624"/>
                    </a:lnTo>
                    <a:lnTo>
                      <a:pt x="15432" y="2408"/>
                    </a:lnTo>
                    <a:lnTo>
                      <a:pt x="15432" y="2138"/>
                    </a:lnTo>
                    <a:lnTo>
                      <a:pt x="14907" y="1887"/>
                    </a:lnTo>
                    <a:lnTo>
                      <a:pt x="14487" y="1653"/>
                    </a:lnTo>
                    <a:lnTo>
                      <a:pt x="13438" y="1258"/>
                    </a:lnTo>
                    <a:lnTo>
                      <a:pt x="12887" y="1042"/>
                    </a:lnTo>
                    <a:lnTo>
                      <a:pt x="12362" y="845"/>
                    </a:lnTo>
                    <a:lnTo>
                      <a:pt x="11784" y="683"/>
                    </a:lnTo>
                    <a:lnTo>
                      <a:pt x="11233" y="557"/>
                    </a:lnTo>
                    <a:lnTo>
                      <a:pt x="11600" y="809"/>
                    </a:lnTo>
                    <a:lnTo>
                      <a:pt x="11942" y="1006"/>
                    </a:lnTo>
                    <a:lnTo>
                      <a:pt x="12204" y="1132"/>
                    </a:lnTo>
                    <a:lnTo>
                      <a:pt x="12703" y="1330"/>
                    </a:lnTo>
                    <a:lnTo>
                      <a:pt x="12729" y="1581"/>
                    </a:lnTo>
                    <a:lnTo>
                      <a:pt x="12703" y="1887"/>
                    </a:lnTo>
                    <a:lnTo>
                      <a:pt x="12545" y="2210"/>
                    </a:lnTo>
                    <a:lnTo>
                      <a:pt x="12545" y="2426"/>
                    </a:lnTo>
                    <a:lnTo>
                      <a:pt x="12703" y="2696"/>
                    </a:lnTo>
                    <a:lnTo>
                      <a:pt x="12703" y="2785"/>
                    </a:lnTo>
                    <a:lnTo>
                      <a:pt x="12598" y="2893"/>
                    </a:lnTo>
                    <a:lnTo>
                      <a:pt x="12440" y="2983"/>
                    </a:lnTo>
                    <a:lnTo>
                      <a:pt x="12309" y="3055"/>
                    </a:lnTo>
                    <a:lnTo>
                      <a:pt x="12204" y="3145"/>
                    </a:lnTo>
                    <a:lnTo>
                      <a:pt x="12204" y="3414"/>
                    </a:lnTo>
                    <a:lnTo>
                      <a:pt x="12178" y="3504"/>
                    </a:lnTo>
                    <a:lnTo>
                      <a:pt x="12073" y="3540"/>
                    </a:lnTo>
                    <a:lnTo>
                      <a:pt x="12020" y="3594"/>
                    </a:lnTo>
                    <a:lnTo>
                      <a:pt x="11889" y="3594"/>
                    </a:lnTo>
                    <a:lnTo>
                      <a:pt x="11732" y="3540"/>
                    </a:lnTo>
                    <a:lnTo>
                      <a:pt x="11600" y="3594"/>
                    </a:lnTo>
                    <a:lnTo>
                      <a:pt x="11364" y="3630"/>
                    </a:lnTo>
                    <a:lnTo>
                      <a:pt x="11233" y="3630"/>
                    </a:lnTo>
                    <a:lnTo>
                      <a:pt x="11128" y="3594"/>
                    </a:lnTo>
                    <a:lnTo>
                      <a:pt x="11128" y="3540"/>
                    </a:lnTo>
                    <a:lnTo>
                      <a:pt x="11076" y="3504"/>
                    </a:lnTo>
                    <a:lnTo>
                      <a:pt x="10997" y="2947"/>
                    </a:lnTo>
                    <a:lnTo>
                      <a:pt x="10787" y="2857"/>
                    </a:lnTo>
                    <a:lnTo>
                      <a:pt x="10656" y="2696"/>
                    </a:lnTo>
                    <a:lnTo>
                      <a:pt x="10236" y="2408"/>
                    </a:lnTo>
                    <a:lnTo>
                      <a:pt x="10131" y="2246"/>
                    </a:lnTo>
                    <a:lnTo>
                      <a:pt x="10078" y="2102"/>
                    </a:lnTo>
                    <a:lnTo>
                      <a:pt x="10000" y="1941"/>
                    </a:lnTo>
                    <a:lnTo>
                      <a:pt x="10078" y="1851"/>
                    </a:lnTo>
                    <a:lnTo>
                      <a:pt x="10131" y="1779"/>
                    </a:lnTo>
                    <a:lnTo>
                      <a:pt x="10236" y="1779"/>
                    </a:lnTo>
                    <a:lnTo>
                      <a:pt x="10236" y="1743"/>
                    </a:lnTo>
                    <a:lnTo>
                      <a:pt x="10262" y="1743"/>
                    </a:lnTo>
                    <a:lnTo>
                      <a:pt x="10419" y="1851"/>
                    </a:lnTo>
                    <a:lnTo>
                      <a:pt x="10656" y="1941"/>
                    </a:lnTo>
                    <a:lnTo>
                      <a:pt x="10839" y="1977"/>
                    </a:lnTo>
                    <a:lnTo>
                      <a:pt x="11128" y="1977"/>
                    </a:lnTo>
                    <a:lnTo>
                      <a:pt x="11128" y="1294"/>
                    </a:lnTo>
                    <a:lnTo>
                      <a:pt x="10787" y="1006"/>
                    </a:lnTo>
                    <a:lnTo>
                      <a:pt x="10367" y="755"/>
                    </a:lnTo>
                    <a:lnTo>
                      <a:pt x="9895" y="485"/>
                    </a:lnTo>
                    <a:lnTo>
                      <a:pt x="9553" y="162"/>
                    </a:lnTo>
                    <a:lnTo>
                      <a:pt x="9186" y="90"/>
                    </a:lnTo>
                    <a:lnTo>
                      <a:pt x="8897" y="36"/>
                    </a:lnTo>
                    <a:lnTo>
                      <a:pt x="8530" y="0"/>
                    </a:lnTo>
                    <a:lnTo>
                      <a:pt x="8084" y="0"/>
                    </a:lnTo>
                    <a:lnTo>
                      <a:pt x="8084" y="90"/>
                    </a:lnTo>
                    <a:lnTo>
                      <a:pt x="8057" y="162"/>
                    </a:lnTo>
                    <a:lnTo>
                      <a:pt x="7585" y="252"/>
                    </a:lnTo>
                    <a:lnTo>
                      <a:pt x="7375" y="485"/>
                    </a:lnTo>
                    <a:lnTo>
                      <a:pt x="7244" y="755"/>
                    </a:lnTo>
                    <a:lnTo>
                      <a:pt x="6955" y="1006"/>
                    </a:lnTo>
                    <a:lnTo>
                      <a:pt x="6588" y="1006"/>
                    </a:lnTo>
                    <a:lnTo>
                      <a:pt x="6535" y="1042"/>
                    </a:lnTo>
                    <a:lnTo>
                      <a:pt x="6299" y="1294"/>
                    </a:lnTo>
                    <a:lnTo>
                      <a:pt x="6063" y="1563"/>
                    </a:lnTo>
                    <a:lnTo>
                      <a:pt x="5879" y="1779"/>
                    </a:lnTo>
                    <a:lnTo>
                      <a:pt x="5590" y="1977"/>
                    </a:lnTo>
                    <a:lnTo>
                      <a:pt x="5485" y="1977"/>
                    </a:lnTo>
                    <a:lnTo>
                      <a:pt x="5485" y="2049"/>
                    </a:lnTo>
                    <a:lnTo>
                      <a:pt x="4829" y="2498"/>
                    </a:lnTo>
                    <a:lnTo>
                      <a:pt x="4829" y="2534"/>
                    </a:lnTo>
                    <a:lnTo>
                      <a:pt x="5118" y="2624"/>
                    </a:lnTo>
                    <a:lnTo>
                      <a:pt x="5485" y="2696"/>
                    </a:lnTo>
                    <a:lnTo>
                      <a:pt x="5879" y="2749"/>
                    </a:lnTo>
                    <a:lnTo>
                      <a:pt x="6141" y="2749"/>
                    </a:lnTo>
                    <a:lnTo>
                      <a:pt x="6194" y="2785"/>
                    </a:lnTo>
                    <a:lnTo>
                      <a:pt x="6299" y="2785"/>
                    </a:lnTo>
                    <a:lnTo>
                      <a:pt x="6299" y="2857"/>
                    </a:lnTo>
                    <a:lnTo>
                      <a:pt x="6351" y="2893"/>
                    </a:lnTo>
                    <a:lnTo>
                      <a:pt x="6299" y="2947"/>
                    </a:lnTo>
                    <a:lnTo>
                      <a:pt x="6141" y="2983"/>
                    </a:lnTo>
                    <a:lnTo>
                      <a:pt x="6063" y="3055"/>
                    </a:lnTo>
                    <a:lnTo>
                      <a:pt x="5905" y="3073"/>
                    </a:lnTo>
                    <a:lnTo>
                      <a:pt x="5774" y="3235"/>
                    </a:lnTo>
                    <a:lnTo>
                      <a:pt x="5643" y="3504"/>
                    </a:lnTo>
                    <a:lnTo>
                      <a:pt x="5485" y="3738"/>
                    </a:lnTo>
                    <a:lnTo>
                      <a:pt x="5485" y="3989"/>
                    </a:lnTo>
                    <a:lnTo>
                      <a:pt x="5590" y="4079"/>
                    </a:lnTo>
                    <a:lnTo>
                      <a:pt x="5643" y="4079"/>
                    </a:lnTo>
                    <a:lnTo>
                      <a:pt x="5590" y="4151"/>
                    </a:lnTo>
                    <a:lnTo>
                      <a:pt x="5485" y="4277"/>
                    </a:lnTo>
                    <a:lnTo>
                      <a:pt x="5643" y="4385"/>
                    </a:lnTo>
                    <a:lnTo>
                      <a:pt x="6063" y="4187"/>
                    </a:lnTo>
                    <a:lnTo>
                      <a:pt x="6824" y="4151"/>
                    </a:lnTo>
                    <a:lnTo>
                      <a:pt x="6824" y="4079"/>
                    </a:lnTo>
                    <a:lnTo>
                      <a:pt x="6876" y="4061"/>
                    </a:lnTo>
                    <a:lnTo>
                      <a:pt x="6955" y="4061"/>
                    </a:lnTo>
                    <a:lnTo>
                      <a:pt x="7008" y="3989"/>
                    </a:lnTo>
                    <a:lnTo>
                      <a:pt x="7008" y="3594"/>
                    </a:lnTo>
                    <a:lnTo>
                      <a:pt x="7585" y="2785"/>
                    </a:lnTo>
                    <a:lnTo>
                      <a:pt x="7664" y="2785"/>
                    </a:lnTo>
                    <a:lnTo>
                      <a:pt x="7952" y="3055"/>
                    </a:lnTo>
                    <a:lnTo>
                      <a:pt x="8189" y="3235"/>
                    </a:lnTo>
                    <a:lnTo>
                      <a:pt x="8477" y="3504"/>
                    </a:lnTo>
                    <a:lnTo>
                      <a:pt x="8818" y="3702"/>
                    </a:lnTo>
                    <a:lnTo>
                      <a:pt x="9002" y="3792"/>
                    </a:lnTo>
                    <a:lnTo>
                      <a:pt x="9055" y="3900"/>
                    </a:lnTo>
                    <a:lnTo>
                      <a:pt x="9186" y="4061"/>
                    </a:lnTo>
                    <a:lnTo>
                      <a:pt x="9291" y="4151"/>
                    </a:lnTo>
                    <a:lnTo>
                      <a:pt x="9291" y="4636"/>
                    </a:lnTo>
                    <a:lnTo>
                      <a:pt x="9422" y="4906"/>
                    </a:lnTo>
                    <a:lnTo>
                      <a:pt x="9553" y="5086"/>
                    </a:lnTo>
                    <a:lnTo>
                      <a:pt x="9842" y="5283"/>
                    </a:lnTo>
                    <a:lnTo>
                      <a:pt x="9842" y="5355"/>
                    </a:lnTo>
                    <a:lnTo>
                      <a:pt x="9763" y="5391"/>
                    </a:lnTo>
                    <a:lnTo>
                      <a:pt x="9763" y="5481"/>
                    </a:lnTo>
                    <a:lnTo>
                      <a:pt x="9711" y="5553"/>
                    </a:lnTo>
                    <a:lnTo>
                      <a:pt x="9422" y="5481"/>
                    </a:lnTo>
                    <a:lnTo>
                      <a:pt x="9133" y="5283"/>
                    </a:lnTo>
                    <a:lnTo>
                      <a:pt x="8818" y="5121"/>
                    </a:lnTo>
                    <a:lnTo>
                      <a:pt x="8477" y="5086"/>
                    </a:lnTo>
                    <a:lnTo>
                      <a:pt x="8241" y="5193"/>
                    </a:lnTo>
                    <a:lnTo>
                      <a:pt x="8084" y="5283"/>
                    </a:lnTo>
                    <a:lnTo>
                      <a:pt x="7847" y="5391"/>
                    </a:lnTo>
                    <a:lnTo>
                      <a:pt x="7769" y="5481"/>
                    </a:lnTo>
                    <a:lnTo>
                      <a:pt x="7821" y="5553"/>
                    </a:lnTo>
                    <a:lnTo>
                      <a:pt x="7847" y="5571"/>
                    </a:lnTo>
                    <a:lnTo>
                      <a:pt x="7847" y="5643"/>
                    </a:lnTo>
                    <a:lnTo>
                      <a:pt x="8189" y="5643"/>
                    </a:lnTo>
                    <a:lnTo>
                      <a:pt x="8320" y="5679"/>
                    </a:lnTo>
                    <a:lnTo>
                      <a:pt x="8372" y="5768"/>
                    </a:lnTo>
                    <a:lnTo>
                      <a:pt x="8477" y="5930"/>
                    </a:lnTo>
                    <a:lnTo>
                      <a:pt x="8372" y="6002"/>
                    </a:lnTo>
                    <a:lnTo>
                      <a:pt x="8320" y="6092"/>
                    </a:lnTo>
                    <a:lnTo>
                      <a:pt x="6824" y="5876"/>
                    </a:lnTo>
                    <a:lnTo>
                      <a:pt x="6824" y="6200"/>
                    </a:lnTo>
                    <a:lnTo>
                      <a:pt x="6719" y="6236"/>
                    </a:lnTo>
                    <a:lnTo>
                      <a:pt x="6588" y="6397"/>
                    </a:lnTo>
                    <a:lnTo>
                      <a:pt x="6535" y="6415"/>
                    </a:lnTo>
                    <a:lnTo>
                      <a:pt x="6351" y="6577"/>
                    </a:lnTo>
                    <a:lnTo>
                      <a:pt x="5905" y="7062"/>
                    </a:lnTo>
                    <a:lnTo>
                      <a:pt x="4960" y="7386"/>
                    </a:lnTo>
                    <a:lnTo>
                      <a:pt x="4934" y="7422"/>
                    </a:lnTo>
                    <a:lnTo>
                      <a:pt x="4829" y="7529"/>
                    </a:lnTo>
                    <a:lnTo>
                      <a:pt x="4829" y="8590"/>
                    </a:lnTo>
                    <a:lnTo>
                      <a:pt x="4540" y="8590"/>
                    </a:lnTo>
                    <a:lnTo>
                      <a:pt x="4304" y="8536"/>
                    </a:lnTo>
                    <a:lnTo>
                      <a:pt x="4121" y="8428"/>
                    </a:lnTo>
                    <a:lnTo>
                      <a:pt x="3963" y="8338"/>
                    </a:lnTo>
                    <a:lnTo>
                      <a:pt x="3963" y="8069"/>
                    </a:lnTo>
                    <a:lnTo>
                      <a:pt x="3884" y="7817"/>
                    </a:lnTo>
                    <a:lnTo>
                      <a:pt x="3701" y="7619"/>
                    </a:lnTo>
                    <a:lnTo>
                      <a:pt x="3412" y="7422"/>
                    </a:lnTo>
                    <a:lnTo>
                      <a:pt x="3071" y="7494"/>
                    </a:lnTo>
                    <a:lnTo>
                      <a:pt x="2887" y="7494"/>
                    </a:lnTo>
                    <a:lnTo>
                      <a:pt x="2651" y="7422"/>
                    </a:lnTo>
                    <a:lnTo>
                      <a:pt x="2467" y="7332"/>
                    </a:lnTo>
                    <a:lnTo>
                      <a:pt x="2178" y="7224"/>
                    </a:lnTo>
                    <a:lnTo>
                      <a:pt x="1890" y="7134"/>
                    </a:lnTo>
                    <a:lnTo>
                      <a:pt x="1548" y="7062"/>
                    </a:lnTo>
                    <a:lnTo>
                      <a:pt x="1286" y="7044"/>
                    </a:lnTo>
                    <a:lnTo>
                      <a:pt x="997" y="7224"/>
                    </a:lnTo>
                    <a:lnTo>
                      <a:pt x="551" y="7619"/>
                    </a:lnTo>
                    <a:lnTo>
                      <a:pt x="131" y="8051"/>
                    </a:lnTo>
                    <a:lnTo>
                      <a:pt x="0" y="8176"/>
                    </a:lnTo>
                    <a:lnTo>
                      <a:pt x="551" y="8536"/>
                    </a:lnTo>
                    <a:lnTo>
                      <a:pt x="656" y="9273"/>
                    </a:lnTo>
                    <a:lnTo>
                      <a:pt x="761" y="9273"/>
                    </a:lnTo>
                    <a:lnTo>
                      <a:pt x="997" y="9219"/>
                    </a:lnTo>
                    <a:lnTo>
                      <a:pt x="1129" y="9183"/>
                    </a:lnTo>
                    <a:lnTo>
                      <a:pt x="1286" y="9075"/>
                    </a:lnTo>
                    <a:lnTo>
                      <a:pt x="1417" y="8913"/>
                    </a:lnTo>
                    <a:lnTo>
                      <a:pt x="1522" y="8823"/>
                    </a:lnTo>
                    <a:lnTo>
                      <a:pt x="1653" y="8715"/>
                    </a:lnTo>
                    <a:lnTo>
                      <a:pt x="1890" y="8626"/>
                    </a:lnTo>
                    <a:lnTo>
                      <a:pt x="1942" y="8626"/>
                    </a:lnTo>
                    <a:lnTo>
                      <a:pt x="1942" y="8715"/>
                    </a:lnTo>
                    <a:lnTo>
                      <a:pt x="1653" y="9668"/>
                    </a:lnTo>
                    <a:lnTo>
                      <a:pt x="2073" y="9991"/>
                    </a:lnTo>
                    <a:lnTo>
                      <a:pt x="2021" y="10189"/>
                    </a:lnTo>
                    <a:lnTo>
                      <a:pt x="1785" y="10315"/>
                    </a:lnTo>
                    <a:lnTo>
                      <a:pt x="1548" y="10477"/>
                    </a:lnTo>
                    <a:lnTo>
                      <a:pt x="1417" y="10728"/>
                    </a:lnTo>
                    <a:lnTo>
                      <a:pt x="1417" y="10926"/>
                    </a:lnTo>
                    <a:lnTo>
                      <a:pt x="1653" y="11123"/>
                    </a:lnTo>
                    <a:lnTo>
                      <a:pt x="1942" y="11321"/>
                    </a:lnTo>
                    <a:lnTo>
                      <a:pt x="2310" y="11519"/>
                    </a:lnTo>
                    <a:lnTo>
                      <a:pt x="2651" y="11609"/>
                    </a:lnTo>
                    <a:lnTo>
                      <a:pt x="2992" y="11609"/>
                    </a:lnTo>
                    <a:lnTo>
                      <a:pt x="3254" y="11573"/>
                    </a:lnTo>
                    <a:lnTo>
                      <a:pt x="3464" y="11519"/>
                    </a:lnTo>
                    <a:lnTo>
                      <a:pt x="3701" y="11411"/>
                    </a:lnTo>
                    <a:lnTo>
                      <a:pt x="3884" y="11411"/>
                    </a:lnTo>
                    <a:lnTo>
                      <a:pt x="4016" y="11483"/>
                    </a:lnTo>
                    <a:lnTo>
                      <a:pt x="4199" y="11519"/>
                    </a:lnTo>
                    <a:lnTo>
                      <a:pt x="4409" y="11573"/>
                    </a:lnTo>
                    <a:lnTo>
                      <a:pt x="4829" y="11716"/>
                    </a:lnTo>
                    <a:lnTo>
                      <a:pt x="5118" y="11878"/>
                    </a:lnTo>
                    <a:lnTo>
                      <a:pt x="5485" y="12040"/>
                    </a:lnTo>
                    <a:lnTo>
                      <a:pt x="5774" y="12166"/>
                    </a:lnTo>
                    <a:lnTo>
                      <a:pt x="5905" y="12417"/>
                    </a:lnTo>
                    <a:lnTo>
                      <a:pt x="6010" y="12687"/>
                    </a:lnTo>
                    <a:lnTo>
                      <a:pt x="6063" y="12974"/>
                    </a:lnTo>
                    <a:lnTo>
                      <a:pt x="6141" y="13262"/>
                    </a:lnTo>
                    <a:lnTo>
                      <a:pt x="6535" y="13370"/>
                    </a:lnTo>
                    <a:lnTo>
                      <a:pt x="6876" y="13460"/>
                    </a:lnTo>
                    <a:lnTo>
                      <a:pt x="7244" y="13621"/>
                    </a:lnTo>
                    <a:lnTo>
                      <a:pt x="7532" y="13873"/>
                    </a:lnTo>
                    <a:lnTo>
                      <a:pt x="7821" y="14376"/>
                    </a:lnTo>
                    <a:lnTo>
                      <a:pt x="8084" y="14915"/>
                    </a:lnTo>
                    <a:lnTo>
                      <a:pt x="8372" y="15472"/>
                    </a:lnTo>
                    <a:lnTo>
                      <a:pt x="8766" y="15921"/>
                    </a:lnTo>
                    <a:lnTo>
                      <a:pt x="9186" y="16245"/>
                    </a:lnTo>
                    <a:lnTo>
                      <a:pt x="9606" y="16604"/>
                    </a:lnTo>
                    <a:lnTo>
                      <a:pt x="10000" y="16964"/>
                    </a:lnTo>
                    <a:lnTo>
                      <a:pt x="10367" y="17359"/>
                    </a:lnTo>
                    <a:lnTo>
                      <a:pt x="10419" y="17611"/>
                    </a:lnTo>
                    <a:lnTo>
                      <a:pt x="10419" y="17844"/>
                    </a:lnTo>
                    <a:lnTo>
                      <a:pt x="10262" y="18096"/>
                    </a:lnTo>
                    <a:lnTo>
                      <a:pt x="10000" y="18294"/>
                    </a:lnTo>
                    <a:lnTo>
                      <a:pt x="9553" y="18365"/>
                    </a:lnTo>
                    <a:lnTo>
                      <a:pt x="9133" y="18455"/>
                    </a:lnTo>
                    <a:lnTo>
                      <a:pt x="8766" y="18545"/>
                    </a:lnTo>
                    <a:lnTo>
                      <a:pt x="8372" y="18653"/>
                    </a:lnTo>
                    <a:lnTo>
                      <a:pt x="8057" y="18743"/>
                    </a:lnTo>
                    <a:lnTo>
                      <a:pt x="7664" y="18904"/>
                    </a:lnTo>
                    <a:lnTo>
                      <a:pt x="7296" y="19102"/>
                    </a:lnTo>
                    <a:lnTo>
                      <a:pt x="6876" y="19300"/>
                    </a:lnTo>
                    <a:lnTo>
                      <a:pt x="6535" y="19462"/>
                    </a:lnTo>
                    <a:lnTo>
                      <a:pt x="6063" y="19587"/>
                    </a:lnTo>
                    <a:lnTo>
                      <a:pt x="5643" y="19659"/>
                    </a:lnTo>
                    <a:lnTo>
                      <a:pt x="5197" y="19749"/>
                    </a:lnTo>
                    <a:lnTo>
                      <a:pt x="4777" y="19857"/>
                    </a:lnTo>
                    <a:lnTo>
                      <a:pt x="4304" y="19947"/>
                    </a:lnTo>
                    <a:lnTo>
                      <a:pt x="3963" y="20108"/>
                    </a:lnTo>
                    <a:lnTo>
                      <a:pt x="3701" y="20342"/>
                    </a:lnTo>
                    <a:lnTo>
                      <a:pt x="3254" y="20594"/>
                    </a:lnTo>
                    <a:lnTo>
                      <a:pt x="2782" y="20845"/>
                    </a:lnTo>
                    <a:lnTo>
                      <a:pt x="2310" y="21043"/>
                    </a:lnTo>
                    <a:lnTo>
                      <a:pt x="1785" y="21205"/>
                    </a:lnTo>
                    <a:lnTo>
                      <a:pt x="2310" y="21312"/>
                    </a:lnTo>
                    <a:lnTo>
                      <a:pt x="2782" y="21348"/>
                    </a:lnTo>
                    <a:lnTo>
                      <a:pt x="3254" y="21438"/>
                    </a:lnTo>
                    <a:lnTo>
                      <a:pt x="3727" y="21510"/>
                    </a:lnTo>
                    <a:lnTo>
                      <a:pt x="4252" y="21528"/>
                    </a:lnTo>
                    <a:lnTo>
                      <a:pt x="4777" y="21528"/>
                    </a:lnTo>
                    <a:lnTo>
                      <a:pt x="5249" y="21600"/>
                    </a:lnTo>
                    <a:lnTo>
                      <a:pt x="6614" y="21600"/>
                    </a:lnTo>
                    <a:lnTo>
                      <a:pt x="7532" y="21528"/>
                    </a:lnTo>
                    <a:lnTo>
                      <a:pt x="8372" y="21438"/>
                    </a:lnTo>
                    <a:lnTo>
                      <a:pt x="9291" y="21312"/>
                    </a:lnTo>
                    <a:lnTo>
                      <a:pt x="10131" y="21151"/>
                    </a:lnTo>
                    <a:lnTo>
                      <a:pt x="10944" y="20989"/>
                    </a:lnTo>
                    <a:lnTo>
                      <a:pt x="11732" y="20755"/>
                    </a:lnTo>
                    <a:lnTo>
                      <a:pt x="12545" y="20504"/>
                    </a:lnTo>
                    <a:lnTo>
                      <a:pt x="13254" y="20234"/>
                    </a:lnTo>
                    <a:lnTo>
                      <a:pt x="14068" y="19947"/>
                    </a:lnTo>
                    <a:lnTo>
                      <a:pt x="14671" y="19659"/>
                    </a:lnTo>
                    <a:lnTo>
                      <a:pt x="15432" y="19300"/>
                    </a:lnTo>
                    <a:lnTo>
                      <a:pt x="16088" y="18904"/>
                    </a:lnTo>
                    <a:lnTo>
                      <a:pt x="16718" y="18491"/>
                    </a:lnTo>
                    <a:lnTo>
                      <a:pt x="17322" y="18096"/>
                    </a:lnTo>
                    <a:lnTo>
                      <a:pt x="17899" y="17647"/>
                    </a:lnTo>
                    <a:lnTo>
                      <a:pt x="17479" y="17359"/>
                    </a:lnTo>
                    <a:lnTo>
                      <a:pt x="16955" y="17161"/>
                    </a:lnTo>
                    <a:lnTo>
                      <a:pt x="16430" y="16892"/>
                    </a:lnTo>
                    <a:lnTo>
                      <a:pt x="16010" y="16694"/>
                    </a:lnTo>
                    <a:lnTo>
                      <a:pt x="15485" y="16568"/>
                    </a:lnTo>
                    <a:lnTo>
                      <a:pt x="15065" y="16479"/>
                    </a:lnTo>
                    <a:lnTo>
                      <a:pt x="14619" y="16245"/>
                    </a:lnTo>
                    <a:lnTo>
                      <a:pt x="14356" y="16047"/>
                    </a:lnTo>
                    <a:lnTo>
                      <a:pt x="14356" y="15957"/>
                    </a:lnTo>
                    <a:lnTo>
                      <a:pt x="14251" y="15957"/>
                    </a:lnTo>
                    <a:lnTo>
                      <a:pt x="14251" y="15706"/>
                    </a:lnTo>
                    <a:lnTo>
                      <a:pt x="14356" y="15508"/>
                    </a:lnTo>
                    <a:lnTo>
                      <a:pt x="14356" y="15364"/>
                    </a:lnTo>
                    <a:lnTo>
                      <a:pt x="14383" y="15185"/>
                    </a:lnTo>
                    <a:lnTo>
                      <a:pt x="14619" y="14717"/>
                    </a:lnTo>
                    <a:lnTo>
                      <a:pt x="14881" y="14214"/>
                    </a:lnTo>
                    <a:lnTo>
                      <a:pt x="15196" y="13819"/>
                    </a:lnTo>
                    <a:lnTo>
                      <a:pt x="15774" y="13531"/>
                    </a:lnTo>
                    <a:lnTo>
                      <a:pt x="16088" y="13460"/>
                    </a:lnTo>
                    <a:lnTo>
                      <a:pt x="16377" y="13370"/>
                    </a:lnTo>
                    <a:lnTo>
                      <a:pt x="16561" y="13334"/>
                    </a:lnTo>
                    <a:lnTo>
                      <a:pt x="16850" y="13262"/>
                    </a:lnTo>
                    <a:lnTo>
                      <a:pt x="17191" y="13262"/>
                    </a:lnTo>
                    <a:lnTo>
                      <a:pt x="17479" y="13226"/>
                    </a:lnTo>
                    <a:lnTo>
                      <a:pt x="17663" y="13100"/>
                    </a:lnTo>
                    <a:lnTo>
                      <a:pt x="17952" y="13064"/>
                    </a:lnTo>
                    <a:lnTo>
                      <a:pt x="18241" y="13064"/>
                    </a:lnTo>
                    <a:lnTo>
                      <a:pt x="18477" y="12974"/>
                    </a:lnTo>
                    <a:lnTo>
                      <a:pt x="18765" y="12902"/>
                    </a:lnTo>
                    <a:lnTo>
                      <a:pt x="19028" y="12813"/>
                    </a:lnTo>
                    <a:lnTo>
                      <a:pt x="19317" y="12777"/>
                    </a:lnTo>
                    <a:lnTo>
                      <a:pt x="19658" y="12705"/>
                    </a:lnTo>
                    <a:lnTo>
                      <a:pt x="19947" y="12705"/>
                    </a:lnTo>
                    <a:lnTo>
                      <a:pt x="20209" y="12777"/>
                    </a:lnTo>
                    <a:lnTo>
                      <a:pt x="20366" y="12885"/>
                    </a:lnTo>
                    <a:lnTo>
                      <a:pt x="20550" y="12974"/>
                    </a:lnTo>
                    <a:lnTo>
                      <a:pt x="20786" y="13100"/>
                    </a:lnTo>
                    <a:lnTo>
                      <a:pt x="21075" y="13226"/>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45" name="Freeform 27"/>
              <p:cNvSpPr/>
              <p:nvPr/>
            </p:nvSpPr>
            <p:spPr>
              <a:xfrm>
                <a:off x="841375" y="804862"/>
                <a:ext cx="98426" cy="114301"/>
              </a:xfrm>
              <a:custGeom>
                <a:avLst/>
                <a:gdLst/>
                <a:ahLst/>
                <a:cxnLst>
                  <a:cxn ang="0">
                    <a:pos x="wd2" y="hd2"/>
                  </a:cxn>
                  <a:cxn ang="5400000">
                    <a:pos x="wd2" y="hd2"/>
                  </a:cxn>
                  <a:cxn ang="10800000">
                    <a:pos x="wd2" y="hd2"/>
                  </a:cxn>
                  <a:cxn ang="16200000">
                    <a:pos x="wd2" y="hd2"/>
                  </a:cxn>
                </a:cxnLst>
                <a:rect l="0" t="0" r="r" b="b"/>
                <a:pathLst>
                  <a:path w="21600" h="21600" extrusionOk="0">
                    <a:moveTo>
                      <a:pt x="14632" y="19500"/>
                    </a:moveTo>
                    <a:lnTo>
                      <a:pt x="20206" y="21600"/>
                    </a:lnTo>
                    <a:lnTo>
                      <a:pt x="21600" y="21600"/>
                    </a:lnTo>
                    <a:lnTo>
                      <a:pt x="21600" y="20100"/>
                    </a:lnTo>
                    <a:lnTo>
                      <a:pt x="20206" y="19500"/>
                    </a:lnTo>
                    <a:lnTo>
                      <a:pt x="20206" y="18600"/>
                    </a:lnTo>
                    <a:lnTo>
                      <a:pt x="15329" y="16800"/>
                    </a:lnTo>
                    <a:lnTo>
                      <a:pt x="12890" y="13500"/>
                    </a:lnTo>
                    <a:lnTo>
                      <a:pt x="10800" y="10200"/>
                    </a:lnTo>
                    <a:lnTo>
                      <a:pt x="9058" y="6000"/>
                    </a:lnTo>
                    <a:lnTo>
                      <a:pt x="3135" y="0"/>
                    </a:lnTo>
                    <a:lnTo>
                      <a:pt x="2090" y="1200"/>
                    </a:lnTo>
                    <a:lnTo>
                      <a:pt x="697" y="2700"/>
                    </a:lnTo>
                    <a:lnTo>
                      <a:pt x="0" y="3300"/>
                    </a:lnTo>
                    <a:lnTo>
                      <a:pt x="0" y="6000"/>
                    </a:lnTo>
                    <a:lnTo>
                      <a:pt x="3135" y="9300"/>
                    </a:lnTo>
                    <a:lnTo>
                      <a:pt x="6968" y="13500"/>
                    </a:lnTo>
                    <a:lnTo>
                      <a:pt x="10800" y="16800"/>
                    </a:lnTo>
                    <a:lnTo>
                      <a:pt x="14632" y="19500"/>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grpSp>
      <p:sp>
        <p:nvSpPr>
          <p:cNvPr id="6348" name="Title Text"/>
          <p:cNvSpPr txBox="1">
            <a:spLocks noGrp="1"/>
          </p:cNvSpPr>
          <p:nvPr>
            <p:ph type="title"/>
          </p:nvPr>
        </p:nvSpPr>
        <p:spPr>
          <a:xfrm>
            <a:off x="685800" y="22860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49" name="Body Level One…"/>
          <p:cNvSpPr txBox="1">
            <a:spLocks noGrp="1"/>
          </p:cNvSpPr>
          <p:nvPr>
            <p:ph type="body" sz="quarter" idx="1"/>
          </p:nvPr>
        </p:nvSpPr>
        <p:spPr>
          <a:xfrm>
            <a:off x="2057400" y="4114800"/>
            <a:ext cx="6400800" cy="1752600"/>
          </a:xfrm>
          <a:prstGeom prst="rect">
            <a:avLst/>
          </a:prstGeom>
        </p:spPr>
        <p:txBody>
          <a:bodyPr lIns="46037" tIns="46037" rIns="46037" bIns="46037">
            <a:normAutofit/>
          </a:bodyPr>
          <a:lstStyle>
            <a:lvl1pPr marL="0" indent="0" algn="ctr">
              <a:buSzTx/>
              <a:buNone/>
              <a:defRPr>
                <a:solidFill>
                  <a:schemeClr val="accent3">
                    <a:lumOff val="44000"/>
                  </a:schemeClr>
                </a:solidFill>
              </a:defRPr>
            </a:lvl1pPr>
            <a:lvl2pPr algn="ctr">
              <a:buChar char="–"/>
              <a:defRPr>
                <a:solidFill>
                  <a:schemeClr val="accent3">
                    <a:lumOff val="44000"/>
                  </a:schemeClr>
                </a:solidFill>
              </a:defRPr>
            </a:lvl2pPr>
            <a:lvl3pPr algn="ctr">
              <a:defRPr>
                <a:solidFill>
                  <a:schemeClr val="accent3">
                    <a:lumOff val="44000"/>
                  </a:schemeClr>
                </a:solidFill>
              </a:defRPr>
            </a:lvl3pPr>
            <a:lvl4pPr algn="ctr">
              <a:buChar char="–"/>
              <a:defRPr>
                <a:solidFill>
                  <a:schemeClr val="accent3">
                    <a:lumOff val="44000"/>
                  </a:schemeClr>
                </a:solidFill>
              </a:defRPr>
            </a:lvl4pPr>
            <a:lvl5pPr algn="ct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50"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54432353"/>
      </p:ext>
    </p:extLst>
  </p:cSld>
  <p:clrMapOvr>
    <a:masterClrMapping/>
  </p:clrMapOvr>
  <p:transition spd="med"/>
</p:sldLayout>
</file>

<file path=ppt/slideLayouts/slideLayout544.xml><?xml version="1.0" encoding="utf-8"?>
<p:sldLayout xmlns:a="http://schemas.openxmlformats.org/drawingml/2006/main" xmlns:r="http://schemas.openxmlformats.org/officeDocument/2006/relationships" xmlns:p="http://schemas.openxmlformats.org/presentationml/2006/main" showMasterSp="0" type="tx">
  <p:cSld name="40_Title and Content">
    <p:bg>
      <p:bgPr>
        <a:solidFill>
          <a:srgbClr val="0066CC"/>
        </a:solidFill>
        <a:effectLst/>
      </p:bgPr>
    </p:bg>
    <p:spTree>
      <p:nvGrpSpPr>
        <p:cNvPr id="1" name=""/>
        <p:cNvGrpSpPr/>
        <p:nvPr/>
      </p:nvGrpSpPr>
      <p:grpSpPr>
        <a:xfrm>
          <a:off x="0" y="0"/>
          <a:ext cx="0" cy="0"/>
          <a:chOff x="0" y="0"/>
          <a:chExt cx="0" cy="0"/>
        </a:xfrm>
      </p:grpSpPr>
      <p:grpSp>
        <p:nvGrpSpPr>
          <p:cNvPr id="6371" name="Group 2"/>
          <p:cNvGrpSpPr/>
          <p:nvPr/>
        </p:nvGrpSpPr>
        <p:grpSpPr>
          <a:xfrm>
            <a:off x="685799" y="117475"/>
            <a:ext cx="8456615" cy="6738938"/>
            <a:chOff x="0" y="0"/>
            <a:chExt cx="8456613" cy="6738937"/>
          </a:xfrm>
        </p:grpSpPr>
        <p:sp>
          <p:nvSpPr>
            <p:cNvPr id="6357"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366" name="Group 4"/>
            <p:cNvGrpSpPr/>
            <p:nvPr/>
          </p:nvGrpSpPr>
          <p:grpSpPr>
            <a:xfrm>
              <a:off x="3852862" y="6629400"/>
              <a:ext cx="4332290" cy="65089"/>
              <a:chOff x="0" y="0"/>
              <a:chExt cx="4332288" cy="65088"/>
            </a:xfrm>
          </p:grpSpPr>
          <p:sp>
            <p:nvSpPr>
              <p:cNvPr id="6358"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59"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0"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1"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2"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3"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4"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5"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367"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8"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9"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70"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372"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73" name="Body Level One…"/>
          <p:cNvSpPr txBox="1">
            <a:spLocks noGrp="1"/>
          </p:cNvSpPr>
          <p:nvPr>
            <p:ph type="body" idx="1"/>
          </p:nvPr>
        </p:nvSpPr>
        <p:spPr>
          <a:xfrm>
            <a:off x="685800" y="1981200"/>
            <a:ext cx="7772400" cy="4114800"/>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74"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54739881"/>
      </p:ext>
    </p:extLst>
  </p:cSld>
  <p:clrMapOvr>
    <a:masterClrMapping/>
  </p:clrMapOvr>
  <p:transition spd="med"/>
</p:sldLayout>
</file>

<file path=ppt/slideLayouts/slideLayout545.xml><?xml version="1.0" encoding="utf-8"?>
<p:sldLayout xmlns:a="http://schemas.openxmlformats.org/drawingml/2006/main" xmlns:r="http://schemas.openxmlformats.org/officeDocument/2006/relationships" xmlns:p="http://schemas.openxmlformats.org/presentationml/2006/main" showMasterSp="0" type="tx">
  <p:cSld name="Title and Content 0">
    <p:bg>
      <p:bgPr>
        <a:solidFill>
          <a:srgbClr val="009999"/>
        </a:solidFill>
        <a:effectLst/>
      </p:bgPr>
    </p:bg>
    <p:spTree>
      <p:nvGrpSpPr>
        <p:cNvPr id="1" name=""/>
        <p:cNvGrpSpPr/>
        <p:nvPr/>
      </p:nvGrpSpPr>
      <p:grpSpPr>
        <a:xfrm>
          <a:off x="0" y="0"/>
          <a:ext cx="0" cy="0"/>
          <a:chOff x="0" y="0"/>
          <a:chExt cx="0" cy="0"/>
        </a:xfrm>
      </p:grpSpPr>
      <p:grpSp>
        <p:nvGrpSpPr>
          <p:cNvPr id="6395" name="Group 2"/>
          <p:cNvGrpSpPr/>
          <p:nvPr/>
        </p:nvGrpSpPr>
        <p:grpSpPr>
          <a:xfrm>
            <a:off x="685799" y="117475"/>
            <a:ext cx="8456615" cy="6738938"/>
            <a:chOff x="0" y="0"/>
            <a:chExt cx="8456613" cy="6738937"/>
          </a:xfrm>
        </p:grpSpPr>
        <p:sp>
          <p:nvSpPr>
            <p:cNvPr id="6381"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390" name="Group 4"/>
            <p:cNvGrpSpPr/>
            <p:nvPr/>
          </p:nvGrpSpPr>
          <p:grpSpPr>
            <a:xfrm>
              <a:off x="3852862" y="6629400"/>
              <a:ext cx="4332290" cy="65089"/>
              <a:chOff x="0" y="0"/>
              <a:chExt cx="4332288" cy="65088"/>
            </a:xfrm>
          </p:grpSpPr>
          <p:sp>
            <p:nvSpPr>
              <p:cNvPr id="6382"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3"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4"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5"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6"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7"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8"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9"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391"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92"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93"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94"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396"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97" name="Body Level One…"/>
          <p:cNvSpPr txBox="1">
            <a:spLocks noGrp="1"/>
          </p:cNvSpPr>
          <p:nvPr>
            <p:ph type="body" idx="1"/>
          </p:nvPr>
        </p:nvSpPr>
        <p:spPr>
          <a:xfrm>
            <a:off x="685800" y="1981200"/>
            <a:ext cx="7772400" cy="4114800"/>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98"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82571305"/>
      </p:ext>
    </p:extLst>
  </p:cSld>
  <p:clrMapOvr>
    <a:masterClrMapping/>
  </p:clrMapOvr>
  <p:transition spd="med"/>
</p:sldLayout>
</file>

<file path=ppt/slideLayouts/slideLayout546.xml><?xml version="1.0" encoding="utf-8"?>
<p:sldLayout xmlns:a="http://schemas.openxmlformats.org/drawingml/2006/main" xmlns:r="http://schemas.openxmlformats.org/officeDocument/2006/relationships" xmlns:p="http://schemas.openxmlformats.org/presentationml/2006/main" showMasterSp="0" type="tx">
  <p:cSld name="35_Section Header">
    <p:bg>
      <p:bgPr>
        <a:solidFill>
          <a:srgbClr val="0066CC"/>
        </a:solidFill>
        <a:effectLst/>
      </p:bgPr>
    </p:bg>
    <p:spTree>
      <p:nvGrpSpPr>
        <p:cNvPr id="1" name=""/>
        <p:cNvGrpSpPr/>
        <p:nvPr/>
      </p:nvGrpSpPr>
      <p:grpSpPr>
        <a:xfrm>
          <a:off x="0" y="0"/>
          <a:ext cx="0" cy="0"/>
          <a:chOff x="0" y="0"/>
          <a:chExt cx="0" cy="0"/>
        </a:xfrm>
      </p:grpSpPr>
      <p:grpSp>
        <p:nvGrpSpPr>
          <p:cNvPr id="6419" name="Group 2"/>
          <p:cNvGrpSpPr/>
          <p:nvPr/>
        </p:nvGrpSpPr>
        <p:grpSpPr>
          <a:xfrm>
            <a:off x="685799" y="117475"/>
            <a:ext cx="8456615" cy="6738938"/>
            <a:chOff x="0" y="0"/>
            <a:chExt cx="8456613" cy="6738937"/>
          </a:xfrm>
        </p:grpSpPr>
        <p:sp>
          <p:nvSpPr>
            <p:cNvPr id="6405"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414" name="Group 4"/>
            <p:cNvGrpSpPr/>
            <p:nvPr/>
          </p:nvGrpSpPr>
          <p:grpSpPr>
            <a:xfrm>
              <a:off x="3852862" y="6629400"/>
              <a:ext cx="4332290" cy="65089"/>
              <a:chOff x="0" y="0"/>
              <a:chExt cx="4332288" cy="65088"/>
            </a:xfrm>
          </p:grpSpPr>
          <p:sp>
            <p:nvSpPr>
              <p:cNvPr id="6406"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07"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08"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09"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0"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1"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2"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3"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15"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6"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7"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8"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20"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defRPr sz="4000" b="1" cap="all">
                <a:solidFill>
                  <a:srgbClr val="CBCBCB"/>
                </a:solidFill>
              </a:defRPr>
            </a:lvl1pPr>
          </a:lstStyle>
          <a:p>
            <a:r>
              <a:t>Title Text</a:t>
            </a:r>
          </a:p>
        </p:txBody>
      </p:sp>
      <p:sp>
        <p:nvSpPr>
          <p:cNvPr id="6421"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22"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83383375"/>
      </p:ext>
    </p:extLst>
  </p:cSld>
  <p:clrMapOvr>
    <a:masterClrMapping/>
  </p:clrMapOvr>
  <p:transition spd="med"/>
</p:sldLayout>
</file>

<file path=ppt/slideLayouts/slideLayout547.xml><?xml version="1.0" encoding="utf-8"?>
<p:sldLayout xmlns:a="http://schemas.openxmlformats.org/drawingml/2006/main" xmlns:r="http://schemas.openxmlformats.org/officeDocument/2006/relationships" xmlns:p="http://schemas.openxmlformats.org/presentationml/2006/main" showMasterSp="0" type="tx">
  <p:cSld name="36_Two Content">
    <p:bg>
      <p:bgPr>
        <a:solidFill>
          <a:srgbClr val="0066CC"/>
        </a:solidFill>
        <a:effectLst/>
      </p:bgPr>
    </p:bg>
    <p:spTree>
      <p:nvGrpSpPr>
        <p:cNvPr id="1" name=""/>
        <p:cNvGrpSpPr/>
        <p:nvPr/>
      </p:nvGrpSpPr>
      <p:grpSpPr>
        <a:xfrm>
          <a:off x="0" y="0"/>
          <a:ext cx="0" cy="0"/>
          <a:chOff x="0" y="0"/>
          <a:chExt cx="0" cy="0"/>
        </a:xfrm>
      </p:grpSpPr>
      <p:grpSp>
        <p:nvGrpSpPr>
          <p:cNvPr id="6443" name="Group 2"/>
          <p:cNvGrpSpPr/>
          <p:nvPr/>
        </p:nvGrpSpPr>
        <p:grpSpPr>
          <a:xfrm>
            <a:off x="685799" y="117475"/>
            <a:ext cx="8456615" cy="6738938"/>
            <a:chOff x="0" y="0"/>
            <a:chExt cx="8456613" cy="6738937"/>
          </a:xfrm>
        </p:grpSpPr>
        <p:sp>
          <p:nvSpPr>
            <p:cNvPr id="6429"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438" name="Group 4"/>
            <p:cNvGrpSpPr/>
            <p:nvPr/>
          </p:nvGrpSpPr>
          <p:grpSpPr>
            <a:xfrm>
              <a:off x="3852862" y="6629400"/>
              <a:ext cx="4332290" cy="65089"/>
              <a:chOff x="0" y="0"/>
              <a:chExt cx="4332288" cy="65088"/>
            </a:xfrm>
          </p:grpSpPr>
          <p:sp>
            <p:nvSpPr>
              <p:cNvPr id="6430"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1"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2"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3"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4"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5"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6"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7"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39"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40"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41"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42"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44"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45" name="Body Level One…"/>
          <p:cNvSpPr txBox="1">
            <a:spLocks noGrp="1"/>
          </p:cNvSpPr>
          <p:nvPr>
            <p:ph type="body" sz="half" idx="1"/>
          </p:nvPr>
        </p:nvSpPr>
        <p:spPr>
          <a:xfrm>
            <a:off x="685800" y="1981200"/>
            <a:ext cx="3810000" cy="4114800"/>
          </a:xfrm>
          <a:prstGeom prst="rect">
            <a:avLst/>
          </a:prstGeom>
        </p:spPr>
        <p:txBody>
          <a:bodyPr lIns="46037" tIns="46037" rIns="46037" bIns="46037">
            <a:normAutofit/>
          </a:bodyPr>
          <a:lstStyle>
            <a:lvl1pPr>
              <a:spcBef>
                <a:spcPts val="600"/>
              </a:spcBef>
              <a:buChar char="•"/>
              <a:defRPr sz="2800">
                <a:solidFill>
                  <a:schemeClr val="accent3">
                    <a:lumOff val="44000"/>
                  </a:schemeClr>
                </a:solidFill>
              </a:defRPr>
            </a:lvl1pPr>
            <a:lvl2pPr marL="790575" indent="-333375">
              <a:spcBef>
                <a:spcPts val="600"/>
              </a:spcBef>
              <a:buChar char="–"/>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buChar char="–"/>
              <a:defRPr sz="2800">
                <a:solidFill>
                  <a:schemeClr val="accent3">
                    <a:lumOff val="44000"/>
                  </a:schemeClr>
                </a:solidFill>
              </a:defRPr>
            </a:lvl4pPr>
            <a:lvl5pPr marL="2184400" indent="-355600">
              <a:spcBef>
                <a:spcPts val="600"/>
              </a:spcBef>
              <a:buChar char="•"/>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4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86516750"/>
      </p:ext>
    </p:extLst>
  </p:cSld>
  <p:clrMapOvr>
    <a:masterClrMapping/>
  </p:clrMapOvr>
  <p:transition spd="med"/>
</p:sldLayout>
</file>

<file path=ppt/slideLayouts/slideLayout548.xml><?xml version="1.0" encoding="utf-8"?>
<p:sldLayout xmlns:a="http://schemas.openxmlformats.org/drawingml/2006/main" xmlns:r="http://schemas.openxmlformats.org/officeDocument/2006/relationships" xmlns:p="http://schemas.openxmlformats.org/presentationml/2006/main" showMasterSp="0" type="tx">
  <p:cSld name="36_Comparison">
    <p:bg>
      <p:bgPr>
        <a:solidFill>
          <a:srgbClr val="0066CC"/>
        </a:solidFill>
        <a:effectLst/>
      </p:bgPr>
    </p:bg>
    <p:spTree>
      <p:nvGrpSpPr>
        <p:cNvPr id="1" name=""/>
        <p:cNvGrpSpPr/>
        <p:nvPr/>
      </p:nvGrpSpPr>
      <p:grpSpPr>
        <a:xfrm>
          <a:off x="0" y="0"/>
          <a:ext cx="0" cy="0"/>
          <a:chOff x="0" y="0"/>
          <a:chExt cx="0" cy="0"/>
        </a:xfrm>
      </p:grpSpPr>
      <p:grpSp>
        <p:nvGrpSpPr>
          <p:cNvPr id="6467" name="Group 2"/>
          <p:cNvGrpSpPr/>
          <p:nvPr/>
        </p:nvGrpSpPr>
        <p:grpSpPr>
          <a:xfrm>
            <a:off x="685799" y="117475"/>
            <a:ext cx="8456615" cy="6738938"/>
            <a:chOff x="0" y="0"/>
            <a:chExt cx="8456613" cy="6738937"/>
          </a:xfrm>
        </p:grpSpPr>
        <p:sp>
          <p:nvSpPr>
            <p:cNvPr id="6453"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462" name="Group 4"/>
            <p:cNvGrpSpPr/>
            <p:nvPr/>
          </p:nvGrpSpPr>
          <p:grpSpPr>
            <a:xfrm>
              <a:off x="3852862" y="6629400"/>
              <a:ext cx="4332290" cy="65089"/>
              <a:chOff x="0" y="0"/>
              <a:chExt cx="4332288" cy="65088"/>
            </a:xfrm>
          </p:grpSpPr>
          <p:sp>
            <p:nvSpPr>
              <p:cNvPr id="6454"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55"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56"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57"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58"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59"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60"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61"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63"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64"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65"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66"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68"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69"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70"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chemeClr val="accent3">
                    <a:lumOff val="44000"/>
                  </a:schemeClr>
                </a:solidFill>
              </a:defRPr>
            </a:pPr>
            <a:endParaRPr/>
          </a:p>
        </p:txBody>
      </p:sp>
      <p:sp>
        <p:nvSpPr>
          <p:cNvPr id="6471"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47658069"/>
      </p:ext>
    </p:extLst>
  </p:cSld>
  <p:clrMapOvr>
    <a:masterClrMapping/>
  </p:clrMapOvr>
  <p:transition spd="med"/>
</p:sldLayout>
</file>

<file path=ppt/slideLayouts/slideLayout549.xml><?xml version="1.0" encoding="utf-8"?>
<p:sldLayout xmlns:a="http://schemas.openxmlformats.org/drawingml/2006/main" xmlns:r="http://schemas.openxmlformats.org/officeDocument/2006/relationships" xmlns:p="http://schemas.openxmlformats.org/presentationml/2006/main" showMasterSp="0" type="tx">
  <p:cSld name="36_Title Only">
    <p:bg>
      <p:bgPr>
        <a:solidFill>
          <a:srgbClr val="0066CC"/>
        </a:solidFill>
        <a:effectLst/>
      </p:bgPr>
    </p:bg>
    <p:spTree>
      <p:nvGrpSpPr>
        <p:cNvPr id="1" name=""/>
        <p:cNvGrpSpPr/>
        <p:nvPr/>
      </p:nvGrpSpPr>
      <p:grpSpPr>
        <a:xfrm>
          <a:off x="0" y="0"/>
          <a:ext cx="0" cy="0"/>
          <a:chOff x="0" y="0"/>
          <a:chExt cx="0" cy="0"/>
        </a:xfrm>
      </p:grpSpPr>
      <p:grpSp>
        <p:nvGrpSpPr>
          <p:cNvPr id="6492" name="Group 2"/>
          <p:cNvGrpSpPr/>
          <p:nvPr/>
        </p:nvGrpSpPr>
        <p:grpSpPr>
          <a:xfrm>
            <a:off x="685799" y="117475"/>
            <a:ext cx="8456615" cy="6738938"/>
            <a:chOff x="0" y="0"/>
            <a:chExt cx="8456613" cy="6738937"/>
          </a:xfrm>
        </p:grpSpPr>
        <p:sp>
          <p:nvSpPr>
            <p:cNvPr id="6478"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487" name="Group 4"/>
            <p:cNvGrpSpPr/>
            <p:nvPr/>
          </p:nvGrpSpPr>
          <p:grpSpPr>
            <a:xfrm>
              <a:off x="3852862" y="6629400"/>
              <a:ext cx="4332290" cy="65089"/>
              <a:chOff x="0" y="0"/>
              <a:chExt cx="4332288" cy="65088"/>
            </a:xfrm>
          </p:grpSpPr>
          <p:sp>
            <p:nvSpPr>
              <p:cNvPr id="6479"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0"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1"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2"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3"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4"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5"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6"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88"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9"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90"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91"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93"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94"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92526603"/>
      </p:ext>
    </p:extLst>
  </p:cSld>
  <p:clrMapOvr>
    <a:masterClrMapping/>
  </p:clrMapOvr>
  <p:transition spd="med"/>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92100"/>
            <a:ext cx="2057400" cy="5727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92100"/>
            <a:ext cx="6019800" cy="5727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282B03C-7224-3D4E-8D7D-AFE2DCA54757}" type="slidenum">
              <a:rPr lang="en-US"/>
              <a:pPr>
                <a:defRPr/>
              </a:pPr>
              <a:t>‹#›</a:t>
            </a:fld>
            <a:endParaRPr lang="en-US"/>
          </a:p>
        </p:txBody>
      </p:sp>
    </p:spTree>
    <p:extLst>
      <p:ext uri="{BB962C8B-B14F-4D97-AF65-F5344CB8AC3E}">
        <p14:creationId xmlns:p14="http://schemas.microsoft.com/office/powerpoint/2010/main" val="715935150"/>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showMasterSp="0" type="tx">
  <p:cSld name="41_Blank">
    <p:bg>
      <p:bgPr>
        <a:solidFill>
          <a:srgbClr val="0066CC"/>
        </a:solidFill>
        <a:effectLst/>
      </p:bgPr>
    </p:bg>
    <p:spTree>
      <p:nvGrpSpPr>
        <p:cNvPr id="1" name=""/>
        <p:cNvGrpSpPr/>
        <p:nvPr/>
      </p:nvGrpSpPr>
      <p:grpSpPr>
        <a:xfrm>
          <a:off x="0" y="0"/>
          <a:ext cx="0" cy="0"/>
          <a:chOff x="0" y="0"/>
          <a:chExt cx="0" cy="0"/>
        </a:xfrm>
      </p:grpSpPr>
      <p:grpSp>
        <p:nvGrpSpPr>
          <p:cNvPr id="6515" name="Group 2"/>
          <p:cNvGrpSpPr/>
          <p:nvPr/>
        </p:nvGrpSpPr>
        <p:grpSpPr>
          <a:xfrm>
            <a:off x="685799" y="117475"/>
            <a:ext cx="8456615" cy="6738938"/>
            <a:chOff x="0" y="0"/>
            <a:chExt cx="8456613" cy="6738937"/>
          </a:xfrm>
        </p:grpSpPr>
        <p:sp>
          <p:nvSpPr>
            <p:cNvPr id="6501"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510" name="Group 4"/>
            <p:cNvGrpSpPr/>
            <p:nvPr/>
          </p:nvGrpSpPr>
          <p:grpSpPr>
            <a:xfrm>
              <a:off x="3852862" y="6629400"/>
              <a:ext cx="4332290" cy="65089"/>
              <a:chOff x="0" y="0"/>
              <a:chExt cx="4332288" cy="65088"/>
            </a:xfrm>
          </p:grpSpPr>
          <p:sp>
            <p:nvSpPr>
              <p:cNvPr id="6502"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3"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4"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5"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6"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7"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8"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9"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11"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12"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13"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14"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1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70113837"/>
      </p:ext>
    </p:extLst>
  </p:cSld>
  <p:clrMapOvr>
    <a:masterClrMapping/>
  </p:clrMapOvr>
  <p:transition spd="med"/>
</p:sldLayout>
</file>

<file path=ppt/slideLayouts/slideLayout551.xml><?xml version="1.0" encoding="utf-8"?>
<p:sldLayout xmlns:a="http://schemas.openxmlformats.org/drawingml/2006/main" xmlns:r="http://schemas.openxmlformats.org/officeDocument/2006/relationships" xmlns:p="http://schemas.openxmlformats.org/presentationml/2006/main" showMasterSp="0" type="tx">
  <p:cSld name="36_Content with Caption">
    <p:bg>
      <p:bgPr>
        <a:solidFill>
          <a:srgbClr val="0066CC"/>
        </a:solidFill>
        <a:effectLst/>
      </p:bgPr>
    </p:bg>
    <p:spTree>
      <p:nvGrpSpPr>
        <p:cNvPr id="1" name=""/>
        <p:cNvGrpSpPr/>
        <p:nvPr/>
      </p:nvGrpSpPr>
      <p:grpSpPr>
        <a:xfrm>
          <a:off x="0" y="0"/>
          <a:ext cx="0" cy="0"/>
          <a:chOff x="0" y="0"/>
          <a:chExt cx="0" cy="0"/>
        </a:xfrm>
      </p:grpSpPr>
      <p:grpSp>
        <p:nvGrpSpPr>
          <p:cNvPr id="6537" name="Group 2"/>
          <p:cNvGrpSpPr/>
          <p:nvPr/>
        </p:nvGrpSpPr>
        <p:grpSpPr>
          <a:xfrm>
            <a:off x="685799" y="117475"/>
            <a:ext cx="8456615" cy="6738938"/>
            <a:chOff x="0" y="0"/>
            <a:chExt cx="8456613" cy="6738937"/>
          </a:xfrm>
        </p:grpSpPr>
        <p:sp>
          <p:nvSpPr>
            <p:cNvPr id="6523"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532" name="Group 4"/>
            <p:cNvGrpSpPr/>
            <p:nvPr/>
          </p:nvGrpSpPr>
          <p:grpSpPr>
            <a:xfrm>
              <a:off x="3852862" y="6629400"/>
              <a:ext cx="4332290" cy="65089"/>
              <a:chOff x="0" y="0"/>
              <a:chExt cx="4332288" cy="65088"/>
            </a:xfrm>
          </p:grpSpPr>
          <p:sp>
            <p:nvSpPr>
              <p:cNvPr id="6524"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25"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26"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27"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28"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29"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30"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31"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33"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34"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35"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36"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38" name="Title Text"/>
          <p:cNvSpPr txBox="1">
            <a:spLocks noGrp="1"/>
          </p:cNvSpPr>
          <p:nvPr>
            <p:ph type="title"/>
          </p:nvPr>
        </p:nvSpPr>
        <p:spPr>
          <a:xfrm>
            <a:off x="457200" y="273050"/>
            <a:ext cx="3008314" cy="1162050"/>
          </a:xfrm>
          <a:prstGeom prst="rect">
            <a:avLst/>
          </a:prstGeom>
        </p:spPr>
        <p:txBody>
          <a:bodyPr lIns="46037" tIns="46037" rIns="46037" bIns="46037"/>
          <a:lstStyle>
            <a:lvl1pPr>
              <a:defRPr sz="2000" b="1">
                <a:solidFill>
                  <a:srgbClr val="CBCBCB"/>
                </a:solidFill>
              </a:defRPr>
            </a:lvl1pPr>
          </a:lstStyle>
          <a:p>
            <a:r>
              <a:t>Title Text</a:t>
            </a:r>
          </a:p>
        </p:txBody>
      </p:sp>
      <p:sp>
        <p:nvSpPr>
          <p:cNvPr id="6539"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540"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chemeClr val="accent3">
                    <a:lumOff val="44000"/>
                  </a:schemeClr>
                </a:solidFill>
              </a:defRPr>
            </a:pPr>
            <a:endParaRPr/>
          </a:p>
        </p:txBody>
      </p:sp>
      <p:sp>
        <p:nvSpPr>
          <p:cNvPr id="6541"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81643139"/>
      </p:ext>
    </p:extLst>
  </p:cSld>
  <p:clrMapOvr>
    <a:masterClrMapping/>
  </p:clrMapOvr>
  <p:transition spd="med"/>
</p:sldLayout>
</file>

<file path=ppt/slideLayouts/slideLayout552.xml><?xml version="1.0" encoding="utf-8"?>
<p:sldLayout xmlns:a="http://schemas.openxmlformats.org/drawingml/2006/main" xmlns:r="http://schemas.openxmlformats.org/officeDocument/2006/relationships" xmlns:p="http://schemas.openxmlformats.org/presentationml/2006/main" showMasterSp="0" type="tx">
  <p:cSld name="36_Picture with Caption">
    <p:bg>
      <p:bgPr>
        <a:solidFill>
          <a:srgbClr val="0066CC"/>
        </a:solidFill>
        <a:effectLst/>
      </p:bgPr>
    </p:bg>
    <p:spTree>
      <p:nvGrpSpPr>
        <p:cNvPr id="1" name=""/>
        <p:cNvGrpSpPr/>
        <p:nvPr/>
      </p:nvGrpSpPr>
      <p:grpSpPr>
        <a:xfrm>
          <a:off x="0" y="0"/>
          <a:ext cx="0" cy="0"/>
          <a:chOff x="0" y="0"/>
          <a:chExt cx="0" cy="0"/>
        </a:xfrm>
      </p:grpSpPr>
      <p:grpSp>
        <p:nvGrpSpPr>
          <p:cNvPr id="6562" name="Group 2"/>
          <p:cNvGrpSpPr/>
          <p:nvPr/>
        </p:nvGrpSpPr>
        <p:grpSpPr>
          <a:xfrm>
            <a:off x="685799" y="117475"/>
            <a:ext cx="8456615" cy="6738938"/>
            <a:chOff x="0" y="0"/>
            <a:chExt cx="8456613" cy="6738937"/>
          </a:xfrm>
        </p:grpSpPr>
        <p:sp>
          <p:nvSpPr>
            <p:cNvPr id="6548"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557" name="Group 4"/>
            <p:cNvGrpSpPr/>
            <p:nvPr/>
          </p:nvGrpSpPr>
          <p:grpSpPr>
            <a:xfrm>
              <a:off x="3852862" y="6629400"/>
              <a:ext cx="4332290" cy="65089"/>
              <a:chOff x="0" y="0"/>
              <a:chExt cx="4332288" cy="65088"/>
            </a:xfrm>
          </p:grpSpPr>
          <p:sp>
            <p:nvSpPr>
              <p:cNvPr id="6549"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0"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1"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2"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3"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4"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5"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6"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58"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9"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60"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61"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63" name="Title Text"/>
          <p:cNvSpPr txBox="1">
            <a:spLocks noGrp="1"/>
          </p:cNvSpPr>
          <p:nvPr>
            <p:ph type="title"/>
          </p:nvPr>
        </p:nvSpPr>
        <p:spPr>
          <a:xfrm>
            <a:off x="1792288" y="4800600"/>
            <a:ext cx="5486401" cy="566738"/>
          </a:xfrm>
          <a:prstGeom prst="rect">
            <a:avLst/>
          </a:prstGeom>
        </p:spPr>
        <p:txBody>
          <a:bodyPr lIns="46037" tIns="46037" rIns="46037" bIns="46037"/>
          <a:lstStyle>
            <a:lvl1pPr>
              <a:defRPr sz="2000" b="1">
                <a:solidFill>
                  <a:srgbClr val="CBCBCB"/>
                </a:solidFill>
              </a:defRPr>
            </a:lvl1pPr>
          </a:lstStyle>
          <a:p>
            <a:r>
              <a:t>Title Text</a:t>
            </a:r>
          </a:p>
        </p:txBody>
      </p:sp>
      <p:sp>
        <p:nvSpPr>
          <p:cNvPr id="65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565"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56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2098148"/>
      </p:ext>
    </p:extLst>
  </p:cSld>
  <p:clrMapOvr>
    <a:masterClrMapping/>
  </p:clrMapOvr>
  <p:transition spd="med"/>
</p:sldLayout>
</file>

<file path=ppt/slideLayouts/slideLayout553.xml><?xml version="1.0" encoding="utf-8"?>
<p:sldLayout xmlns:a="http://schemas.openxmlformats.org/drawingml/2006/main" xmlns:r="http://schemas.openxmlformats.org/officeDocument/2006/relationships" xmlns:p="http://schemas.openxmlformats.org/presentationml/2006/main" showMasterSp="0" type="tx">
  <p:cSld name="41_Title and Content">
    <p:bg>
      <p:bgPr>
        <a:solidFill>
          <a:srgbClr val="000066"/>
        </a:solidFill>
        <a:effectLst/>
      </p:bgPr>
    </p:bg>
    <p:spTree>
      <p:nvGrpSpPr>
        <p:cNvPr id="1" name=""/>
        <p:cNvGrpSpPr/>
        <p:nvPr/>
      </p:nvGrpSpPr>
      <p:grpSpPr>
        <a:xfrm>
          <a:off x="0" y="0"/>
          <a:ext cx="0" cy="0"/>
          <a:chOff x="0" y="0"/>
          <a:chExt cx="0" cy="0"/>
        </a:xfrm>
      </p:grpSpPr>
      <p:sp>
        <p:nvSpPr>
          <p:cNvPr id="657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57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588" name="Group 8"/>
          <p:cNvGrpSpPr/>
          <p:nvPr/>
        </p:nvGrpSpPr>
        <p:grpSpPr>
          <a:xfrm>
            <a:off x="228600" y="457199"/>
            <a:ext cx="1246188" cy="1371601"/>
            <a:chOff x="0" y="0"/>
            <a:chExt cx="1246187" cy="1371600"/>
          </a:xfrm>
        </p:grpSpPr>
        <p:sp>
          <p:nvSpPr>
            <p:cNvPr id="657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589" name="Title Text"/>
          <p:cNvSpPr txBox="1">
            <a:spLocks noGrp="1"/>
          </p:cNvSpPr>
          <p:nvPr>
            <p:ph type="title"/>
          </p:nvPr>
        </p:nvSpPr>
        <p:spPr>
          <a:xfrm>
            <a:off x="1676400" y="457200"/>
            <a:ext cx="7010400" cy="1295400"/>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590" name="Body Level One…"/>
          <p:cNvSpPr txBox="1">
            <a:spLocks noGrp="1"/>
          </p:cNvSpPr>
          <p:nvPr>
            <p:ph type="body" idx="1"/>
          </p:nvPr>
        </p:nvSpPr>
        <p:spPr>
          <a:xfrm>
            <a:off x="1676400" y="1981200"/>
            <a:ext cx="7010400" cy="4114800"/>
          </a:xfrm>
          <a:prstGeom prst="rect">
            <a:avLst/>
          </a:prstGeom>
        </p:spPr>
        <p:txBody>
          <a:bodyPr>
            <a:normAutofit/>
          </a:bodyPr>
          <a:lstStyle>
            <a:lvl1pPr>
              <a:spcBef>
                <a:spcPts val="600"/>
              </a:spcBef>
              <a:buClr>
                <a:srgbClr val="0078F0"/>
              </a:buClr>
              <a:buSzPct val="85000"/>
              <a:buChar char="□"/>
              <a:defRPr sz="2800">
                <a:solidFill>
                  <a:schemeClr val="accent3">
                    <a:lumOff val="44000"/>
                  </a:schemeClr>
                </a:solidFill>
                <a:latin typeface="Arial"/>
                <a:ea typeface="Arial"/>
                <a:cs typeface="Arial"/>
                <a:sym typeface="Arial"/>
              </a:defRPr>
            </a:lvl1pPr>
            <a:lvl2pPr marL="7772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2pPr>
            <a:lvl3pPr marL="1205345" indent="-290945">
              <a:spcBef>
                <a:spcPts val="600"/>
              </a:spcBef>
              <a:buClr>
                <a:srgbClr val="0078F0"/>
              </a:buClr>
              <a:buSzPct val="70000"/>
              <a:buChar char="p"/>
              <a:defRPr sz="2800">
                <a:solidFill>
                  <a:schemeClr val="accent3">
                    <a:lumOff val="44000"/>
                  </a:schemeClr>
                </a:solidFill>
                <a:latin typeface="Arial"/>
                <a:ea typeface="Arial"/>
                <a:cs typeface="Arial"/>
                <a:sym typeface="Arial"/>
              </a:defRPr>
            </a:lvl3pPr>
            <a:lvl4pPr marL="16916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4pPr>
            <a:lvl5pPr marL="21488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591"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250698427"/>
      </p:ext>
    </p:extLst>
  </p:cSld>
  <p:clrMapOvr>
    <a:masterClrMapping/>
  </p:clrMapOvr>
  <p:transition spd="med"/>
</p:sldLayout>
</file>

<file path=ppt/slideLayouts/slideLayout554.xml><?xml version="1.0" encoding="utf-8"?>
<p:sldLayout xmlns:a="http://schemas.openxmlformats.org/drawingml/2006/main" xmlns:r="http://schemas.openxmlformats.org/officeDocument/2006/relationships" xmlns:p="http://schemas.openxmlformats.org/presentationml/2006/main" showMasterSp="0" type="tx">
  <p:cSld name="36_Section Header">
    <p:bg>
      <p:bgPr>
        <a:solidFill>
          <a:srgbClr val="000066"/>
        </a:solidFill>
        <a:effectLst/>
      </p:bgPr>
    </p:bg>
    <p:spTree>
      <p:nvGrpSpPr>
        <p:cNvPr id="1" name=""/>
        <p:cNvGrpSpPr/>
        <p:nvPr/>
      </p:nvGrpSpPr>
      <p:grpSpPr>
        <a:xfrm>
          <a:off x="0" y="0"/>
          <a:ext cx="0" cy="0"/>
          <a:chOff x="0" y="0"/>
          <a:chExt cx="0" cy="0"/>
        </a:xfrm>
      </p:grpSpPr>
      <p:sp>
        <p:nvSpPr>
          <p:cNvPr id="65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5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13" name="Group 8"/>
          <p:cNvGrpSpPr/>
          <p:nvPr/>
        </p:nvGrpSpPr>
        <p:grpSpPr>
          <a:xfrm>
            <a:off x="228600" y="457199"/>
            <a:ext cx="1246188" cy="1371601"/>
            <a:chOff x="0" y="0"/>
            <a:chExt cx="1246187" cy="1371600"/>
          </a:xfrm>
        </p:grpSpPr>
        <p:sp>
          <p:nvSpPr>
            <p:cNvPr id="66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14"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Arial"/>
                <a:ea typeface="Arial"/>
                <a:cs typeface="Arial"/>
                <a:sym typeface="Arial"/>
              </a:defRPr>
            </a:lvl1pPr>
          </a:lstStyle>
          <a:p>
            <a:r>
              <a:t>Title Text</a:t>
            </a:r>
          </a:p>
        </p:txBody>
      </p:sp>
      <p:sp>
        <p:nvSpPr>
          <p:cNvPr id="661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Arial"/>
                <a:ea typeface="Arial"/>
                <a:cs typeface="Arial"/>
                <a:sym typeface="Arial"/>
              </a:defRPr>
            </a:lvl1pPr>
            <a:lvl2pPr marL="0" indent="457200">
              <a:spcBef>
                <a:spcPts val="400"/>
              </a:spcBef>
              <a:buSzTx/>
              <a:buNone/>
              <a:defRPr sz="2000">
                <a:solidFill>
                  <a:schemeClr val="accent3">
                    <a:lumOff val="44000"/>
                  </a:schemeClr>
                </a:solidFill>
                <a:latin typeface="Arial"/>
                <a:ea typeface="Arial"/>
                <a:cs typeface="Arial"/>
                <a:sym typeface="Arial"/>
              </a:defRPr>
            </a:lvl2pPr>
            <a:lvl3pPr marL="0" indent="914400">
              <a:spcBef>
                <a:spcPts val="400"/>
              </a:spcBef>
              <a:buSzTx/>
              <a:buNone/>
              <a:defRPr sz="2000">
                <a:solidFill>
                  <a:schemeClr val="accent3">
                    <a:lumOff val="44000"/>
                  </a:schemeClr>
                </a:solidFill>
                <a:latin typeface="Arial"/>
                <a:ea typeface="Arial"/>
                <a:cs typeface="Arial"/>
                <a:sym typeface="Arial"/>
              </a:defRPr>
            </a:lvl3pPr>
            <a:lvl4pPr marL="0" indent="1371600">
              <a:spcBef>
                <a:spcPts val="400"/>
              </a:spcBef>
              <a:buSzTx/>
              <a:buNone/>
              <a:defRPr sz="2000">
                <a:solidFill>
                  <a:schemeClr val="accent3">
                    <a:lumOff val="44000"/>
                  </a:schemeClr>
                </a:solidFill>
                <a:latin typeface="Arial"/>
                <a:ea typeface="Arial"/>
                <a:cs typeface="Arial"/>
                <a:sym typeface="Arial"/>
              </a:defRPr>
            </a:lvl4pPr>
            <a:lvl5pPr marL="0" indent="1828800">
              <a:spcBef>
                <a:spcPts val="400"/>
              </a:spcBef>
              <a:buSzTx/>
              <a:buNone/>
              <a:defRPr sz="20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616"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848393838"/>
      </p:ext>
    </p:extLst>
  </p:cSld>
  <p:clrMapOvr>
    <a:masterClrMapping/>
  </p:clrMapOvr>
  <p:transition spd="med"/>
</p:sldLayout>
</file>

<file path=ppt/slideLayouts/slideLayout555.xml><?xml version="1.0" encoding="utf-8"?>
<p:sldLayout xmlns:a="http://schemas.openxmlformats.org/drawingml/2006/main" xmlns:r="http://schemas.openxmlformats.org/officeDocument/2006/relationships" xmlns:p="http://schemas.openxmlformats.org/presentationml/2006/main" showMasterSp="0" type="tx">
  <p:cSld name="37_Two Content">
    <p:bg>
      <p:bgPr>
        <a:solidFill>
          <a:srgbClr val="000066"/>
        </a:solidFill>
        <a:effectLst/>
      </p:bgPr>
    </p:bg>
    <p:spTree>
      <p:nvGrpSpPr>
        <p:cNvPr id="1" name=""/>
        <p:cNvGrpSpPr/>
        <p:nvPr/>
      </p:nvGrpSpPr>
      <p:grpSpPr>
        <a:xfrm>
          <a:off x="0" y="0"/>
          <a:ext cx="0" cy="0"/>
          <a:chOff x="0" y="0"/>
          <a:chExt cx="0" cy="0"/>
        </a:xfrm>
      </p:grpSpPr>
      <p:sp>
        <p:nvSpPr>
          <p:cNvPr id="662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2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38" name="Group 8"/>
          <p:cNvGrpSpPr/>
          <p:nvPr/>
        </p:nvGrpSpPr>
        <p:grpSpPr>
          <a:xfrm>
            <a:off x="228600" y="457199"/>
            <a:ext cx="1246188" cy="1371601"/>
            <a:chOff x="0" y="0"/>
            <a:chExt cx="1246187" cy="1371600"/>
          </a:xfrm>
        </p:grpSpPr>
        <p:sp>
          <p:nvSpPr>
            <p:cNvPr id="662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39" name="Title Text"/>
          <p:cNvSpPr txBox="1">
            <a:spLocks noGrp="1"/>
          </p:cNvSpPr>
          <p:nvPr>
            <p:ph type="title"/>
          </p:nvPr>
        </p:nvSpPr>
        <p:spPr>
          <a:xfrm>
            <a:off x="1676400" y="457200"/>
            <a:ext cx="7010400" cy="1295400"/>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640" name="Body Level One…"/>
          <p:cNvSpPr txBox="1">
            <a:spLocks noGrp="1"/>
          </p:cNvSpPr>
          <p:nvPr>
            <p:ph type="body" sz="half" idx="1"/>
          </p:nvPr>
        </p:nvSpPr>
        <p:spPr>
          <a:xfrm>
            <a:off x="1676400" y="1981200"/>
            <a:ext cx="3429000" cy="4114800"/>
          </a:xfrm>
          <a:prstGeom prst="rect">
            <a:avLst/>
          </a:prstGeom>
        </p:spPr>
        <p:txBody>
          <a:bodyPr>
            <a:normAutofit/>
          </a:bodyPr>
          <a:lstStyle>
            <a:lvl1pPr>
              <a:spcBef>
                <a:spcPts val="600"/>
              </a:spcBef>
              <a:buClr>
                <a:srgbClr val="0078F0"/>
              </a:buClr>
              <a:buSzPct val="85000"/>
              <a:buChar char="□"/>
              <a:defRPr sz="2800">
                <a:solidFill>
                  <a:schemeClr val="accent3">
                    <a:lumOff val="44000"/>
                  </a:schemeClr>
                </a:solidFill>
                <a:latin typeface="Arial"/>
                <a:ea typeface="Arial"/>
                <a:cs typeface="Arial"/>
                <a:sym typeface="Arial"/>
              </a:defRPr>
            </a:lvl1pPr>
            <a:lvl2pPr marL="790575" indent="-333375">
              <a:spcBef>
                <a:spcPts val="600"/>
              </a:spcBef>
              <a:buClr>
                <a:srgbClr val="0078F0"/>
              </a:buClr>
              <a:buSzPct val="70000"/>
              <a:buChar char="■"/>
              <a:defRPr sz="2800">
                <a:solidFill>
                  <a:schemeClr val="accent3">
                    <a:lumOff val="44000"/>
                  </a:schemeClr>
                </a:solidFill>
                <a:latin typeface="Arial"/>
                <a:ea typeface="Arial"/>
                <a:cs typeface="Arial"/>
                <a:sym typeface="Arial"/>
              </a:defRPr>
            </a:lvl2pPr>
            <a:lvl3pPr marL="1234439" indent="-320039">
              <a:spcBef>
                <a:spcPts val="600"/>
              </a:spcBef>
              <a:buClr>
                <a:srgbClr val="0078F0"/>
              </a:buClr>
              <a:buSzPct val="70000"/>
              <a:buChar char="p"/>
              <a:defRPr sz="2800">
                <a:solidFill>
                  <a:schemeClr val="accent3">
                    <a:lumOff val="44000"/>
                  </a:schemeClr>
                </a:solidFill>
                <a:latin typeface="Arial"/>
                <a:ea typeface="Arial"/>
                <a:cs typeface="Arial"/>
                <a:sym typeface="Arial"/>
              </a:defRPr>
            </a:lvl3pPr>
            <a:lvl4pPr marL="1727200" indent="-355600">
              <a:spcBef>
                <a:spcPts val="600"/>
              </a:spcBef>
              <a:buClr>
                <a:srgbClr val="0078F0"/>
              </a:buClr>
              <a:buSzPct val="70000"/>
              <a:buChar char="■"/>
              <a:defRPr sz="2800">
                <a:solidFill>
                  <a:schemeClr val="accent3">
                    <a:lumOff val="44000"/>
                  </a:schemeClr>
                </a:solidFill>
                <a:latin typeface="Arial"/>
                <a:ea typeface="Arial"/>
                <a:cs typeface="Arial"/>
                <a:sym typeface="Arial"/>
              </a:defRPr>
            </a:lvl4pPr>
            <a:lvl5pPr marL="2184400" indent="-355600">
              <a:spcBef>
                <a:spcPts val="600"/>
              </a:spcBef>
              <a:buClr>
                <a:srgbClr val="0078F0"/>
              </a:buClr>
              <a:buSzPct val="70000"/>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641"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71439077"/>
      </p:ext>
    </p:extLst>
  </p:cSld>
  <p:clrMapOvr>
    <a:masterClrMapping/>
  </p:clrMapOvr>
  <p:transition spd="med"/>
</p:sldLayout>
</file>

<file path=ppt/slideLayouts/slideLayout556.xml><?xml version="1.0" encoding="utf-8"?>
<p:sldLayout xmlns:a="http://schemas.openxmlformats.org/drawingml/2006/main" xmlns:r="http://schemas.openxmlformats.org/officeDocument/2006/relationships" xmlns:p="http://schemas.openxmlformats.org/presentationml/2006/main" showMasterSp="0" type="tx">
  <p:cSld name="37_Comparison">
    <p:bg>
      <p:bgPr>
        <a:solidFill>
          <a:srgbClr val="000066"/>
        </a:solidFill>
        <a:effectLst/>
      </p:bgPr>
    </p:bg>
    <p:spTree>
      <p:nvGrpSpPr>
        <p:cNvPr id="1" name=""/>
        <p:cNvGrpSpPr/>
        <p:nvPr/>
      </p:nvGrpSpPr>
      <p:grpSpPr>
        <a:xfrm>
          <a:off x="0" y="0"/>
          <a:ext cx="0" cy="0"/>
          <a:chOff x="0" y="0"/>
          <a:chExt cx="0" cy="0"/>
        </a:xfrm>
      </p:grpSpPr>
      <p:sp>
        <p:nvSpPr>
          <p:cNvPr id="664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4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63" name="Group 8"/>
          <p:cNvGrpSpPr/>
          <p:nvPr/>
        </p:nvGrpSpPr>
        <p:grpSpPr>
          <a:xfrm>
            <a:off x="228600" y="457199"/>
            <a:ext cx="1246188" cy="1371601"/>
            <a:chOff x="0" y="0"/>
            <a:chExt cx="1246187" cy="1371600"/>
          </a:xfrm>
        </p:grpSpPr>
        <p:sp>
          <p:nvSpPr>
            <p:cNvPr id="665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64" name="Title Text"/>
          <p:cNvSpPr txBox="1">
            <a:spLocks noGrp="1"/>
          </p:cNvSpPr>
          <p:nvPr>
            <p:ph type="title"/>
          </p:nvPr>
        </p:nvSpPr>
        <p:spPr>
          <a:xfrm>
            <a:off x="457200" y="274638"/>
            <a:ext cx="8229600" cy="1143001"/>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66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Arial"/>
                <a:ea typeface="Arial"/>
                <a:cs typeface="Arial"/>
                <a:sym typeface="Arial"/>
              </a:defRPr>
            </a:lvl1pPr>
            <a:lvl2pPr marL="0" indent="457200">
              <a:spcBef>
                <a:spcPts val="500"/>
              </a:spcBef>
              <a:buSzTx/>
              <a:buNone/>
              <a:defRPr sz="2400" b="1">
                <a:solidFill>
                  <a:schemeClr val="accent3">
                    <a:lumOff val="44000"/>
                  </a:schemeClr>
                </a:solidFill>
                <a:latin typeface="Arial"/>
                <a:ea typeface="Arial"/>
                <a:cs typeface="Arial"/>
                <a:sym typeface="Arial"/>
              </a:defRPr>
            </a:lvl2pPr>
            <a:lvl3pPr marL="0" indent="914400">
              <a:spcBef>
                <a:spcPts val="500"/>
              </a:spcBef>
              <a:buSzTx/>
              <a:buNone/>
              <a:defRPr sz="2400" b="1">
                <a:solidFill>
                  <a:schemeClr val="accent3">
                    <a:lumOff val="44000"/>
                  </a:schemeClr>
                </a:solidFill>
                <a:latin typeface="Arial"/>
                <a:ea typeface="Arial"/>
                <a:cs typeface="Arial"/>
                <a:sym typeface="Arial"/>
              </a:defRPr>
            </a:lvl3pPr>
            <a:lvl4pPr marL="0" indent="1371600">
              <a:spcBef>
                <a:spcPts val="500"/>
              </a:spcBef>
              <a:buSzTx/>
              <a:buNone/>
              <a:defRPr sz="2400" b="1">
                <a:solidFill>
                  <a:schemeClr val="accent3">
                    <a:lumOff val="44000"/>
                  </a:schemeClr>
                </a:solidFill>
                <a:latin typeface="Arial"/>
                <a:ea typeface="Arial"/>
                <a:cs typeface="Arial"/>
                <a:sym typeface="Arial"/>
              </a:defRPr>
            </a:lvl4pPr>
            <a:lvl5pPr marL="0" indent="1828800">
              <a:spcBef>
                <a:spcPts val="500"/>
              </a:spcBef>
              <a:buSzTx/>
              <a:buNone/>
              <a:defRPr sz="2400" b="1">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666"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Arial"/>
                <a:ea typeface="Arial"/>
                <a:cs typeface="Arial"/>
                <a:sym typeface="Arial"/>
              </a:defRPr>
            </a:pPr>
            <a:endParaRPr/>
          </a:p>
        </p:txBody>
      </p:sp>
      <p:sp>
        <p:nvSpPr>
          <p:cNvPr id="6667"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573247822"/>
      </p:ext>
    </p:extLst>
  </p:cSld>
  <p:clrMapOvr>
    <a:masterClrMapping/>
  </p:clrMapOvr>
  <p:transition spd="med"/>
</p:sldLayout>
</file>

<file path=ppt/slideLayouts/slideLayout557.xml><?xml version="1.0" encoding="utf-8"?>
<p:sldLayout xmlns:a="http://schemas.openxmlformats.org/drawingml/2006/main" xmlns:r="http://schemas.openxmlformats.org/officeDocument/2006/relationships" xmlns:p="http://schemas.openxmlformats.org/presentationml/2006/main" showMasterSp="0" type="tx">
  <p:cSld name="37_Title Only">
    <p:bg>
      <p:bgPr>
        <a:solidFill>
          <a:srgbClr val="000066"/>
        </a:solidFill>
        <a:effectLst/>
      </p:bgPr>
    </p:bg>
    <p:spTree>
      <p:nvGrpSpPr>
        <p:cNvPr id="1" name=""/>
        <p:cNvGrpSpPr/>
        <p:nvPr/>
      </p:nvGrpSpPr>
      <p:grpSpPr>
        <a:xfrm>
          <a:off x="0" y="0"/>
          <a:ext cx="0" cy="0"/>
          <a:chOff x="0" y="0"/>
          <a:chExt cx="0" cy="0"/>
        </a:xfrm>
      </p:grpSpPr>
      <p:sp>
        <p:nvSpPr>
          <p:cNvPr id="6674"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75"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89" name="Group 8"/>
          <p:cNvGrpSpPr/>
          <p:nvPr/>
        </p:nvGrpSpPr>
        <p:grpSpPr>
          <a:xfrm>
            <a:off x="228600" y="457199"/>
            <a:ext cx="1246188" cy="1371601"/>
            <a:chOff x="0" y="0"/>
            <a:chExt cx="1246187" cy="1371600"/>
          </a:xfrm>
        </p:grpSpPr>
        <p:sp>
          <p:nvSpPr>
            <p:cNvPr id="6676"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7"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8"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9"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0"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1"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2"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3"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4"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5"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6"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7"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8"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90" name="Title Text"/>
          <p:cNvSpPr txBox="1">
            <a:spLocks noGrp="1"/>
          </p:cNvSpPr>
          <p:nvPr>
            <p:ph type="title"/>
          </p:nvPr>
        </p:nvSpPr>
        <p:spPr>
          <a:xfrm>
            <a:off x="1676400" y="457200"/>
            <a:ext cx="7010400" cy="1295400"/>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691"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4030386655"/>
      </p:ext>
    </p:extLst>
  </p:cSld>
  <p:clrMapOvr>
    <a:masterClrMapping/>
  </p:clrMapOvr>
  <p:transition spd="med"/>
</p:sldLayout>
</file>

<file path=ppt/slideLayouts/slideLayout558.xml><?xml version="1.0" encoding="utf-8"?>
<p:sldLayout xmlns:a="http://schemas.openxmlformats.org/drawingml/2006/main" xmlns:r="http://schemas.openxmlformats.org/officeDocument/2006/relationships" xmlns:p="http://schemas.openxmlformats.org/presentationml/2006/main" showMasterSp="0" type="tx">
  <p:cSld name="42_Blank">
    <p:bg>
      <p:bgPr>
        <a:solidFill>
          <a:srgbClr val="000066"/>
        </a:solidFill>
        <a:effectLst/>
      </p:bgPr>
    </p:bg>
    <p:spTree>
      <p:nvGrpSpPr>
        <p:cNvPr id="1" name=""/>
        <p:cNvGrpSpPr/>
        <p:nvPr/>
      </p:nvGrpSpPr>
      <p:grpSpPr>
        <a:xfrm>
          <a:off x="0" y="0"/>
          <a:ext cx="0" cy="0"/>
          <a:chOff x="0" y="0"/>
          <a:chExt cx="0" cy="0"/>
        </a:xfrm>
      </p:grpSpPr>
      <p:sp>
        <p:nvSpPr>
          <p:cNvPr id="66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13" name="Group 8"/>
          <p:cNvGrpSpPr/>
          <p:nvPr/>
        </p:nvGrpSpPr>
        <p:grpSpPr>
          <a:xfrm>
            <a:off x="228600" y="457199"/>
            <a:ext cx="1246188" cy="1371601"/>
            <a:chOff x="0" y="0"/>
            <a:chExt cx="1246187" cy="1371600"/>
          </a:xfrm>
        </p:grpSpPr>
        <p:sp>
          <p:nvSpPr>
            <p:cNvPr id="67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14"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3488516459"/>
      </p:ext>
    </p:extLst>
  </p:cSld>
  <p:clrMapOvr>
    <a:masterClrMapping/>
  </p:clrMapOvr>
  <p:transition spd="med"/>
</p:sldLayout>
</file>

<file path=ppt/slideLayouts/slideLayout559.xml><?xml version="1.0" encoding="utf-8"?>
<p:sldLayout xmlns:a="http://schemas.openxmlformats.org/drawingml/2006/main" xmlns:r="http://schemas.openxmlformats.org/officeDocument/2006/relationships" xmlns:p="http://schemas.openxmlformats.org/presentationml/2006/main" showMasterSp="0" type="tx">
  <p:cSld name="37_Content with Caption">
    <p:bg>
      <p:bgPr>
        <a:solidFill>
          <a:srgbClr val="000066"/>
        </a:solidFill>
        <a:effectLst/>
      </p:bgPr>
    </p:bg>
    <p:spTree>
      <p:nvGrpSpPr>
        <p:cNvPr id="1" name=""/>
        <p:cNvGrpSpPr/>
        <p:nvPr/>
      </p:nvGrpSpPr>
      <p:grpSpPr>
        <a:xfrm>
          <a:off x="0" y="0"/>
          <a:ext cx="0" cy="0"/>
          <a:chOff x="0" y="0"/>
          <a:chExt cx="0" cy="0"/>
        </a:xfrm>
      </p:grpSpPr>
      <p:sp>
        <p:nvSpPr>
          <p:cNvPr id="6721"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22"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36" name="Group 8"/>
          <p:cNvGrpSpPr/>
          <p:nvPr/>
        </p:nvGrpSpPr>
        <p:grpSpPr>
          <a:xfrm>
            <a:off x="228600" y="457199"/>
            <a:ext cx="1246188" cy="1371601"/>
            <a:chOff x="0" y="0"/>
            <a:chExt cx="1246187" cy="1371600"/>
          </a:xfrm>
        </p:grpSpPr>
        <p:sp>
          <p:nvSpPr>
            <p:cNvPr id="6723"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4"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5"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6"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7"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8"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9"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0"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1"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2"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3"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4"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5"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37"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6738"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78F0"/>
              </a:buClr>
              <a:buSzPct val="85000"/>
              <a:buChar char="□"/>
              <a:defRPr>
                <a:solidFill>
                  <a:schemeClr val="accent3">
                    <a:lumOff val="44000"/>
                  </a:schemeClr>
                </a:solidFill>
                <a:latin typeface="Arial"/>
                <a:ea typeface="Arial"/>
                <a:cs typeface="Arial"/>
                <a:sym typeface="Arial"/>
              </a:defRPr>
            </a:lvl1pPr>
            <a:lvl2pPr>
              <a:buClr>
                <a:srgbClr val="0078F0"/>
              </a:buClr>
              <a:buSzPct val="70000"/>
              <a:buChar char="■"/>
              <a:defRPr>
                <a:solidFill>
                  <a:schemeClr val="accent3">
                    <a:lumOff val="44000"/>
                  </a:schemeClr>
                </a:solidFill>
                <a:latin typeface="Arial"/>
                <a:ea typeface="Arial"/>
                <a:cs typeface="Arial"/>
                <a:sym typeface="Arial"/>
              </a:defRPr>
            </a:lvl2pPr>
            <a:lvl3pPr>
              <a:buClr>
                <a:srgbClr val="0078F0"/>
              </a:buClr>
              <a:buSzPct val="70000"/>
              <a:buChar char="p"/>
              <a:defRPr>
                <a:solidFill>
                  <a:schemeClr val="accent3">
                    <a:lumOff val="44000"/>
                  </a:schemeClr>
                </a:solidFill>
                <a:latin typeface="Arial"/>
                <a:ea typeface="Arial"/>
                <a:cs typeface="Arial"/>
                <a:sym typeface="Arial"/>
              </a:defRPr>
            </a:lvl3pPr>
            <a:lvl4pPr>
              <a:buClr>
                <a:srgbClr val="0078F0"/>
              </a:buClr>
              <a:buSzPct val="70000"/>
              <a:buChar char="■"/>
              <a:defRPr>
                <a:solidFill>
                  <a:schemeClr val="accent3">
                    <a:lumOff val="44000"/>
                  </a:schemeClr>
                </a:solidFill>
                <a:latin typeface="Arial"/>
                <a:ea typeface="Arial"/>
                <a:cs typeface="Arial"/>
                <a:sym typeface="Arial"/>
              </a:defRPr>
            </a:lvl4pPr>
            <a:lvl5pPr>
              <a:buClr>
                <a:srgbClr val="0078F0"/>
              </a:buClr>
              <a:buSzPct val="70000"/>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73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Arial"/>
                <a:ea typeface="Arial"/>
                <a:cs typeface="Arial"/>
                <a:sym typeface="Arial"/>
              </a:defRPr>
            </a:pPr>
            <a:endParaRPr/>
          </a:p>
        </p:txBody>
      </p:sp>
      <p:sp>
        <p:nvSpPr>
          <p:cNvPr id="6740"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46901608"/>
      </p:ext>
    </p:extLst>
  </p:cSld>
  <p:clrMapOvr>
    <a:masterClrMapping/>
  </p:clrMapOvr>
  <p:transition spd="med"/>
</p:sldLayout>
</file>

<file path=ppt/slideLayouts/slideLayout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3014575514"/>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showMasterSp="0" type="tx">
  <p:cSld name="37_Picture with Caption">
    <p:bg>
      <p:bgPr>
        <a:solidFill>
          <a:srgbClr val="000066"/>
        </a:solidFill>
        <a:effectLst/>
      </p:bgPr>
    </p:bg>
    <p:spTree>
      <p:nvGrpSpPr>
        <p:cNvPr id="1" name=""/>
        <p:cNvGrpSpPr/>
        <p:nvPr/>
      </p:nvGrpSpPr>
      <p:grpSpPr>
        <a:xfrm>
          <a:off x="0" y="0"/>
          <a:ext cx="0" cy="0"/>
          <a:chOff x="0" y="0"/>
          <a:chExt cx="0" cy="0"/>
        </a:xfrm>
      </p:grpSpPr>
      <p:sp>
        <p:nvSpPr>
          <p:cNvPr id="6747"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48"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62" name="Group 8"/>
          <p:cNvGrpSpPr/>
          <p:nvPr/>
        </p:nvGrpSpPr>
        <p:grpSpPr>
          <a:xfrm>
            <a:off x="228600" y="457199"/>
            <a:ext cx="1246188" cy="1371601"/>
            <a:chOff x="0" y="0"/>
            <a:chExt cx="1246187" cy="1371600"/>
          </a:xfrm>
        </p:grpSpPr>
        <p:sp>
          <p:nvSpPr>
            <p:cNvPr id="6749"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0"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1"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2"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3"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4"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5"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6"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7"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8"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9"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60"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61"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63"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67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7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Arial"/>
                <a:ea typeface="Arial"/>
                <a:cs typeface="Arial"/>
                <a:sym typeface="Arial"/>
              </a:defRPr>
            </a:lvl1pPr>
            <a:lvl2pPr marL="0" indent="457200">
              <a:spcBef>
                <a:spcPts val="300"/>
              </a:spcBef>
              <a:buSzTx/>
              <a:buNone/>
              <a:defRPr sz="1400">
                <a:solidFill>
                  <a:schemeClr val="accent3">
                    <a:lumOff val="44000"/>
                  </a:schemeClr>
                </a:solidFill>
                <a:latin typeface="Arial"/>
                <a:ea typeface="Arial"/>
                <a:cs typeface="Arial"/>
                <a:sym typeface="Arial"/>
              </a:defRPr>
            </a:lvl2pPr>
            <a:lvl3pPr marL="0" indent="914400">
              <a:spcBef>
                <a:spcPts val="300"/>
              </a:spcBef>
              <a:buSzTx/>
              <a:buNone/>
              <a:defRPr sz="1400">
                <a:solidFill>
                  <a:schemeClr val="accent3">
                    <a:lumOff val="44000"/>
                  </a:schemeClr>
                </a:solidFill>
                <a:latin typeface="Arial"/>
                <a:ea typeface="Arial"/>
                <a:cs typeface="Arial"/>
                <a:sym typeface="Arial"/>
              </a:defRPr>
            </a:lvl3pPr>
            <a:lvl4pPr marL="0" indent="1371600">
              <a:spcBef>
                <a:spcPts val="300"/>
              </a:spcBef>
              <a:buSzTx/>
              <a:buNone/>
              <a:defRPr sz="1400">
                <a:solidFill>
                  <a:schemeClr val="accent3">
                    <a:lumOff val="44000"/>
                  </a:schemeClr>
                </a:solidFill>
                <a:latin typeface="Arial"/>
                <a:ea typeface="Arial"/>
                <a:cs typeface="Arial"/>
                <a:sym typeface="Arial"/>
              </a:defRPr>
            </a:lvl4pPr>
            <a:lvl5pPr marL="0" indent="1828800">
              <a:spcBef>
                <a:spcPts val="300"/>
              </a:spcBef>
              <a:buSzTx/>
              <a:buNone/>
              <a:defRPr sz="14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766"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819486972"/>
      </p:ext>
    </p:extLst>
  </p:cSld>
  <p:clrMapOvr>
    <a:masterClrMapping/>
  </p:clrMapOvr>
  <p:transition spd="med"/>
</p:sldLayout>
</file>

<file path=ppt/slideLayouts/slideLayout561.xml><?xml version="1.0" encoding="utf-8"?>
<p:sldLayout xmlns:a="http://schemas.openxmlformats.org/drawingml/2006/main" xmlns:r="http://schemas.openxmlformats.org/officeDocument/2006/relationships" xmlns:p="http://schemas.openxmlformats.org/presentationml/2006/main" showMasterSp="0" type="tx">
  <p:cSld name="Title, Clip Art and Text">
    <p:bg>
      <p:bgPr>
        <a:solidFill>
          <a:srgbClr val="000066"/>
        </a:solidFill>
        <a:effectLst/>
      </p:bgPr>
    </p:bg>
    <p:spTree>
      <p:nvGrpSpPr>
        <p:cNvPr id="1" name=""/>
        <p:cNvGrpSpPr/>
        <p:nvPr/>
      </p:nvGrpSpPr>
      <p:grpSpPr>
        <a:xfrm>
          <a:off x="0" y="0"/>
          <a:ext cx="0" cy="0"/>
          <a:chOff x="0" y="0"/>
          <a:chExt cx="0" cy="0"/>
        </a:xfrm>
      </p:grpSpPr>
      <p:sp>
        <p:nvSpPr>
          <p:cNvPr id="677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7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88" name="Group 8"/>
          <p:cNvGrpSpPr/>
          <p:nvPr/>
        </p:nvGrpSpPr>
        <p:grpSpPr>
          <a:xfrm>
            <a:off x="228600" y="457199"/>
            <a:ext cx="1246188" cy="1371601"/>
            <a:chOff x="0" y="0"/>
            <a:chExt cx="1246187" cy="1371600"/>
          </a:xfrm>
        </p:grpSpPr>
        <p:sp>
          <p:nvSpPr>
            <p:cNvPr id="677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89" name="Title Text"/>
          <p:cNvSpPr txBox="1">
            <a:spLocks noGrp="1"/>
          </p:cNvSpPr>
          <p:nvPr>
            <p:ph type="title"/>
          </p:nvPr>
        </p:nvSpPr>
        <p:spPr>
          <a:xfrm>
            <a:off x="1676400" y="457200"/>
            <a:ext cx="7010400" cy="1295400"/>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790" name="Body Level One…"/>
          <p:cNvSpPr txBox="1">
            <a:spLocks noGrp="1"/>
          </p:cNvSpPr>
          <p:nvPr>
            <p:ph type="body" sz="half" idx="1"/>
          </p:nvPr>
        </p:nvSpPr>
        <p:spPr>
          <a:xfrm>
            <a:off x="5257800" y="1981200"/>
            <a:ext cx="3429000" cy="4114800"/>
          </a:xfrm>
          <a:prstGeom prst="rect">
            <a:avLst/>
          </a:prstGeom>
        </p:spPr>
        <p:txBody>
          <a:bodyPr>
            <a:normAutofit/>
          </a:bodyPr>
          <a:lstStyle>
            <a:lvl1pPr>
              <a:spcBef>
                <a:spcPts val="600"/>
              </a:spcBef>
              <a:buClr>
                <a:srgbClr val="0078F0"/>
              </a:buClr>
              <a:buSzPct val="85000"/>
              <a:buChar char="□"/>
              <a:defRPr sz="2800">
                <a:solidFill>
                  <a:schemeClr val="accent3">
                    <a:lumOff val="44000"/>
                  </a:schemeClr>
                </a:solidFill>
                <a:latin typeface="Arial"/>
                <a:ea typeface="Arial"/>
                <a:cs typeface="Arial"/>
                <a:sym typeface="Arial"/>
              </a:defRPr>
            </a:lvl1pPr>
            <a:lvl2pPr marL="7772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2pPr>
            <a:lvl3pPr marL="1205345" indent="-290945">
              <a:spcBef>
                <a:spcPts val="600"/>
              </a:spcBef>
              <a:buClr>
                <a:srgbClr val="0078F0"/>
              </a:buClr>
              <a:buSzPct val="70000"/>
              <a:buChar char="p"/>
              <a:defRPr sz="2800">
                <a:solidFill>
                  <a:schemeClr val="accent3">
                    <a:lumOff val="44000"/>
                  </a:schemeClr>
                </a:solidFill>
                <a:latin typeface="Arial"/>
                <a:ea typeface="Arial"/>
                <a:cs typeface="Arial"/>
                <a:sym typeface="Arial"/>
              </a:defRPr>
            </a:lvl3pPr>
            <a:lvl4pPr marL="16916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4pPr>
            <a:lvl5pPr marL="21488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791"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4062141507"/>
      </p:ext>
    </p:extLst>
  </p:cSld>
  <p:clrMapOvr>
    <a:masterClrMapping/>
  </p:clrMapOvr>
  <p:transition spd="med"/>
</p:sldLayout>
</file>

<file path=ppt/slideLayouts/slideLayout562.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000066"/>
        </a:solidFill>
        <a:effectLst/>
      </p:bgPr>
    </p:bg>
    <p:spTree>
      <p:nvGrpSpPr>
        <p:cNvPr id="1" name=""/>
        <p:cNvGrpSpPr/>
        <p:nvPr/>
      </p:nvGrpSpPr>
      <p:grpSpPr>
        <a:xfrm>
          <a:off x="0" y="0"/>
          <a:ext cx="0" cy="0"/>
          <a:chOff x="0" y="0"/>
          <a:chExt cx="0" cy="0"/>
        </a:xfrm>
      </p:grpSpPr>
      <p:sp>
        <p:nvSpPr>
          <p:cNvPr id="67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813" name="Group 8"/>
          <p:cNvGrpSpPr/>
          <p:nvPr/>
        </p:nvGrpSpPr>
        <p:grpSpPr>
          <a:xfrm>
            <a:off x="228600" y="457199"/>
            <a:ext cx="1246188" cy="1371601"/>
            <a:chOff x="0" y="0"/>
            <a:chExt cx="1246187" cy="1371600"/>
          </a:xfrm>
        </p:grpSpPr>
        <p:sp>
          <p:nvSpPr>
            <p:cNvPr id="68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814" name="Title Text"/>
          <p:cNvSpPr txBox="1">
            <a:spLocks noGrp="1"/>
          </p:cNvSpPr>
          <p:nvPr>
            <p:ph type="title"/>
          </p:nvPr>
        </p:nvSpPr>
        <p:spPr>
          <a:xfrm>
            <a:off x="1676400" y="457200"/>
            <a:ext cx="7010400" cy="1295400"/>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815" name="Body Level One…"/>
          <p:cNvSpPr txBox="1">
            <a:spLocks noGrp="1"/>
          </p:cNvSpPr>
          <p:nvPr>
            <p:ph type="body" sz="half" idx="1"/>
          </p:nvPr>
        </p:nvSpPr>
        <p:spPr>
          <a:xfrm>
            <a:off x="1676400" y="1981200"/>
            <a:ext cx="3429000" cy="4114800"/>
          </a:xfrm>
          <a:prstGeom prst="rect">
            <a:avLst/>
          </a:prstGeom>
        </p:spPr>
        <p:txBody>
          <a:bodyPr>
            <a:normAutofit/>
          </a:bodyPr>
          <a:lstStyle>
            <a:lvl1pPr>
              <a:spcBef>
                <a:spcPts val="600"/>
              </a:spcBef>
              <a:buClr>
                <a:srgbClr val="0078F0"/>
              </a:buClr>
              <a:buSzPct val="85000"/>
              <a:buChar char="□"/>
              <a:defRPr sz="2800">
                <a:solidFill>
                  <a:schemeClr val="accent3">
                    <a:lumOff val="44000"/>
                  </a:schemeClr>
                </a:solidFill>
                <a:latin typeface="Arial"/>
                <a:ea typeface="Arial"/>
                <a:cs typeface="Arial"/>
                <a:sym typeface="Arial"/>
              </a:defRPr>
            </a:lvl1pPr>
            <a:lvl2pPr marL="7772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2pPr>
            <a:lvl3pPr marL="1205345" indent="-290945">
              <a:spcBef>
                <a:spcPts val="600"/>
              </a:spcBef>
              <a:buClr>
                <a:srgbClr val="0078F0"/>
              </a:buClr>
              <a:buSzPct val="70000"/>
              <a:buChar char="p"/>
              <a:defRPr sz="2800">
                <a:solidFill>
                  <a:schemeClr val="accent3">
                    <a:lumOff val="44000"/>
                  </a:schemeClr>
                </a:solidFill>
                <a:latin typeface="Arial"/>
                <a:ea typeface="Arial"/>
                <a:cs typeface="Arial"/>
                <a:sym typeface="Arial"/>
              </a:defRPr>
            </a:lvl3pPr>
            <a:lvl4pPr marL="16916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4pPr>
            <a:lvl5pPr marL="21488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16"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3028134876"/>
      </p:ext>
    </p:extLst>
  </p:cSld>
  <p:clrMapOvr>
    <a:masterClrMapping/>
  </p:clrMapOvr>
  <p:transition spd="med"/>
</p:sldLayout>
</file>

<file path=ppt/slideLayouts/slideLayout563.xml><?xml version="1.0" encoding="utf-8"?>
<p:sldLayout xmlns:a="http://schemas.openxmlformats.org/drawingml/2006/main" xmlns:r="http://schemas.openxmlformats.org/officeDocument/2006/relationships" xmlns:p="http://schemas.openxmlformats.org/presentationml/2006/main" showMasterSp="0" type="tx">
  <p:cSld name="4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823"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82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2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85129498"/>
      </p:ext>
    </p:extLst>
  </p:cSld>
  <p:clrMapOvr>
    <a:masterClrMapping/>
  </p:clrMapOvr>
  <p:transition spd="med"/>
</p:sldLayout>
</file>

<file path=ppt/slideLayouts/slideLayout564.xml><?xml version="1.0" encoding="utf-8"?>
<p:sldLayout xmlns:a="http://schemas.openxmlformats.org/drawingml/2006/main" xmlns:r="http://schemas.openxmlformats.org/officeDocument/2006/relationships" xmlns:p="http://schemas.openxmlformats.org/presentationml/2006/main" showMasterSp="0" type="tx">
  <p:cSld name="4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83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833"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3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9370611"/>
      </p:ext>
    </p:extLst>
  </p:cSld>
  <p:clrMapOvr>
    <a:masterClrMapping/>
  </p:clrMapOvr>
  <p:transition spd="med"/>
</p:sldLayout>
</file>

<file path=ppt/slideLayouts/slideLayout565.xml><?xml version="1.0" encoding="utf-8"?>
<p:sldLayout xmlns:a="http://schemas.openxmlformats.org/drawingml/2006/main" xmlns:r="http://schemas.openxmlformats.org/officeDocument/2006/relationships" xmlns:p="http://schemas.openxmlformats.org/presentationml/2006/main" showMasterSp="0" type="tx">
  <p:cSld name="3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84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68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43"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14086561"/>
      </p:ext>
    </p:extLst>
  </p:cSld>
  <p:clrMapOvr>
    <a:masterClrMapping/>
  </p:clrMapOvr>
  <p:transition spd="med"/>
</p:sldLayout>
</file>

<file path=ppt/slideLayouts/slideLayout566.xml><?xml version="1.0" encoding="utf-8"?>
<p:sldLayout xmlns:a="http://schemas.openxmlformats.org/drawingml/2006/main" xmlns:r="http://schemas.openxmlformats.org/officeDocument/2006/relationships" xmlns:p="http://schemas.openxmlformats.org/presentationml/2006/main" showMasterSp="0" type="tx">
  <p:cSld name="3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85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851"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52"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31213694"/>
      </p:ext>
    </p:extLst>
  </p:cSld>
  <p:clrMapOvr>
    <a:masterClrMapping/>
  </p:clrMapOvr>
  <p:transition spd="med"/>
</p:sldLayout>
</file>

<file path=ppt/slideLayouts/slideLayout567.xml><?xml version="1.0" encoding="utf-8"?>
<p:sldLayout xmlns:a="http://schemas.openxmlformats.org/drawingml/2006/main" xmlns:r="http://schemas.openxmlformats.org/officeDocument/2006/relationships" xmlns:p="http://schemas.openxmlformats.org/presentationml/2006/main" showMasterSp="0" type="tx">
  <p:cSld name="3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85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8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6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6862"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69246227"/>
      </p:ext>
    </p:extLst>
  </p:cSld>
  <p:clrMapOvr>
    <a:masterClrMapping/>
  </p:clrMapOvr>
  <p:transition spd="med"/>
</p:sldLayout>
</file>

<file path=ppt/slideLayouts/slideLayout568.xml><?xml version="1.0" encoding="utf-8"?>
<p:sldLayout xmlns:a="http://schemas.openxmlformats.org/drawingml/2006/main" xmlns:r="http://schemas.openxmlformats.org/officeDocument/2006/relationships" xmlns:p="http://schemas.openxmlformats.org/presentationml/2006/main" showMasterSp="0" type="tx">
  <p:cSld name="3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86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870"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87775871"/>
      </p:ext>
    </p:extLst>
  </p:cSld>
  <p:clrMapOvr>
    <a:masterClrMapping/>
  </p:clrMapOvr>
  <p:transition spd="med"/>
</p:sldLayout>
</file>

<file path=ppt/slideLayouts/slideLayout569.xml><?xml version="1.0" encoding="utf-8"?>
<p:sldLayout xmlns:a="http://schemas.openxmlformats.org/drawingml/2006/main" xmlns:r="http://schemas.openxmlformats.org/officeDocument/2006/relationships" xmlns:p="http://schemas.openxmlformats.org/presentationml/2006/main" showMasterSp="0" type="tx">
  <p:cSld name="43_Blank">
    <p:bg>
      <p:bgPr>
        <a:solidFill>
          <a:schemeClr val="accent3">
            <a:lumOff val="44000"/>
          </a:schemeClr>
        </a:solidFill>
        <a:effectLst/>
      </p:bgPr>
    </p:bg>
    <p:spTree>
      <p:nvGrpSpPr>
        <p:cNvPr id="1" name=""/>
        <p:cNvGrpSpPr/>
        <p:nvPr/>
      </p:nvGrpSpPr>
      <p:grpSpPr>
        <a:xfrm>
          <a:off x="0" y="0"/>
          <a:ext cx="0" cy="0"/>
          <a:chOff x="0" y="0"/>
          <a:chExt cx="0" cy="0"/>
        </a:xfrm>
      </p:grpSpPr>
      <p:sp>
        <p:nvSpPr>
          <p:cNvPr id="6877"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60235595"/>
      </p:ext>
    </p:extLst>
  </p:cSld>
  <p:clrMapOvr>
    <a:masterClrMapping/>
  </p:clrMapOvr>
  <p:transition spd="med"/>
</p:sldLayout>
</file>

<file path=ppt/slideLayouts/slideLayout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3472896758"/>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showMasterSp="0" type="tx">
  <p:cSld name="3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884"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885"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8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6887"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69056239"/>
      </p:ext>
    </p:extLst>
  </p:cSld>
  <p:clrMapOvr>
    <a:masterClrMapping/>
  </p:clrMapOvr>
  <p:transition spd="med"/>
</p:sldLayout>
</file>

<file path=ppt/slideLayouts/slideLayout571.xml><?xml version="1.0" encoding="utf-8"?>
<p:sldLayout xmlns:a="http://schemas.openxmlformats.org/drawingml/2006/main" xmlns:r="http://schemas.openxmlformats.org/officeDocument/2006/relationships" xmlns:p="http://schemas.openxmlformats.org/presentationml/2006/main" showMasterSp="0" type="tx">
  <p:cSld name="3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894"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8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8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97"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86017930"/>
      </p:ext>
    </p:extLst>
  </p:cSld>
  <p:clrMapOvr>
    <a:masterClrMapping/>
  </p:clrMapOvr>
  <p:transition spd="med"/>
</p:sldLayout>
</file>

<file path=ppt/slideLayouts/slideLayout572.xml><?xml version="1.0" encoding="utf-8"?>
<p:sldLayout xmlns:a="http://schemas.openxmlformats.org/drawingml/2006/main" xmlns:r="http://schemas.openxmlformats.org/officeDocument/2006/relationships" xmlns:p="http://schemas.openxmlformats.org/presentationml/2006/main" showMasterSp="0" type="tx">
  <p:cSld name="4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904"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0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06"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31576831"/>
      </p:ext>
    </p:extLst>
  </p:cSld>
  <p:clrMapOvr>
    <a:masterClrMapping/>
  </p:clrMapOvr>
  <p:transition spd="med"/>
</p:sldLayout>
</file>

<file path=ppt/slideLayouts/slideLayout573.xml><?xml version="1.0" encoding="utf-8"?>
<p:sldLayout xmlns:a="http://schemas.openxmlformats.org/drawingml/2006/main" xmlns:r="http://schemas.openxmlformats.org/officeDocument/2006/relationships" xmlns:p="http://schemas.openxmlformats.org/presentationml/2006/main" showMasterSp="0" type="tx">
  <p:cSld name="4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1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14"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1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70365169"/>
      </p:ext>
    </p:extLst>
  </p:cSld>
  <p:clrMapOvr>
    <a:masterClrMapping/>
  </p:clrMapOvr>
  <p:transition spd="med"/>
</p:sldLayout>
</file>

<file path=ppt/slideLayouts/slideLayout574.xml><?xml version="1.0" encoding="utf-8"?>
<p:sldLayout xmlns:a="http://schemas.openxmlformats.org/drawingml/2006/main" xmlns:r="http://schemas.openxmlformats.org/officeDocument/2006/relationships" xmlns:p="http://schemas.openxmlformats.org/presentationml/2006/main" showMasterSp="0" type="tx">
  <p:cSld name="38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92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69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2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53563028"/>
      </p:ext>
    </p:extLst>
  </p:cSld>
  <p:clrMapOvr>
    <a:masterClrMapping/>
  </p:clrMapOvr>
  <p:transition spd="med"/>
</p:sldLayout>
</file>

<file path=ppt/slideLayouts/slideLayout575.xml><?xml version="1.0" encoding="utf-8"?>
<p:sldLayout xmlns:a="http://schemas.openxmlformats.org/drawingml/2006/main" xmlns:r="http://schemas.openxmlformats.org/officeDocument/2006/relationships" xmlns:p="http://schemas.openxmlformats.org/presentationml/2006/main" showMasterSp="0" type="tx">
  <p:cSld name="3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3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3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33"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16741926"/>
      </p:ext>
    </p:extLst>
  </p:cSld>
  <p:clrMapOvr>
    <a:masterClrMapping/>
  </p:clrMapOvr>
  <p:transition spd="med"/>
</p:sldLayout>
</file>

<file path=ppt/slideLayouts/slideLayout576.xml><?xml version="1.0" encoding="utf-8"?>
<p:sldLayout xmlns:a="http://schemas.openxmlformats.org/drawingml/2006/main" xmlns:r="http://schemas.openxmlformats.org/officeDocument/2006/relationships" xmlns:p="http://schemas.openxmlformats.org/presentationml/2006/main" showMasterSp="0" type="tx">
  <p:cSld name="3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94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4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4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6943"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66550468"/>
      </p:ext>
    </p:extLst>
  </p:cSld>
  <p:clrMapOvr>
    <a:masterClrMapping/>
  </p:clrMapOvr>
  <p:transition spd="med"/>
</p:sldLayout>
</file>

<file path=ppt/slideLayouts/slideLayout577.xml><?xml version="1.0" encoding="utf-8"?>
<p:sldLayout xmlns:a="http://schemas.openxmlformats.org/drawingml/2006/main" xmlns:r="http://schemas.openxmlformats.org/officeDocument/2006/relationships" xmlns:p="http://schemas.openxmlformats.org/presentationml/2006/main" showMasterSp="0" type="tx">
  <p:cSld name="3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95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51"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97405043"/>
      </p:ext>
    </p:extLst>
  </p:cSld>
  <p:clrMapOvr>
    <a:masterClrMapping/>
  </p:clrMapOvr>
  <p:transition spd="med"/>
</p:sldLayout>
</file>

<file path=ppt/slideLayouts/slideLayout578.xml><?xml version="1.0" encoding="utf-8"?>
<p:sldLayout xmlns:a="http://schemas.openxmlformats.org/drawingml/2006/main" xmlns:r="http://schemas.openxmlformats.org/officeDocument/2006/relationships" xmlns:p="http://schemas.openxmlformats.org/presentationml/2006/main" showMasterSp="0" type="tx">
  <p:cSld name="44_Blank">
    <p:bg>
      <p:bgPr>
        <a:solidFill>
          <a:schemeClr val="accent3">
            <a:lumOff val="44000"/>
          </a:schemeClr>
        </a:solidFill>
        <a:effectLst/>
      </p:bgPr>
    </p:bg>
    <p:spTree>
      <p:nvGrpSpPr>
        <p:cNvPr id="1" name=""/>
        <p:cNvGrpSpPr/>
        <p:nvPr/>
      </p:nvGrpSpPr>
      <p:grpSpPr>
        <a:xfrm>
          <a:off x="0" y="0"/>
          <a:ext cx="0" cy="0"/>
          <a:chOff x="0" y="0"/>
          <a:chExt cx="0" cy="0"/>
        </a:xfrm>
      </p:grpSpPr>
      <p:sp>
        <p:nvSpPr>
          <p:cNvPr id="6958"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15799273"/>
      </p:ext>
    </p:extLst>
  </p:cSld>
  <p:clrMapOvr>
    <a:masterClrMapping/>
  </p:clrMapOvr>
  <p:transition spd="med"/>
</p:sldLayout>
</file>

<file path=ppt/slideLayouts/slideLayout579.xml><?xml version="1.0" encoding="utf-8"?>
<p:sldLayout xmlns:a="http://schemas.openxmlformats.org/drawingml/2006/main" xmlns:r="http://schemas.openxmlformats.org/officeDocument/2006/relationships" xmlns:p="http://schemas.openxmlformats.org/presentationml/2006/main" showMasterSp="0" type="tx">
  <p:cSld name="3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965"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96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6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6968"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34052808"/>
      </p:ext>
    </p:extLst>
  </p:cSld>
  <p:clrMapOvr>
    <a:masterClrMapping/>
  </p:clrMapOvr>
  <p:transition spd="med"/>
</p:sldLayout>
</file>

<file path=ppt/slideLayouts/slideLayout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2649844276"/>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showMasterSp="0" type="tx">
  <p:cSld name="3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975"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97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97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78"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880797"/>
      </p:ext>
    </p:extLst>
  </p:cSld>
  <p:clrMapOvr>
    <a:masterClrMapping/>
  </p:clrMapOvr>
  <p:transition spd="med"/>
</p:sldLayout>
</file>

<file path=ppt/slideLayouts/slideLayout581.xml><?xml version="1.0" encoding="utf-8"?>
<p:sldLayout xmlns:a="http://schemas.openxmlformats.org/drawingml/2006/main" xmlns:r="http://schemas.openxmlformats.org/officeDocument/2006/relationships" xmlns:p="http://schemas.openxmlformats.org/presentationml/2006/main" showMasterSp="0" type="tx">
  <p:cSld name="4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985"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8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8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19508694"/>
      </p:ext>
    </p:extLst>
  </p:cSld>
  <p:clrMapOvr>
    <a:masterClrMapping/>
  </p:clrMapOvr>
  <p:transition spd="med"/>
</p:sldLayout>
</file>

<file path=ppt/slideLayouts/slideLayout582.xml><?xml version="1.0" encoding="utf-8"?>
<p:sldLayout xmlns:a="http://schemas.openxmlformats.org/drawingml/2006/main" xmlns:r="http://schemas.openxmlformats.org/officeDocument/2006/relationships" xmlns:p="http://schemas.openxmlformats.org/presentationml/2006/main" showMasterSp="0" type="tx">
  <p:cSld name="4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9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9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9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84723394"/>
      </p:ext>
    </p:extLst>
  </p:cSld>
  <p:clrMapOvr>
    <a:masterClrMapping/>
  </p:clrMapOvr>
  <p:transition spd="med"/>
</p:sldLayout>
</file>

<file path=ppt/slideLayouts/slideLayout583.xml><?xml version="1.0" encoding="utf-8"?>
<p:sldLayout xmlns:a="http://schemas.openxmlformats.org/drawingml/2006/main" xmlns:r="http://schemas.openxmlformats.org/officeDocument/2006/relationships" xmlns:p="http://schemas.openxmlformats.org/presentationml/2006/main" showMasterSp="0" type="tx">
  <p:cSld name="3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700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700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0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81545824"/>
      </p:ext>
    </p:extLst>
  </p:cSld>
  <p:clrMapOvr>
    <a:masterClrMapping/>
  </p:clrMapOvr>
  <p:transition spd="med"/>
</p:sldLayout>
</file>

<file path=ppt/slideLayouts/slideLayout584.xml><?xml version="1.0" encoding="utf-8"?>
<p:sldLayout xmlns:a="http://schemas.openxmlformats.org/drawingml/2006/main" xmlns:r="http://schemas.openxmlformats.org/officeDocument/2006/relationships" xmlns:p="http://schemas.openxmlformats.org/presentationml/2006/main" showMasterSp="0" type="tx">
  <p:cSld name="4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701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701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1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98276703"/>
      </p:ext>
    </p:extLst>
  </p:cSld>
  <p:clrMapOvr>
    <a:masterClrMapping/>
  </p:clrMapOvr>
  <p:transition spd="med"/>
</p:sldLayout>
</file>

<file path=ppt/slideLayouts/slideLayout585.xml><?xml version="1.0" encoding="utf-8"?>
<p:sldLayout xmlns:a="http://schemas.openxmlformats.org/drawingml/2006/main" xmlns:r="http://schemas.openxmlformats.org/officeDocument/2006/relationships" xmlns:p="http://schemas.openxmlformats.org/presentationml/2006/main" showMasterSp="0" type="tx">
  <p:cSld name="4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702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702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2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702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48828306"/>
      </p:ext>
    </p:extLst>
  </p:cSld>
  <p:clrMapOvr>
    <a:masterClrMapping/>
  </p:clrMapOvr>
  <p:transition spd="med"/>
</p:sldLayout>
</file>

<file path=ppt/slideLayouts/slideLayout586.xml><?xml version="1.0" encoding="utf-8"?>
<p:sldLayout xmlns:a="http://schemas.openxmlformats.org/drawingml/2006/main" xmlns:r="http://schemas.openxmlformats.org/officeDocument/2006/relationships" xmlns:p="http://schemas.openxmlformats.org/presentationml/2006/main" showMasterSp="0" type="tx">
  <p:cSld name="4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703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703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31524400"/>
      </p:ext>
    </p:extLst>
  </p:cSld>
  <p:clrMapOvr>
    <a:masterClrMapping/>
  </p:clrMapOvr>
  <p:transition spd="med"/>
</p:sldLayout>
</file>

<file path=ppt/slideLayouts/slideLayout587.xml><?xml version="1.0" encoding="utf-8"?>
<p:sldLayout xmlns:a="http://schemas.openxmlformats.org/drawingml/2006/main" xmlns:r="http://schemas.openxmlformats.org/officeDocument/2006/relationships" xmlns:p="http://schemas.openxmlformats.org/presentationml/2006/main" showMasterSp="0" type="tx">
  <p:cSld name="45_Blank">
    <p:bg>
      <p:bgPr>
        <a:solidFill>
          <a:schemeClr val="accent3">
            <a:lumOff val="44000"/>
          </a:schemeClr>
        </a:solidFill>
        <a:effectLst/>
      </p:bgPr>
    </p:bg>
    <p:spTree>
      <p:nvGrpSpPr>
        <p:cNvPr id="1" name=""/>
        <p:cNvGrpSpPr/>
        <p:nvPr/>
      </p:nvGrpSpPr>
      <p:grpSpPr>
        <a:xfrm>
          <a:off x="0" y="0"/>
          <a:ext cx="0" cy="0"/>
          <a:chOff x="0" y="0"/>
          <a:chExt cx="0" cy="0"/>
        </a:xfrm>
      </p:grpSpPr>
      <p:sp>
        <p:nvSpPr>
          <p:cNvPr id="703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08227324"/>
      </p:ext>
    </p:extLst>
  </p:cSld>
  <p:clrMapOvr>
    <a:masterClrMapping/>
  </p:clrMapOvr>
  <p:transition spd="med"/>
</p:sldLayout>
</file>

<file path=ppt/slideLayouts/slideLayout588.xml><?xml version="1.0" encoding="utf-8"?>
<p:sldLayout xmlns:a="http://schemas.openxmlformats.org/drawingml/2006/main" xmlns:r="http://schemas.openxmlformats.org/officeDocument/2006/relationships" xmlns:p="http://schemas.openxmlformats.org/presentationml/2006/main" showMasterSp="0" type="tx">
  <p:cSld name="4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7046"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704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4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704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31114978"/>
      </p:ext>
    </p:extLst>
  </p:cSld>
  <p:clrMapOvr>
    <a:masterClrMapping/>
  </p:clrMapOvr>
  <p:transition spd="med"/>
</p:sldLayout>
</file>

<file path=ppt/slideLayouts/slideLayout589.xml><?xml version="1.0" encoding="utf-8"?>
<p:sldLayout xmlns:a="http://schemas.openxmlformats.org/drawingml/2006/main" xmlns:r="http://schemas.openxmlformats.org/officeDocument/2006/relationships" xmlns:p="http://schemas.openxmlformats.org/presentationml/2006/main" showMasterSp="0" type="tx">
  <p:cSld name="4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7056"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705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705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5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97153900"/>
      </p:ext>
    </p:extLst>
  </p:cSld>
  <p:clrMapOvr>
    <a:masterClrMapping/>
  </p:clrMapOvr>
  <p:transition spd="med"/>
</p:sldLayout>
</file>

<file path=ppt/slideLayouts/slideLayout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2321117403"/>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showMasterSp="0" type="tx">
  <p:cSld name="48_Title Slide">
    <p:bg>
      <p:bgPr>
        <a:solidFill>
          <a:srgbClr val="9CDCDA"/>
        </a:solidFill>
        <a:effectLst/>
      </p:bgPr>
    </p:bg>
    <p:spTree>
      <p:nvGrpSpPr>
        <p:cNvPr id="1" name=""/>
        <p:cNvGrpSpPr/>
        <p:nvPr/>
      </p:nvGrpSpPr>
      <p:grpSpPr>
        <a:xfrm>
          <a:off x="0" y="0"/>
          <a:ext cx="0" cy="0"/>
          <a:chOff x="0" y="0"/>
          <a:chExt cx="0" cy="0"/>
        </a:xfrm>
      </p:grpSpPr>
      <p:grpSp>
        <p:nvGrpSpPr>
          <p:cNvPr id="7162" name="Group 2"/>
          <p:cNvGrpSpPr/>
          <p:nvPr/>
        </p:nvGrpSpPr>
        <p:grpSpPr>
          <a:xfrm>
            <a:off x="-344782" y="-185362"/>
            <a:ext cx="9600389" cy="7484110"/>
            <a:chOff x="0" y="0"/>
            <a:chExt cx="9600387" cy="7484108"/>
          </a:xfrm>
        </p:grpSpPr>
        <p:grpSp>
          <p:nvGrpSpPr>
            <p:cNvPr id="7147" name="Group 3"/>
            <p:cNvGrpSpPr/>
            <p:nvPr/>
          </p:nvGrpSpPr>
          <p:grpSpPr>
            <a:xfrm>
              <a:off x="-1" y="0"/>
              <a:ext cx="9600389" cy="7484109"/>
              <a:chOff x="0" y="0"/>
              <a:chExt cx="9600387" cy="7484108"/>
            </a:xfrm>
          </p:grpSpPr>
          <p:sp>
            <p:nvSpPr>
              <p:cNvPr id="7066" name="Freeform 4"/>
              <p:cNvSpPr/>
              <p:nvPr/>
            </p:nvSpPr>
            <p:spPr>
              <a:xfrm>
                <a:off x="5618462" y="4942316"/>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67" name="Freeform 5"/>
              <p:cNvSpPr/>
              <p:nvPr/>
            </p:nvSpPr>
            <p:spPr>
              <a:xfrm>
                <a:off x="3961387" y="4321764"/>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68" name="Freeform 6"/>
              <p:cNvSpPr/>
              <p:nvPr/>
            </p:nvSpPr>
            <p:spPr>
              <a:xfrm>
                <a:off x="4010461" y="5063256"/>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69" name="Freeform 7"/>
              <p:cNvSpPr/>
              <p:nvPr/>
            </p:nvSpPr>
            <p:spPr>
              <a:xfrm>
                <a:off x="4541679" y="5942791"/>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0" name="Freeform 8"/>
              <p:cNvSpPr/>
              <p:nvPr/>
            </p:nvSpPr>
            <p:spPr>
              <a:xfrm>
                <a:off x="6733506" y="311607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1" name="Freeform 9"/>
              <p:cNvSpPr/>
              <p:nvPr/>
            </p:nvSpPr>
            <p:spPr>
              <a:xfrm>
                <a:off x="5261274" y="34707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3" name="Freeform 11"/>
              <p:cNvSpPr/>
              <p:nvPr/>
            </p:nvSpPr>
            <p:spPr>
              <a:xfrm rot="20976685" flipH="1">
                <a:off x="5096557" y="55809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4" name="Freeform 12"/>
              <p:cNvSpPr/>
              <p:nvPr/>
            </p:nvSpPr>
            <p:spPr>
              <a:xfrm>
                <a:off x="3259445" y="494786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5" name="Freeform 13"/>
              <p:cNvSpPr/>
              <p:nvPr/>
            </p:nvSpPr>
            <p:spPr>
              <a:xfrm rot="16244410" flipH="1">
                <a:off x="6148117" y="61715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6" name="Freeform 14"/>
              <p:cNvSpPr/>
              <p:nvPr/>
            </p:nvSpPr>
            <p:spPr>
              <a:xfrm rot="6018034">
                <a:off x="3545525" y="5950861"/>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7" name="Freeform 15"/>
              <p:cNvSpPr/>
              <p:nvPr/>
            </p:nvSpPr>
            <p:spPr>
              <a:xfrm rot="6284068">
                <a:off x="5762435" y="514385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8" name="Freeform 16"/>
              <p:cNvSpPr/>
              <p:nvPr/>
            </p:nvSpPr>
            <p:spPr>
              <a:xfrm rot="8472242" flipH="1">
                <a:off x="5444459" y="3842039"/>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9" name="Freeform 17"/>
              <p:cNvSpPr/>
              <p:nvPr/>
            </p:nvSpPr>
            <p:spPr>
              <a:xfrm rot="563450" flipH="1">
                <a:off x="3255099" y="395334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0" name="Freeform 18"/>
              <p:cNvSpPr/>
              <p:nvPr/>
            </p:nvSpPr>
            <p:spPr>
              <a:xfrm>
                <a:off x="2305349" y="4529566"/>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1" name="Freeform 19"/>
              <p:cNvSpPr/>
              <p:nvPr/>
            </p:nvSpPr>
            <p:spPr>
              <a:xfrm>
                <a:off x="648275" y="4309064"/>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2" name="Freeform 20"/>
              <p:cNvSpPr/>
              <p:nvPr/>
            </p:nvSpPr>
            <p:spPr>
              <a:xfrm>
                <a:off x="621149" y="4993406"/>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3" name="Freeform 21"/>
              <p:cNvSpPr/>
              <p:nvPr/>
            </p:nvSpPr>
            <p:spPr>
              <a:xfrm rot="19469908">
                <a:off x="1582520" y="622457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4" name="Freeform 22"/>
              <p:cNvSpPr/>
              <p:nvPr/>
            </p:nvSpPr>
            <p:spPr>
              <a:xfrm>
                <a:off x="3306093" y="3312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5" name="Freeform 23"/>
              <p:cNvSpPr/>
              <p:nvPr/>
            </p:nvSpPr>
            <p:spPr>
              <a:xfrm>
                <a:off x="1948162" y="34580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6"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7" name="Freeform 25"/>
              <p:cNvSpPr/>
              <p:nvPr/>
            </p:nvSpPr>
            <p:spPr>
              <a:xfrm rot="20976685" flipH="1">
                <a:off x="1783444" y="55682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8" name="Freeform 26"/>
              <p:cNvSpPr/>
              <p:nvPr/>
            </p:nvSpPr>
            <p:spPr>
              <a:xfrm>
                <a:off x="346382" y="487801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9" name="Freeform 27"/>
              <p:cNvSpPr/>
              <p:nvPr/>
            </p:nvSpPr>
            <p:spPr>
              <a:xfrm rot="16244410" flipH="1">
                <a:off x="2815954" y="61334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0" name="Freeform 28"/>
              <p:cNvSpPr/>
              <p:nvPr/>
            </p:nvSpPr>
            <p:spPr>
              <a:xfrm rot="5508135">
                <a:off x="390432" y="586094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1"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2" name="Freeform 30"/>
              <p:cNvSpPr/>
              <p:nvPr/>
            </p:nvSpPr>
            <p:spPr>
              <a:xfrm rot="8472242" flipH="1">
                <a:off x="1883697" y="348643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3" name="Freeform 31"/>
              <p:cNvSpPr/>
              <p:nvPr/>
            </p:nvSpPr>
            <p:spPr>
              <a:xfrm rot="563450" flipH="1">
                <a:off x="1199287" y="373109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4" name="Freeform 32"/>
              <p:cNvSpPr/>
              <p:nvPr/>
            </p:nvSpPr>
            <p:spPr>
              <a:xfrm>
                <a:off x="2278362" y="1576815"/>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5" name="Freeform 33"/>
              <p:cNvSpPr/>
              <p:nvPr/>
            </p:nvSpPr>
            <p:spPr>
              <a:xfrm>
                <a:off x="621287" y="956264"/>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6" name="Freeform 34"/>
              <p:cNvSpPr/>
              <p:nvPr/>
            </p:nvSpPr>
            <p:spPr>
              <a:xfrm>
                <a:off x="346511"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7" name="Freeform 35"/>
              <p:cNvSpPr/>
              <p:nvPr/>
            </p:nvSpPr>
            <p:spPr>
              <a:xfrm>
                <a:off x="1544479" y="288209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8" name="Freeform 36"/>
              <p:cNvSpPr/>
              <p:nvPr/>
            </p:nvSpPr>
            <p:spPr>
              <a:xfrm>
                <a:off x="3279106"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9" name="Freeform 37"/>
              <p:cNvSpPr/>
              <p:nvPr/>
            </p:nvSpPr>
            <p:spPr>
              <a:xfrm>
                <a:off x="1921174" y="3528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0" name="Freeform 38"/>
              <p:cNvSpPr/>
              <p:nvPr/>
            </p:nvSpPr>
            <p:spPr>
              <a:xfrm rot="3318475">
                <a:off x="670585" y="1458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1" name="Freeform 39"/>
              <p:cNvSpPr/>
              <p:nvPr/>
            </p:nvSpPr>
            <p:spPr>
              <a:xfrm rot="20976685" flipH="1">
                <a:off x="1756457"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2" name="Freeform 40"/>
              <p:cNvSpPr/>
              <p:nvPr/>
            </p:nvSpPr>
            <p:spPr>
              <a:xfrm>
                <a:off x="662295" y="1696660"/>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3" name="Freeform 41"/>
              <p:cNvSpPr/>
              <p:nvPr/>
            </p:nvSpPr>
            <p:spPr>
              <a:xfrm rot="16244410" flipH="1">
                <a:off x="2769917" y="25393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4" name="Freeform 42"/>
              <p:cNvSpPr/>
              <p:nvPr/>
            </p:nvSpPr>
            <p:spPr>
              <a:xfrm rot="2428453">
                <a:off x="193818" y="2916706"/>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6" name="Freeform 44"/>
              <p:cNvSpPr/>
              <p:nvPr/>
            </p:nvSpPr>
            <p:spPr>
              <a:xfrm rot="8472242" flipH="1">
                <a:off x="1856709"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7" name="Freeform 45"/>
              <p:cNvSpPr/>
              <p:nvPr/>
            </p:nvSpPr>
            <p:spPr>
              <a:xfrm rot="563450" flipH="1">
                <a:off x="372199"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8" name="Freeform 46"/>
              <p:cNvSpPr/>
              <p:nvPr/>
            </p:nvSpPr>
            <p:spPr>
              <a:xfrm>
                <a:off x="5604174" y="1576815"/>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9" name="Freeform 47"/>
              <p:cNvSpPr/>
              <p:nvPr/>
            </p:nvSpPr>
            <p:spPr>
              <a:xfrm>
                <a:off x="3947100" y="956264"/>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0" name="Freeform 48"/>
              <p:cNvSpPr/>
              <p:nvPr/>
            </p:nvSpPr>
            <p:spPr>
              <a:xfrm>
                <a:off x="3672324"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1" name="Freeform 49"/>
              <p:cNvSpPr/>
              <p:nvPr/>
            </p:nvSpPr>
            <p:spPr>
              <a:xfrm>
                <a:off x="4870292" y="288209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2" name="Freeform 50"/>
              <p:cNvSpPr/>
              <p:nvPr/>
            </p:nvSpPr>
            <p:spPr>
              <a:xfrm>
                <a:off x="6604919"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3" name="Freeform 51"/>
              <p:cNvSpPr/>
              <p:nvPr/>
            </p:nvSpPr>
            <p:spPr>
              <a:xfrm>
                <a:off x="5246987" y="3528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5" name="Freeform 53"/>
              <p:cNvSpPr/>
              <p:nvPr/>
            </p:nvSpPr>
            <p:spPr>
              <a:xfrm rot="20976685" flipH="1">
                <a:off x="5082270"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6" name="Freeform 54"/>
              <p:cNvSpPr/>
              <p:nvPr/>
            </p:nvSpPr>
            <p:spPr>
              <a:xfrm>
                <a:off x="3397557" y="1887160"/>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7" name="Freeform 55"/>
              <p:cNvSpPr/>
              <p:nvPr/>
            </p:nvSpPr>
            <p:spPr>
              <a:xfrm rot="16244410" flipH="1">
                <a:off x="6095729" y="25393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8" name="Freeform 56"/>
              <p:cNvSpPr/>
              <p:nvPr/>
            </p:nvSpPr>
            <p:spPr>
              <a:xfrm rot="2428453">
                <a:off x="3519630" y="2916706"/>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0" name="Freeform 58"/>
              <p:cNvSpPr/>
              <p:nvPr/>
            </p:nvSpPr>
            <p:spPr>
              <a:xfrm rot="8472242" flipH="1">
                <a:off x="5182522"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1" name="Freeform 59"/>
              <p:cNvSpPr/>
              <p:nvPr/>
            </p:nvSpPr>
            <p:spPr>
              <a:xfrm rot="563450" flipH="1">
                <a:off x="3336061"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2" name="Freeform 60"/>
              <p:cNvSpPr/>
              <p:nvPr/>
            </p:nvSpPr>
            <p:spPr>
              <a:xfrm flipH="1">
                <a:off x="8466529" y="15720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3" name="Freeform 61"/>
              <p:cNvSpPr/>
              <p:nvPr/>
            </p:nvSpPr>
            <p:spPr>
              <a:xfrm>
                <a:off x="7274500" y="9705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4" name="Freeform 62"/>
              <p:cNvSpPr/>
              <p:nvPr/>
            </p:nvSpPr>
            <p:spPr>
              <a:xfrm>
                <a:off x="6999723" y="2016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5" name="Freeform 63"/>
              <p:cNvSpPr/>
              <p:nvPr/>
            </p:nvSpPr>
            <p:spPr>
              <a:xfrm>
                <a:off x="8483442" y="280112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6" name="Freeform 64"/>
              <p:cNvSpPr/>
              <p:nvPr/>
            </p:nvSpPr>
            <p:spPr>
              <a:xfrm>
                <a:off x="8021937" y="2337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7"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8" name="Freeform 66"/>
              <p:cNvSpPr/>
              <p:nvPr/>
            </p:nvSpPr>
            <p:spPr>
              <a:xfrm rot="20976685" flipH="1">
                <a:off x="8409669" y="22296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9" name="Freeform 67"/>
              <p:cNvSpPr/>
              <p:nvPr/>
            </p:nvSpPr>
            <p:spPr>
              <a:xfrm>
                <a:off x="7239307" y="16918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0" name="Freeform 68"/>
              <p:cNvSpPr/>
              <p:nvPr/>
            </p:nvSpPr>
            <p:spPr>
              <a:xfrm rot="16244410" flipH="1">
                <a:off x="8619854" y="531587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1" name="Freeform 69"/>
              <p:cNvSpPr/>
              <p:nvPr/>
            </p:nvSpPr>
            <p:spPr>
              <a:xfrm rot="2428453">
                <a:off x="7056580" y="279764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2" name="Freeform 70"/>
              <p:cNvSpPr/>
              <p:nvPr/>
            </p:nvSpPr>
            <p:spPr>
              <a:xfrm rot="6284068">
                <a:off x="8142097" y="15068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3" name="Freeform 71"/>
              <p:cNvSpPr/>
              <p:nvPr/>
            </p:nvSpPr>
            <p:spPr>
              <a:xfrm rot="10211466" flipH="1">
                <a:off x="8527092" y="26243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4" name="Freeform 72"/>
              <p:cNvSpPr/>
              <p:nvPr/>
            </p:nvSpPr>
            <p:spPr>
              <a:xfrm rot="563450" flipH="1">
                <a:off x="6472961" y="9450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5" name="Freeform 73"/>
              <p:cNvSpPr/>
              <p:nvPr/>
            </p:nvSpPr>
            <p:spPr>
              <a:xfrm rot="6521641">
                <a:off x="8535032" y="493356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6" name="Freeform 74"/>
              <p:cNvSpPr/>
              <p:nvPr/>
            </p:nvSpPr>
            <p:spPr>
              <a:xfrm>
                <a:off x="7274500" y="43233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7" name="Freeform 75"/>
              <p:cNvSpPr/>
              <p:nvPr/>
            </p:nvSpPr>
            <p:spPr>
              <a:xfrm>
                <a:off x="6999723" y="53696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8" name="Freeform 76"/>
              <p:cNvSpPr/>
              <p:nvPr/>
            </p:nvSpPr>
            <p:spPr>
              <a:xfrm rot="5844778">
                <a:off x="8373061" y="6010519"/>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9" name="Freeform 77"/>
              <p:cNvSpPr/>
              <p:nvPr/>
            </p:nvSpPr>
            <p:spPr>
              <a:xfrm>
                <a:off x="8060037" y="34341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0" name="Freeform 78"/>
              <p:cNvSpPr/>
              <p:nvPr/>
            </p:nvSpPr>
            <p:spPr>
              <a:xfrm rot="3318475">
                <a:off x="6887235" y="34923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1" name="Freeform 79"/>
              <p:cNvSpPr/>
              <p:nvPr/>
            </p:nvSpPr>
            <p:spPr>
              <a:xfrm rot="20976685" flipH="1">
                <a:off x="8219169" y="606032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2" name="Freeform 80"/>
              <p:cNvSpPr/>
              <p:nvPr/>
            </p:nvSpPr>
            <p:spPr>
              <a:xfrm>
                <a:off x="6724957" y="52542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3" name="Freeform 81"/>
              <p:cNvSpPr/>
              <p:nvPr/>
            </p:nvSpPr>
            <p:spPr>
              <a:xfrm rot="6820032">
                <a:off x="7020644" y="605163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4" name="Freeform 82"/>
              <p:cNvSpPr/>
              <p:nvPr/>
            </p:nvSpPr>
            <p:spPr>
              <a:xfrm rot="6284068">
                <a:off x="7646797" y="43643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5" name="Freeform 83"/>
              <p:cNvSpPr/>
              <p:nvPr/>
            </p:nvSpPr>
            <p:spPr>
              <a:xfrm rot="5149041" flipH="1">
                <a:off x="8487826" y="3611163"/>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6" name="Freeform 84"/>
              <p:cNvSpPr/>
              <p:nvPr/>
            </p:nvSpPr>
            <p:spPr>
              <a:xfrm rot="563450" flipH="1">
                <a:off x="6720612" y="40501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161" name="Group 85"/>
            <p:cNvGrpSpPr/>
            <p:nvPr/>
          </p:nvGrpSpPr>
          <p:grpSpPr>
            <a:xfrm>
              <a:off x="457576" y="3078104"/>
              <a:ext cx="8861343" cy="2353739"/>
              <a:chOff x="0" y="0"/>
              <a:chExt cx="8861342" cy="2353737"/>
            </a:xfrm>
          </p:grpSpPr>
          <p:sp>
            <p:nvSpPr>
              <p:cNvPr id="7148" name="Freeform 86"/>
              <p:cNvSpPr/>
              <p:nvPr/>
            </p:nvSpPr>
            <p:spPr>
              <a:xfrm rot="17967916">
                <a:off x="279391" y="482782"/>
                <a:ext cx="1599038" cy="1574979"/>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151" name="Group 87"/>
              <p:cNvGrpSpPr/>
              <p:nvPr/>
            </p:nvGrpSpPr>
            <p:grpSpPr>
              <a:xfrm>
                <a:off x="115804" y="633093"/>
                <a:ext cx="8745539" cy="223839"/>
                <a:chOff x="0" y="0"/>
                <a:chExt cx="8745537" cy="223837"/>
              </a:xfrm>
            </p:grpSpPr>
            <p:sp>
              <p:nvSpPr>
                <p:cNvPr id="7149"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0"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154" name="Group 90"/>
              <p:cNvGrpSpPr/>
              <p:nvPr/>
            </p:nvGrpSpPr>
            <p:grpSpPr>
              <a:xfrm>
                <a:off x="7854" y="542606"/>
                <a:ext cx="8745539" cy="223838"/>
                <a:chOff x="0" y="0"/>
                <a:chExt cx="8745537" cy="223837"/>
              </a:xfrm>
            </p:grpSpPr>
            <p:sp>
              <p:nvSpPr>
                <p:cNvPr id="7152"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3"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160" name="Group 93"/>
              <p:cNvGrpSpPr/>
              <p:nvPr/>
            </p:nvGrpSpPr>
            <p:grpSpPr>
              <a:xfrm>
                <a:off x="55773" y="-1"/>
                <a:ext cx="1969680" cy="1978085"/>
                <a:chOff x="0" y="0"/>
                <a:chExt cx="1969678" cy="1978083"/>
              </a:xfrm>
            </p:grpSpPr>
            <p:sp>
              <p:nvSpPr>
                <p:cNvPr id="7155" name="Freeform 94"/>
                <p:cNvSpPr/>
                <p:nvPr/>
              </p:nvSpPr>
              <p:spPr>
                <a:xfrm rot="17970461">
                  <a:off x="255092" y="270419"/>
                  <a:ext cx="1459495" cy="1437246"/>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6" name="Freeform 95"/>
                <p:cNvSpPr/>
                <p:nvPr/>
              </p:nvSpPr>
              <p:spPr>
                <a:xfrm>
                  <a:off x="84916" y="970340"/>
                  <a:ext cx="1019546" cy="573293"/>
                </a:xfrm>
                <a:custGeom>
                  <a:avLst/>
                  <a:gdLst/>
                  <a:ahLst/>
                  <a:cxnLst>
                    <a:cxn ang="0">
                      <a:pos x="wd2" y="hd2"/>
                    </a:cxn>
                    <a:cxn ang="5400000">
                      <a:pos x="wd2" y="hd2"/>
                    </a:cxn>
                    <a:cxn ang="10800000">
                      <a:pos x="wd2" y="hd2"/>
                    </a:cxn>
                    <a:cxn ang="16200000">
                      <a:pos x="wd2" y="hd2"/>
                    </a:cxn>
                  </a:cxnLst>
                  <a:rect l="0" t="0" r="r" b="b"/>
                  <a:pathLst>
                    <a:path w="21109" h="21026" extrusionOk="0">
                      <a:moveTo>
                        <a:pt x="43" y="7658"/>
                      </a:moveTo>
                      <a:cubicBezTo>
                        <a:pt x="24" y="11250"/>
                        <a:pt x="1874" y="14525"/>
                        <a:pt x="4074" y="16706"/>
                      </a:cubicBezTo>
                      <a:cubicBezTo>
                        <a:pt x="6274" y="18888"/>
                        <a:pt x="10523" y="20018"/>
                        <a:pt x="13248" y="20680"/>
                      </a:cubicBezTo>
                      <a:cubicBezTo>
                        <a:pt x="15974" y="21342"/>
                        <a:pt x="19325" y="20898"/>
                        <a:pt x="20414" y="20641"/>
                      </a:cubicBezTo>
                      <a:cubicBezTo>
                        <a:pt x="21502" y="20384"/>
                        <a:pt x="21340" y="19740"/>
                        <a:pt x="19741" y="19172"/>
                      </a:cubicBezTo>
                      <a:cubicBezTo>
                        <a:pt x="18141" y="18603"/>
                        <a:pt x="13200" y="18320"/>
                        <a:pt x="10820" y="17258"/>
                      </a:cubicBezTo>
                      <a:cubicBezTo>
                        <a:pt x="8439" y="16196"/>
                        <a:pt x="6833" y="14585"/>
                        <a:pt x="5421" y="12832"/>
                      </a:cubicBezTo>
                      <a:cubicBezTo>
                        <a:pt x="4009" y="11080"/>
                        <a:pt x="2881" y="8312"/>
                        <a:pt x="2369" y="6763"/>
                      </a:cubicBezTo>
                      <a:cubicBezTo>
                        <a:pt x="1857" y="5215"/>
                        <a:pt x="2312" y="4685"/>
                        <a:pt x="2371" y="3564"/>
                      </a:cubicBezTo>
                      <a:cubicBezTo>
                        <a:pt x="2430" y="2443"/>
                        <a:pt x="2834" y="369"/>
                        <a:pt x="2690" y="56"/>
                      </a:cubicBezTo>
                      <a:cubicBezTo>
                        <a:pt x="2545" y="-258"/>
                        <a:pt x="1873" y="825"/>
                        <a:pt x="1493" y="1673"/>
                      </a:cubicBezTo>
                      <a:cubicBezTo>
                        <a:pt x="1114" y="2520"/>
                        <a:pt x="616" y="4163"/>
                        <a:pt x="375" y="5174"/>
                      </a:cubicBezTo>
                      <a:cubicBezTo>
                        <a:pt x="134" y="6184"/>
                        <a:pt x="-98" y="6313"/>
                        <a:pt x="43" y="7658"/>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7" name="Freeform 96"/>
                <p:cNvSpPr/>
                <p:nvPr/>
              </p:nvSpPr>
              <p:spPr>
                <a:xfrm>
                  <a:off x="76732" y="181550"/>
                  <a:ext cx="919479" cy="1054305"/>
                </a:xfrm>
                <a:custGeom>
                  <a:avLst/>
                  <a:gdLst/>
                  <a:ahLst/>
                  <a:cxnLst>
                    <a:cxn ang="0">
                      <a:pos x="wd2" y="hd2"/>
                    </a:cxn>
                    <a:cxn ang="5400000">
                      <a:pos x="wd2" y="hd2"/>
                    </a:cxn>
                    <a:cxn ang="10800000">
                      <a:pos x="wd2" y="hd2"/>
                    </a:cxn>
                    <a:cxn ang="16200000">
                      <a:pos x="wd2" y="hd2"/>
                    </a:cxn>
                  </a:cxnLst>
                  <a:rect l="0" t="0" r="r" b="b"/>
                  <a:pathLst>
                    <a:path w="20973" h="21299" extrusionOk="0">
                      <a:moveTo>
                        <a:pt x="132" y="21054"/>
                      </a:moveTo>
                      <a:cubicBezTo>
                        <a:pt x="42" y="20611"/>
                        <a:pt x="-239" y="19368"/>
                        <a:pt x="458" y="18043"/>
                      </a:cubicBezTo>
                      <a:cubicBezTo>
                        <a:pt x="1148" y="16729"/>
                        <a:pt x="2445" y="15121"/>
                        <a:pt x="4311" y="13135"/>
                      </a:cubicBezTo>
                      <a:cubicBezTo>
                        <a:pt x="6207" y="11150"/>
                        <a:pt x="9473" y="8072"/>
                        <a:pt x="11751" y="6119"/>
                      </a:cubicBezTo>
                      <a:cubicBezTo>
                        <a:pt x="14018" y="4161"/>
                        <a:pt x="16493" y="2414"/>
                        <a:pt x="17951" y="1418"/>
                      </a:cubicBezTo>
                      <a:cubicBezTo>
                        <a:pt x="19415" y="412"/>
                        <a:pt x="20144" y="206"/>
                        <a:pt x="20529" y="94"/>
                      </a:cubicBezTo>
                      <a:cubicBezTo>
                        <a:pt x="20921" y="-29"/>
                        <a:pt x="21361" y="-180"/>
                        <a:pt x="20364" y="702"/>
                      </a:cubicBezTo>
                      <a:cubicBezTo>
                        <a:pt x="19386" y="1579"/>
                        <a:pt x="16905" y="3311"/>
                        <a:pt x="14623" y="5341"/>
                      </a:cubicBezTo>
                      <a:cubicBezTo>
                        <a:pt x="12362" y="7382"/>
                        <a:pt x="8647" y="10859"/>
                        <a:pt x="6754" y="12912"/>
                      </a:cubicBezTo>
                      <a:cubicBezTo>
                        <a:pt x="4860" y="14964"/>
                        <a:pt x="3831" y="16480"/>
                        <a:pt x="3218" y="17674"/>
                      </a:cubicBezTo>
                      <a:cubicBezTo>
                        <a:pt x="2605" y="18867"/>
                        <a:pt x="3426" y="19451"/>
                        <a:pt x="3064" y="20041"/>
                      </a:cubicBezTo>
                      <a:cubicBezTo>
                        <a:pt x="2703" y="20630"/>
                        <a:pt x="1534" y="21080"/>
                        <a:pt x="1052" y="21250"/>
                      </a:cubicBezTo>
                      <a:cubicBezTo>
                        <a:pt x="570" y="21420"/>
                        <a:pt x="327" y="21099"/>
                        <a:pt x="132"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8" name="Freeform 97"/>
                <p:cNvSpPr/>
                <p:nvPr/>
              </p:nvSpPr>
              <p:spPr>
                <a:xfrm>
                  <a:off x="657793" y="361362"/>
                  <a:ext cx="722090" cy="975709"/>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1"/>
                        <a:pt x="-677" y="13905"/>
                        <a:pt x="556" y="11424"/>
                      </a:cubicBezTo>
                      <a:cubicBezTo>
                        <a:pt x="1789" y="8943"/>
                        <a:pt x="6989" y="3370"/>
                        <a:pt x="8689" y="1573"/>
                      </a:cubicBezTo>
                      <a:cubicBezTo>
                        <a:pt x="10389" y="-223"/>
                        <a:pt x="11481" y="-425"/>
                        <a:pt x="10767" y="681"/>
                      </a:cubicBezTo>
                      <a:cubicBezTo>
                        <a:pt x="10053" y="1787"/>
                        <a:pt x="5763" y="6068"/>
                        <a:pt x="4386" y="8187"/>
                      </a:cubicBezTo>
                      <a:cubicBezTo>
                        <a:pt x="3009" y="10307"/>
                        <a:pt x="2294" y="11969"/>
                        <a:pt x="2494" y="13439"/>
                      </a:cubicBezTo>
                      <a:cubicBezTo>
                        <a:pt x="2694" y="14908"/>
                        <a:pt x="3529" y="16007"/>
                        <a:pt x="5614" y="17044"/>
                      </a:cubicBezTo>
                      <a:cubicBezTo>
                        <a:pt x="7700" y="18080"/>
                        <a:pt x="12562" y="19052"/>
                        <a:pt x="14987" y="19634"/>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4" y="18772"/>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9" name="Freeform 98"/>
                <p:cNvSpPr/>
                <p:nvPr/>
              </p:nvSpPr>
              <p:spPr>
                <a:xfrm>
                  <a:off x="438652" y="751192"/>
                  <a:ext cx="462944" cy="494149"/>
                </a:xfrm>
                <a:custGeom>
                  <a:avLst/>
                  <a:gdLst/>
                  <a:ahLst/>
                  <a:cxnLst>
                    <a:cxn ang="0">
                      <a:pos x="wd2" y="hd2"/>
                    </a:cxn>
                    <a:cxn ang="5400000">
                      <a:pos x="wd2" y="hd2"/>
                    </a:cxn>
                    <a:cxn ang="10800000">
                      <a:pos x="wd2" y="hd2"/>
                    </a:cxn>
                    <a:cxn ang="16200000">
                      <a:pos x="wd2" y="hd2"/>
                    </a:cxn>
                  </a:cxnLst>
                  <a:rect l="0" t="0" r="r" b="b"/>
                  <a:pathLst>
                    <a:path w="19190" h="19533" extrusionOk="0">
                      <a:moveTo>
                        <a:pt x="1912" y="16373"/>
                      </a:moveTo>
                      <a:cubicBezTo>
                        <a:pt x="-270" y="15559"/>
                        <a:pt x="-847" y="13507"/>
                        <a:pt x="1573" y="10941"/>
                      </a:cubicBezTo>
                      <a:cubicBezTo>
                        <a:pt x="4377" y="7179"/>
                        <a:pt x="4224" y="5329"/>
                        <a:pt x="13014" y="94"/>
                      </a:cubicBezTo>
                      <a:cubicBezTo>
                        <a:pt x="13949" y="-701"/>
                        <a:pt x="11150" y="3740"/>
                        <a:pt x="10845" y="5628"/>
                      </a:cubicBezTo>
                      <a:cubicBezTo>
                        <a:pt x="10540" y="7517"/>
                        <a:pt x="10774" y="9826"/>
                        <a:pt x="11235" y="11478"/>
                      </a:cubicBezTo>
                      <a:cubicBezTo>
                        <a:pt x="11696" y="13130"/>
                        <a:pt x="12320" y="14324"/>
                        <a:pt x="13587" y="15580"/>
                      </a:cubicBezTo>
                      <a:cubicBezTo>
                        <a:pt x="14854" y="16836"/>
                        <a:pt x="20753" y="18902"/>
                        <a:pt x="18794" y="19040"/>
                      </a:cubicBezTo>
                      <a:cubicBezTo>
                        <a:pt x="11790" y="20899"/>
                        <a:pt x="5136" y="16944"/>
                        <a:pt x="1912" y="16373"/>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grpSp>
      <p:sp>
        <p:nvSpPr>
          <p:cNvPr id="7163"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164"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16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70821887"/>
      </p:ext>
    </p:extLst>
  </p:cSld>
  <p:clrMapOvr>
    <a:masterClrMapping/>
  </p:clrMapOvr>
  <p:transition spd="med"/>
</p:sldLayout>
</file>

<file path=ppt/slideLayouts/slideLayout591.xml><?xml version="1.0" encoding="utf-8"?>
<p:sldLayout xmlns:a="http://schemas.openxmlformats.org/drawingml/2006/main" xmlns:r="http://schemas.openxmlformats.org/officeDocument/2006/relationships" xmlns:p="http://schemas.openxmlformats.org/presentationml/2006/main" showMasterSp="0" type="tx">
  <p:cSld name="45_Title and Content">
    <p:bg>
      <p:bgPr>
        <a:solidFill>
          <a:srgbClr val="9CDCDA"/>
        </a:solidFill>
        <a:effectLst/>
      </p:bgPr>
    </p:bg>
    <p:spTree>
      <p:nvGrpSpPr>
        <p:cNvPr id="1" name=""/>
        <p:cNvGrpSpPr/>
        <p:nvPr/>
      </p:nvGrpSpPr>
      <p:grpSpPr>
        <a:xfrm>
          <a:off x="0" y="0"/>
          <a:ext cx="0" cy="0"/>
          <a:chOff x="0" y="0"/>
          <a:chExt cx="0" cy="0"/>
        </a:xfrm>
      </p:grpSpPr>
      <p:grpSp>
        <p:nvGrpSpPr>
          <p:cNvPr id="7267" name="Group 2"/>
          <p:cNvGrpSpPr/>
          <p:nvPr/>
        </p:nvGrpSpPr>
        <p:grpSpPr>
          <a:xfrm>
            <a:off x="-341607" y="-213936"/>
            <a:ext cx="9600389" cy="7485696"/>
            <a:chOff x="0" y="0"/>
            <a:chExt cx="9600387" cy="7485695"/>
          </a:xfrm>
        </p:grpSpPr>
        <p:grpSp>
          <p:nvGrpSpPr>
            <p:cNvPr id="7253" name="Group 3"/>
            <p:cNvGrpSpPr/>
            <p:nvPr/>
          </p:nvGrpSpPr>
          <p:grpSpPr>
            <a:xfrm>
              <a:off x="-1" y="0"/>
              <a:ext cx="9600389" cy="7485696"/>
              <a:chOff x="0" y="0"/>
              <a:chExt cx="9600387" cy="7485695"/>
            </a:xfrm>
          </p:grpSpPr>
          <p:sp>
            <p:nvSpPr>
              <p:cNvPr id="717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3"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8"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6"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50"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51"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5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256" name="Group 85"/>
            <p:cNvGrpSpPr/>
            <p:nvPr/>
          </p:nvGrpSpPr>
          <p:grpSpPr>
            <a:xfrm>
              <a:off x="532106" y="687010"/>
              <a:ext cx="8745538" cy="223839"/>
              <a:chOff x="0" y="0"/>
              <a:chExt cx="8745537" cy="223837"/>
            </a:xfrm>
          </p:grpSpPr>
          <p:sp>
            <p:nvSpPr>
              <p:cNvPr id="725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5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259" name="Group 88"/>
            <p:cNvGrpSpPr/>
            <p:nvPr/>
          </p:nvGrpSpPr>
          <p:grpSpPr>
            <a:xfrm>
              <a:off x="424156" y="596523"/>
              <a:ext cx="8745538" cy="223838"/>
              <a:chOff x="0" y="0"/>
              <a:chExt cx="8745537" cy="223837"/>
            </a:xfrm>
          </p:grpSpPr>
          <p:sp>
            <p:nvSpPr>
              <p:cNvPr id="725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5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26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266" name="Group 92"/>
            <p:cNvGrpSpPr/>
            <p:nvPr/>
          </p:nvGrpSpPr>
          <p:grpSpPr>
            <a:xfrm>
              <a:off x="579241" y="366407"/>
              <a:ext cx="1124880" cy="1123270"/>
              <a:chOff x="0" y="0"/>
              <a:chExt cx="1124878" cy="1123268"/>
            </a:xfrm>
          </p:grpSpPr>
          <p:sp>
            <p:nvSpPr>
              <p:cNvPr id="726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6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6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6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6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268"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269"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27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30331196"/>
      </p:ext>
    </p:extLst>
  </p:cSld>
  <p:clrMapOvr>
    <a:masterClrMapping/>
  </p:clrMapOvr>
  <p:transition spd="med"/>
</p:sldLayout>
</file>

<file path=ppt/slideLayouts/slideLayout592.xml><?xml version="1.0" encoding="utf-8"?>
<p:sldLayout xmlns:a="http://schemas.openxmlformats.org/drawingml/2006/main" xmlns:r="http://schemas.openxmlformats.org/officeDocument/2006/relationships" xmlns:p="http://schemas.openxmlformats.org/presentationml/2006/main" showMasterSp="0" type="tx">
  <p:cSld name="40_Section Header">
    <p:bg>
      <p:bgPr>
        <a:solidFill>
          <a:srgbClr val="9CDCDA"/>
        </a:solidFill>
        <a:effectLst/>
      </p:bgPr>
    </p:bg>
    <p:spTree>
      <p:nvGrpSpPr>
        <p:cNvPr id="1" name=""/>
        <p:cNvGrpSpPr/>
        <p:nvPr/>
      </p:nvGrpSpPr>
      <p:grpSpPr>
        <a:xfrm>
          <a:off x="0" y="0"/>
          <a:ext cx="0" cy="0"/>
          <a:chOff x="0" y="0"/>
          <a:chExt cx="0" cy="0"/>
        </a:xfrm>
      </p:grpSpPr>
      <p:grpSp>
        <p:nvGrpSpPr>
          <p:cNvPr id="7372" name="Group 2"/>
          <p:cNvGrpSpPr/>
          <p:nvPr/>
        </p:nvGrpSpPr>
        <p:grpSpPr>
          <a:xfrm>
            <a:off x="-341607" y="-213936"/>
            <a:ext cx="9600389" cy="7485696"/>
            <a:chOff x="0" y="0"/>
            <a:chExt cx="9600387" cy="7485695"/>
          </a:xfrm>
        </p:grpSpPr>
        <p:grpSp>
          <p:nvGrpSpPr>
            <p:cNvPr id="7358" name="Group 3"/>
            <p:cNvGrpSpPr/>
            <p:nvPr/>
          </p:nvGrpSpPr>
          <p:grpSpPr>
            <a:xfrm>
              <a:off x="-1" y="0"/>
              <a:ext cx="9600389" cy="7485696"/>
              <a:chOff x="0" y="0"/>
              <a:chExt cx="9600387" cy="7485695"/>
            </a:xfrm>
          </p:grpSpPr>
          <p:sp>
            <p:nvSpPr>
              <p:cNvPr id="727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7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7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361" name="Group 85"/>
            <p:cNvGrpSpPr/>
            <p:nvPr/>
          </p:nvGrpSpPr>
          <p:grpSpPr>
            <a:xfrm>
              <a:off x="532106" y="687010"/>
              <a:ext cx="8745538" cy="223839"/>
              <a:chOff x="0" y="0"/>
              <a:chExt cx="8745537" cy="223837"/>
            </a:xfrm>
          </p:grpSpPr>
          <p:sp>
            <p:nvSpPr>
              <p:cNvPr id="735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6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364" name="Group 88"/>
            <p:cNvGrpSpPr/>
            <p:nvPr/>
          </p:nvGrpSpPr>
          <p:grpSpPr>
            <a:xfrm>
              <a:off x="424156" y="596523"/>
              <a:ext cx="8745538" cy="223838"/>
              <a:chOff x="0" y="0"/>
              <a:chExt cx="8745537" cy="223837"/>
            </a:xfrm>
          </p:grpSpPr>
          <p:sp>
            <p:nvSpPr>
              <p:cNvPr id="736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6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36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371" name="Group 92"/>
            <p:cNvGrpSpPr/>
            <p:nvPr/>
          </p:nvGrpSpPr>
          <p:grpSpPr>
            <a:xfrm>
              <a:off x="579241" y="366407"/>
              <a:ext cx="1124880" cy="1123270"/>
              <a:chOff x="0" y="0"/>
              <a:chExt cx="1124878" cy="1123268"/>
            </a:xfrm>
          </p:grpSpPr>
          <p:sp>
            <p:nvSpPr>
              <p:cNvPr id="736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6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6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6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7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37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737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37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17548436"/>
      </p:ext>
    </p:extLst>
  </p:cSld>
  <p:clrMapOvr>
    <a:masterClrMapping/>
  </p:clrMapOvr>
  <p:transition spd="med"/>
</p:sldLayout>
</file>

<file path=ppt/slideLayouts/slideLayout593.xml><?xml version="1.0" encoding="utf-8"?>
<p:sldLayout xmlns:a="http://schemas.openxmlformats.org/drawingml/2006/main" xmlns:r="http://schemas.openxmlformats.org/officeDocument/2006/relationships" xmlns:p="http://schemas.openxmlformats.org/presentationml/2006/main" showMasterSp="0" type="tx">
  <p:cSld name="41_Two Content">
    <p:bg>
      <p:bgPr>
        <a:solidFill>
          <a:srgbClr val="9CDCDA"/>
        </a:solidFill>
        <a:effectLst/>
      </p:bgPr>
    </p:bg>
    <p:spTree>
      <p:nvGrpSpPr>
        <p:cNvPr id="1" name=""/>
        <p:cNvGrpSpPr/>
        <p:nvPr/>
      </p:nvGrpSpPr>
      <p:grpSpPr>
        <a:xfrm>
          <a:off x="0" y="0"/>
          <a:ext cx="0" cy="0"/>
          <a:chOff x="0" y="0"/>
          <a:chExt cx="0" cy="0"/>
        </a:xfrm>
      </p:grpSpPr>
      <p:grpSp>
        <p:nvGrpSpPr>
          <p:cNvPr id="7477" name="Group 2"/>
          <p:cNvGrpSpPr/>
          <p:nvPr/>
        </p:nvGrpSpPr>
        <p:grpSpPr>
          <a:xfrm>
            <a:off x="-341607" y="-213936"/>
            <a:ext cx="9600389" cy="7485696"/>
            <a:chOff x="0" y="0"/>
            <a:chExt cx="9600387" cy="7485695"/>
          </a:xfrm>
        </p:grpSpPr>
        <p:grpSp>
          <p:nvGrpSpPr>
            <p:cNvPr id="7463" name="Group 3"/>
            <p:cNvGrpSpPr/>
            <p:nvPr/>
          </p:nvGrpSpPr>
          <p:grpSpPr>
            <a:xfrm>
              <a:off x="-1" y="0"/>
              <a:ext cx="9600389" cy="7485696"/>
              <a:chOff x="0" y="0"/>
              <a:chExt cx="9600387" cy="7485695"/>
            </a:xfrm>
          </p:grpSpPr>
          <p:sp>
            <p:nvSpPr>
              <p:cNvPr id="738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3"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8"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6"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60"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61"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6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466" name="Group 85"/>
            <p:cNvGrpSpPr/>
            <p:nvPr/>
          </p:nvGrpSpPr>
          <p:grpSpPr>
            <a:xfrm>
              <a:off x="532106" y="687010"/>
              <a:ext cx="8745538" cy="223839"/>
              <a:chOff x="0" y="0"/>
              <a:chExt cx="8745537" cy="223837"/>
            </a:xfrm>
          </p:grpSpPr>
          <p:sp>
            <p:nvSpPr>
              <p:cNvPr id="746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6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469" name="Group 88"/>
            <p:cNvGrpSpPr/>
            <p:nvPr/>
          </p:nvGrpSpPr>
          <p:grpSpPr>
            <a:xfrm>
              <a:off x="424156" y="596523"/>
              <a:ext cx="8745538" cy="223838"/>
              <a:chOff x="0" y="0"/>
              <a:chExt cx="8745537" cy="223837"/>
            </a:xfrm>
          </p:grpSpPr>
          <p:sp>
            <p:nvSpPr>
              <p:cNvPr id="746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6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47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476" name="Group 92"/>
            <p:cNvGrpSpPr/>
            <p:nvPr/>
          </p:nvGrpSpPr>
          <p:grpSpPr>
            <a:xfrm>
              <a:off x="579241" y="366407"/>
              <a:ext cx="1124880" cy="1123270"/>
              <a:chOff x="0" y="0"/>
              <a:chExt cx="1124878" cy="1123268"/>
            </a:xfrm>
          </p:grpSpPr>
          <p:sp>
            <p:nvSpPr>
              <p:cNvPr id="747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7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7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7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7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478"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47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48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50589521"/>
      </p:ext>
    </p:extLst>
  </p:cSld>
  <p:clrMapOvr>
    <a:masterClrMapping/>
  </p:clrMapOvr>
  <p:transition spd="med"/>
</p:sldLayout>
</file>

<file path=ppt/slideLayouts/slideLayout594.xml><?xml version="1.0" encoding="utf-8"?>
<p:sldLayout xmlns:a="http://schemas.openxmlformats.org/drawingml/2006/main" xmlns:r="http://schemas.openxmlformats.org/officeDocument/2006/relationships" xmlns:p="http://schemas.openxmlformats.org/presentationml/2006/main" showMasterSp="0" type="tx">
  <p:cSld name="41_Comparison">
    <p:bg>
      <p:bgPr>
        <a:solidFill>
          <a:srgbClr val="9CDCDA"/>
        </a:solidFill>
        <a:effectLst/>
      </p:bgPr>
    </p:bg>
    <p:spTree>
      <p:nvGrpSpPr>
        <p:cNvPr id="1" name=""/>
        <p:cNvGrpSpPr/>
        <p:nvPr/>
      </p:nvGrpSpPr>
      <p:grpSpPr>
        <a:xfrm>
          <a:off x="0" y="0"/>
          <a:ext cx="0" cy="0"/>
          <a:chOff x="0" y="0"/>
          <a:chExt cx="0" cy="0"/>
        </a:xfrm>
      </p:grpSpPr>
      <p:grpSp>
        <p:nvGrpSpPr>
          <p:cNvPr id="7582" name="Group 2"/>
          <p:cNvGrpSpPr/>
          <p:nvPr/>
        </p:nvGrpSpPr>
        <p:grpSpPr>
          <a:xfrm>
            <a:off x="-341607" y="-213936"/>
            <a:ext cx="9600389" cy="7485696"/>
            <a:chOff x="0" y="0"/>
            <a:chExt cx="9600387" cy="7485695"/>
          </a:xfrm>
        </p:grpSpPr>
        <p:grpSp>
          <p:nvGrpSpPr>
            <p:cNvPr id="7568" name="Group 3"/>
            <p:cNvGrpSpPr/>
            <p:nvPr/>
          </p:nvGrpSpPr>
          <p:grpSpPr>
            <a:xfrm>
              <a:off x="-1" y="0"/>
              <a:ext cx="9600389" cy="7485696"/>
              <a:chOff x="0" y="0"/>
              <a:chExt cx="9600387" cy="7485695"/>
            </a:xfrm>
          </p:grpSpPr>
          <p:sp>
            <p:nvSpPr>
              <p:cNvPr id="748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8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8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571" name="Group 85"/>
            <p:cNvGrpSpPr/>
            <p:nvPr/>
          </p:nvGrpSpPr>
          <p:grpSpPr>
            <a:xfrm>
              <a:off x="532106" y="687010"/>
              <a:ext cx="8745538" cy="223839"/>
              <a:chOff x="0" y="0"/>
              <a:chExt cx="8745537" cy="223837"/>
            </a:xfrm>
          </p:grpSpPr>
          <p:sp>
            <p:nvSpPr>
              <p:cNvPr id="756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7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574" name="Group 88"/>
            <p:cNvGrpSpPr/>
            <p:nvPr/>
          </p:nvGrpSpPr>
          <p:grpSpPr>
            <a:xfrm>
              <a:off x="424156" y="596523"/>
              <a:ext cx="8745538" cy="223838"/>
              <a:chOff x="0" y="0"/>
              <a:chExt cx="8745537" cy="223837"/>
            </a:xfrm>
          </p:grpSpPr>
          <p:sp>
            <p:nvSpPr>
              <p:cNvPr id="757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7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57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581" name="Group 92"/>
            <p:cNvGrpSpPr/>
            <p:nvPr/>
          </p:nvGrpSpPr>
          <p:grpSpPr>
            <a:xfrm>
              <a:off x="579241" y="366407"/>
              <a:ext cx="1124880" cy="1123270"/>
              <a:chOff x="0" y="0"/>
              <a:chExt cx="1124878" cy="1123268"/>
            </a:xfrm>
          </p:grpSpPr>
          <p:sp>
            <p:nvSpPr>
              <p:cNvPr id="757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7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7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7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8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583"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58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58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758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7436175"/>
      </p:ext>
    </p:extLst>
  </p:cSld>
  <p:clrMapOvr>
    <a:masterClrMapping/>
  </p:clrMapOvr>
  <p:transition spd="med"/>
</p:sldLayout>
</file>

<file path=ppt/slideLayouts/slideLayout595.xml><?xml version="1.0" encoding="utf-8"?>
<p:sldLayout xmlns:a="http://schemas.openxmlformats.org/drawingml/2006/main" xmlns:r="http://schemas.openxmlformats.org/officeDocument/2006/relationships" xmlns:p="http://schemas.openxmlformats.org/presentationml/2006/main" showMasterSp="0" type="tx">
  <p:cSld name="41_Title Only">
    <p:bg>
      <p:bgPr>
        <a:solidFill>
          <a:srgbClr val="9CDCDA"/>
        </a:solidFill>
        <a:effectLst/>
      </p:bgPr>
    </p:bg>
    <p:spTree>
      <p:nvGrpSpPr>
        <p:cNvPr id="1" name=""/>
        <p:cNvGrpSpPr/>
        <p:nvPr/>
      </p:nvGrpSpPr>
      <p:grpSpPr>
        <a:xfrm>
          <a:off x="0" y="0"/>
          <a:ext cx="0" cy="0"/>
          <a:chOff x="0" y="0"/>
          <a:chExt cx="0" cy="0"/>
        </a:xfrm>
      </p:grpSpPr>
      <p:grpSp>
        <p:nvGrpSpPr>
          <p:cNvPr id="7688" name="Group 2"/>
          <p:cNvGrpSpPr/>
          <p:nvPr/>
        </p:nvGrpSpPr>
        <p:grpSpPr>
          <a:xfrm>
            <a:off x="-341607" y="-213936"/>
            <a:ext cx="9600389" cy="7485696"/>
            <a:chOff x="0" y="0"/>
            <a:chExt cx="9600387" cy="7485695"/>
          </a:xfrm>
        </p:grpSpPr>
        <p:grpSp>
          <p:nvGrpSpPr>
            <p:cNvPr id="7674" name="Group 3"/>
            <p:cNvGrpSpPr/>
            <p:nvPr/>
          </p:nvGrpSpPr>
          <p:grpSpPr>
            <a:xfrm>
              <a:off x="-1" y="0"/>
              <a:ext cx="9600389" cy="7485696"/>
              <a:chOff x="0" y="0"/>
              <a:chExt cx="9600387" cy="7485695"/>
            </a:xfrm>
          </p:grpSpPr>
          <p:sp>
            <p:nvSpPr>
              <p:cNvPr id="759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4"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9"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7"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1"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2"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677" name="Group 85"/>
            <p:cNvGrpSpPr/>
            <p:nvPr/>
          </p:nvGrpSpPr>
          <p:grpSpPr>
            <a:xfrm>
              <a:off x="532106" y="687010"/>
              <a:ext cx="8745538" cy="223839"/>
              <a:chOff x="0" y="0"/>
              <a:chExt cx="8745537" cy="223837"/>
            </a:xfrm>
          </p:grpSpPr>
          <p:sp>
            <p:nvSpPr>
              <p:cNvPr id="767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680" name="Group 88"/>
            <p:cNvGrpSpPr/>
            <p:nvPr/>
          </p:nvGrpSpPr>
          <p:grpSpPr>
            <a:xfrm>
              <a:off x="424156" y="596523"/>
              <a:ext cx="8745538" cy="223838"/>
              <a:chOff x="0" y="0"/>
              <a:chExt cx="8745537" cy="223837"/>
            </a:xfrm>
          </p:grpSpPr>
          <p:sp>
            <p:nvSpPr>
              <p:cNvPr id="767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68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687" name="Group 92"/>
            <p:cNvGrpSpPr/>
            <p:nvPr/>
          </p:nvGrpSpPr>
          <p:grpSpPr>
            <a:xfrm>
              <a:off x="579241" y="366407"/>
              <a:ext cx="1124880" cy="1123270"/>
              <a:chOff x="0" y="0"/>
              <a:chExt cx="1124878" cy="1123268"/>
            </a:xfrm>
          </p:grpSpPr>
          <p:sp>
            <p:nvSpPr>
              <p:cNvPr id="768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8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8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8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8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689"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6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52339750"/>
      </p:ext>
    </p:extLst>
  </p:cSld>
  <p:clrMapOvr>
    <a:masterClrMapping/>
  </p:clrMapOvr>
  <p:transition spd="med"/>
</p:sldLayout>
</file>

<file path=ppt/slideLayouts/slideLayout596.xml><?xml version="1.0" encoding="utf-8"?>
<p:sldLayout xmlns:a="http://schemas.openxmlformats.org/drawingml/2006/main" xmlns:r="http://schemas.openxmlformats.org/officeDocument/2006/relationships" xmlns:p="http://schemas.openxmlformats.org/presentationml/2006/main" showMasterSp="0" type="tx">
  <p:cSld name="46_Blank">
    <p:bg>
      <p:bgPr>
        <a:solidFill>
          <a:srgbClr val="9CDCDA"/>
        </a:solidFill>
        <a:effectLst/>
      </p:bgPr>
    </p:bg>
    <p:spTree>
      <p:nvGrpSpPr>
        <p:cNvPr id="1" name=""/>
        <p:cNvGrpSpPr/>
        <p:nvPr/>
      </p:nvGrpSpPr>
      <p:grpSpPr>
        <a:xfrm>
          <a:off x="0" y="0"/>
          <a:ext cx="0" cy="0"/>
          <a:chOff x="0" y="0"/>
          <a:chExt cx="0" cy="0"/>
        </a:xfrm>
      </p:grpSpPr>
      <p:grpSp>
        <p:nvGrpSpPr>
          <p:cNvPr id="7792" name="Group 2"/>
          <p:cNvGrpSpPr/>
          <p:nvPr/>
        </p:nvGrpSpPr>
        <p:grpSpPr>
          <a:xfrm>
            <a:off x="-341607" y="-213936"/>
            <a:ext cx="9600389" cy="7485696"/>
            <a:chOff x="0" y="0"/>
            <a:chExt cx="9600387" cy="7485695"/>
          </a:xfrm>
        </p:grpSpPr>
        <p:grpSp>
          <p:nvGrpSpPr>
            <p:cNvPr id="7778" name="Group 3"/>
            <p:cNvGrpSpPr/>
            <p:nvPr/>
          </p:nvGrpSpPr>
          <p:grpSpPr>
            <a:xfrm>
              <a:off x="-1" y="0"/>
              <a:ext cx="9600389" cy="7485696"/>
              <a:chOff x="0" y="0"/>
              <a:chExt cx="9600387" cy="7485695"/>
            </a:xfrm>
          </p:grpSpPr>
          <p:sp>
            <p:nvSpPr>
              <p:cNvPr id="769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9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9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781" name="Group 85"/>
            <p:cNvGrpSpPr/>
            <p:nvPr/>
          </p:nvGrpSpPr>
          <p:grpSpPr>
            <a:xfrm>
              <a:off x="532106" y="687010"/>
              <a:ext cx="8745538" cy="223839"/>
              <a:chOff x="0" y="0"/>
              <a:chExt cx="8745537" cy="223837"/>
            </a:xfrm>
          </p:grpSpPr>
          <p:sp>
            <p:nvSpPr>
              <p:cNvPr id="777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8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784" name="Group 88"/>
            <p:cNvGrpSpPr/>
            <p:nvPr/>
          </p:nvGrpSpPr>
          <p:grpSpPr>
            <a:xfrm>
              <a:off x="424156" y="596523"/>
              <a:ext cx="8745538" cy="223838"/>
              <a:chOff x="0" y="0"/>
              <a:chExt cx="8745537" cy="223837"/>
            </a:xfrm>
          </p:grpSpPr>
          <p:sp>
            <p:nvSpPr>
              <p:cNvPr id="778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8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78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791" name="Group 92"/>
            <p:cNvGrpSpPr/>
            <p:nvPr/>
          </p:nvGrpSpPr>
          <p:grpSpPr>
            <a:xfrm>
              <a:off x="579241" y="366407"/>
              <a:ext cx="1124880" cy="1123270"/>
              <a:chOff x="0" y="0"/>
              <a:chExt cx="1124878" cy="1123268"/>
            </a:xfrm>
          </p:grpSpPr>
          <p:sp>
            <p:nvSpPr>
              <p:cNvPr id="778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8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8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8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9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79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15921022"/>
      </p:ext>
    </p:extLst>
  </p:cSld>
  <p:clrMapOvr>
    <a:masterClrMapping/>
  </p:clrMapOvr>
  <p:transition spd="med"/>
</p:sldLayout>
</file>

<file path=ppt/slideLayouts/slideLayout597.xml><?xml version="1.0" encoding="utf-8"?>
<p:sldLayout xmlns:a="http://schemas.openxmlformats.org/drawingml/2006/main" xmlns:r="http://schemas.openxmlformats.org/officeDocument/2006/relationships" xmlns:p="http://schemas.openxmlformats.org/presentationml/2006/main" showMasterSp="0" type="tx">
  <p:cSld name="41_Content with Caption">
    <p:bg>
      <p:bgPr>
        <a:solidFill>
          <a:srgbClr val="9CDCDA"/>
        </a:solidFill>
        <a:effectLst/>
      </p:bgPr>
    </p:bg>
    <p:spTree>
      <p:nvGrpSpPr>
        <p:cNvPr id="1" name=""/>
        <p:cNvGrpSpPr/>
        <p:nvPr/>
      </p:nvGrpSpPr>
      <p:grpSpPr>
        <a:xfrm>
          <a:off x="0" y="0"/>
          <a:ext cx="0" cy="0"/>
          <a:chOff x="0" y="0"/>
          <a:chExt cx="0" cy="0"/>
        </a:xfrm>
      </p:grpSpPr>
      <p:grpSp>
        <p:nvGrpSpPr>
          <p:cNvPr id="7895" name="Group 2"/>
          <p:cNvGrpSpPr/>
          <p:nvPr/>
        </p:nvGrpSpPr>
        <p:grpSpPr>
          <a:xfrm>
            <a:off x="-341607" y="-213936"/>
            <a:ext cx="9600389" cy="7485696"/>
            <a:chOff x="0" y="0"/>
            <a:chExt cx="9600387" cy="7485695"/>
          </a:xfrm>
        </p:grpSpPr>
        <p:grpSp>
          <p:nvGrpSpPr>
            <p:cNvPr id="7881" name="Group 3"/>
            <p:cNvGrpSpPr/>
            <p:nvPr/>
          </p:nvGrpSpPr>
          <p:grpSpPr>
            <a:xfrm>
              <a:off x="-1" y="0"/>
              <a:ext cx="9600389" cy="7485696"/>
              <a:chOff x="0" y="0"/>
              <a:chExt cx="9600387" cy="7485695"/>
            </a:xfrm>
          </p:grpSpPr>
          <p:sp>
            <p:nvSpPr>
              <p:cNvPr id="7800"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1"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2"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3"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4"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5"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6"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7"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8"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9"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0"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1"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2"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3"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4"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5"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6"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7"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8"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9"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0"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1"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2"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3"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4"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5"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6"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7"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8"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9"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0"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1"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2"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3"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4"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5"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6"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7"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8"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9"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0"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1"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2"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3"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4"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5"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6"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7"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8"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9"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0"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1"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2"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3"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4"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5"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6"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7"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8"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9"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0"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1"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2"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3"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4"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5"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6"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7"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8"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9"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0"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1"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2"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3"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4"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5"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6"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7"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8"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9"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80"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884" name="Group 85"/>
            <p:cNvGrpSpPr/>
            <p:nvPr/>
          </p:nvGrpSpPr>
          <p:grpSpPr>
            <a:xfrm>
              <a:off x="532106" y="687010"/>
              <a:ext cx="8745538" cy="223839"/>
              <a:chOff x="0" y="0"/>
              <a:chExt cx="8745537" cy="223837"/>
            </a:xfrm>
          </p:grpSpPr>
          <p:sp>
            <p:nvSpPr>
              <p:cNvPr id="7882"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83"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887" name="Group 88"/>
            <p:cNvGrpSpPr/>
            <p:nvPr/>
          </p:nvGrpSpPr>
          <p:grpSpPr>
            <a:xfrm>
              <a:off x="424156" y="596523"/>
              <a:ext cx="8745538" cy="223838"/>
              <a:chOff x="0" y="0"/>
              <a:chExt cx="8745537" cy="223837"/>
            </a:xfrm>
          </p:grpSpPr>
          <p:sp>
            <p:nvSpPr>
              <p:cNvPr id="7885"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86"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888"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894" name="Group 92"/>
            <p:cNvGrpSpPr/>
            <p:nvPr/>
          </p:nvGrpSpPr>
          <p:grpSpPr>
            <a:xfrm>
              <a:off x="579241" y="366407"/>
              <a:ext cx="1124880" cy="1123270"/>
              <a:chOff x="0" y="0"/>
              <a:chExt cx="1124878" cy="1123268"/>
            </a:xfrm>
          </p:grpSpPr>
          <p:sp>
            <p:nvSpPr>
              <p:cNvPr id="7889"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90"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91"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92"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93"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896"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789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89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78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98640795"/>
      </p:ext>
    </p:extLst>
  </p:cSld>
  <p:clrMapOvr>
    <a:masterClrMapping/>
  </p:clrMapOvr>
  <p:transition spd="med"/>
</p:sldLayout>
</file>

<file path=ppt/slideLayouts/slideLayout598.xml><?xml version="1.0" encoding="utf-8"?>
<p:sldLayout xmlns:a="http://schemas.openxmlformats.org/drawingml/2006/main" xmlns:r="http://schemas.openxmlformats.org/officeDocument/2006/relationships" xmlns:p="http://schemas.openxmlformats.org/presentationml/2006/main" showMasterSp="0" type="tx">
  <p:cSld name="41_Picture with Caption">
    <p:bg>
      <p:bgPr>
        <a:solidFill>
          <a:srgbClr val="9CDCDA"/>
        </a:solidFill>
        <a:effectLst/>
      </p:bgPr>
    </p:bg>
    <p:spTree>
      <p:nvGrpSpPr>
        <p:cNvPr id="1" name=""/>
        <p:cNvGrpSpPr/>
        <p:nvPr/>
      </p:nvGrpSpPr>
      <p:grpSpPr>
        <a:xfrm>
          <a:off x="0" y="0"/>
          <a:ext cx="0" cy="0"/>
          <a:chOff x="0" y="0"/>
          <a:chExt cx="0" cy="0"/>
        </a:xfrm>
      </p:grpSpPr>
      <p:grpSp>
        <p:nvGrpSpPr>
          <p:cNvPr id="8001" name="Group 2"/>
          <p:cNvGrpSpPr/>
          <p:nvPr/>
        </p:nvGrpSpPr>
        <p:grpSpPr>
          <a:xfrm>
            <a:off x="-341607" y="-213936"/>
            <a:ext cx="9600389" cy="7485696"/>
            <a:chOff x="0" y="0"/>
            <a:chExt cx="9600387" cy="7485695"/>
          </a:xfrm>
        </p:grpSpPr>
        <p:grpSp>
          <p:nvGrpSpPr>
            <p:cNvPr id="7987" name="Group 3"/>
            <p:cNvGrpSpPr/>
            <p:nvPr/>
          </p:nvGrpSpPr>
          <p:grpSpPr>
            <a:xfrm>
              <a:off x="-1" y="0"/>
              <a:ext cx="9600389" cy="7485696"/>
              <a:chOff x="0" y="0"/>
              <a:chExt cx="9600387" cy="7485695"/>
            </a:xfrm>
          </p:grpSpPr>
          <p:sp>
            <p:nvSpPr>
              <p:cNvPr id="7906"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07"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08"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09"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0"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1"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3"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4"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5"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6"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7"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8"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9"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0"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1"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2"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3"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4"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5"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6"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7"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8"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9"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0"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1"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2"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3"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4"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5"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6"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7"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8"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9"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0"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1"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2"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3"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4"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6"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7"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8"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9"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0"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1"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2"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3"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5"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6"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7"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8"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0"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1"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2"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3"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4"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5"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6"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7"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8"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9"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0"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1"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2"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3"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4"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5"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6"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7"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8"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9"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0"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1"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2"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3"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4"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5"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6"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990" name="Group 85"/>
            <p:cNvGrpSpPr/>
            <p:nvPr/>
          </p:nvGrpSpPr>
          <p:grpSpPr>
            <a:xfrm>
              <a:off x="532106" y="687010"/>
              <a:ext cx="8745538" cy="223839"/>
              <a:chOff x="0" y="0"/>
              <a:chExt cx="8745537" cy="223837"/>
            </a:xfrm>
          </p:grpSpPr>
          <p:sp>
            <p:nvSpPr>
              <p:cNvPr id="7988"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9"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993" name="Group 88"/>
            <p:cNvGrpSpPr/>
            <p:nvPr/>
          </p:nvGrpSpPr>
          <p:grpSpPr>
            <a:xfrm>
              <a:off x="424156" y="596523"/>
              <a:ext cx="8745538" cy="223838"/>
              <a:chOff x="0" y="0"/>
              <a:chExt cx="8745537" cy="223837"/>
            </a:xfrm>
          </p:grpSpPr>
          <p:sp>
            <p:nvSpPr>
              <p:cNvPr id="7991"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92"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994"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8000" name="Group 92"/>
            <p:cNvGrpSpPr/>
            <p:nvPr/>
          </p:nvGrpSpPr>
          <p:grpSpPr>
            <a:xfrm>
              <a:off x="579241" y="366407"/>
              <a:ext cx="1124880" cy="1123270"/>
              <a:chOff x="0" y="0"/>
              <a:chExt cx="1124878" cy="1123268"/>
            </a:xfrm>
          </p:grpSpPr>
          <p:sp>
            <p:nvSpPr>
              <p:cNvPr id="7995"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96"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97"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98"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99"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8002"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800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00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800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9223912"/>
      </p:ext>
    </p:extLst>
  </p:cSld>
  <p:clrMapOvr>
    <a:masterClrMapping/>
  </p:clrMapOvr>
  <p:transition spd="med"/>
</p:sldLayout>
</file>

<file path=ppt/slideLayouts/slideLayout599.xml><?xml version="1.0" encoding="utf-8"?>
<p:sldLayout xmlns:a="http://schemas.openxmlformats.org/drawingml/2006/main" xmlns:r="http://schemas.openxmlformats.org/officeDocument/2006/relationships" xmlns:p="http://schemas.openxmlformats.org/presentationml/2006/main" showMasterSp="0" type="tx">
  <p:cSld name="4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012"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01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1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99783687"/>
      </p:ext>
    </p:extLst>
  </p:cSld>
  <p:clrMapOvr>
    <a:masterClrMapping/>
  </p:clrMapOvr>
  <p:transition spd="med"/>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5"/>
          <p:cNvSpPr>
            <a:spLocks noGrp="1" noChangeArrowheads="1"/>
          </p:cNvSpPr>
          <p:nvPr>
            <p:ph type="dt" sz="half" idx="10"/>
          </p:nvPr>
        </p:nvSpPr>
        <p:spPr>
          <a:ln/>
        </p:spPr>
        <p:txBody>
          <a:bodyPr/>
          <a:lstStyle>
            <a:lvl1pPr>
              <a:defRPr/>
            </a:lvl1pPr>
          </a:lstStyle>
          <a:p>
            <a:pPr>
              <a:defRPr/>
            </a:pPr>
            <a:endParaRPr lang="en-US"/>
          </a:p>
        </p:txBody>
      </p:sp>
      <p:sp>
        <p:nvSpPr>
          <p:cNvPr id="4" name="Rectangle 26"/>
          <p:cNvSpPr>
            <a:spLocks noGrp="1" noChangeArrowheads="1"/>
          </p:cNvSpPr>
          <p:nvPr>
            <p:ph type="ftr" sz="quarter" idx="11"/>
          </p:nvPr>
        </p:nvSpPr>
        <p:spPr>
          <a:ln/>
        </p:spPr>
        <p:txBody>
          <a:bodyPr/>
          <a:lstStyle>
            <a:lvl1pPr>
              <a:defRPr/>
            </a:lvl1pPr>
          </a:lstStyle>
          <a:p>
            <a:pPr>
              <a:defRPr/>
            </a:pPr>
            <a:endParaRPr lang="en-US"/>
          </a:p>
        </p:txBody>
      </p:sp>
      <p:sp>
        <p:nvSpPr>
          <p:cNvPr id="5" name="Rectangle 27"/>
          <p:cNvSpPr>
            <a:spLocks noGrp="1" noChangeArrowheads="1"/>
          </p:cNvSpPr>
          <p:nvPr>
            <p:ph type="sldNum" sz="quarter" idx="12"/>
          </p:nvPr>
        </p:nvSpPr>
        <p:spPr>
          <a:ln/>
        </p:spPr>
        <p:txBody>
          <a:bodyPr/>
          <a:lstStyle>
            <a:lvl1pPr>
              <a:defRPr/>
            </a:lvl1pPr>
          </a:lstStyle>
          <a:p>
            <a:pPr>
              <a:defRPr/>
            </a:pPr>
            <a:fld id="{BF73FF4C-693B-5A42-968D-57B0BBD8B9D8}" type="slidenum">
              <a:rPr lang="en-US"/>
              <a:pPr>
                <a:defRPr/>
              </a:pPr>
              <a:t>‹#›</a:t>
            </a:fld>
            <a:endParaRPr lang="en-US"/>
          </a:p>
        </p:txBody>
      </p:sp>
    </p:spTree>
    <p:extLst>
      <p:ext uri="{BB962C8B-B14F-4D97-AF65-F5344CB8AC3E}">
        <p14:creationId xmlns:p14="http://schemas.microsoft.com/office/powerpoint/2010/main" val="2923254439"/>
      </p:ext>
    </p:extLst>
  </p:cSld>
  <p:clrMapOvr>
    <a:masterClrMapping/>
  </p:clrMapOvr>
  <p:transition/>
</p:sldLayout>
</file>

<file path=ppt/slideLayouts/slideLayout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810295182"/>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showMasterSp="0" type="tx">
  <p:cSld name="46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02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02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2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02909558"/>
      </p:ext>
    </p:extLst>
  </p:cSld>
  <p:clrMapOvr>
    <a:masterClrMapping/>
  </p:clrMapOvr>
  <p:transition spd="med"/>
</p:sldLayout>
</file>

<file path=ppt/slideLayouts/slideLayout601.xml><?xml version="1.0" encoding="utf-8"?>
<p:sldLayout xmlns:a="http://schemas.openxmlformats.org/drawingml/2006/main" xmlns:r="http://schemas.openxmlformats.org/officeDocument/2006/relationships" xmlns:p="http://schemas.openxmlformats.org/presentationml/2006/main" showMasterSp="0" type="tx">
  <p:cSld name="4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03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03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3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46005133"/>
      </p:ext>
    </p:extLst>
  </p:cSld>
  <p:clrMapOvr>
    <a:masterClrMapping/>
  </p:clrMapOvr>
  <p:transition spd="med"/>
</p:sldLayout>
</file>

<file path=ppt/slideLayouts/slideLayout602.xml><?xml version="1.0" encoding="utf-8"?>
<p:sldLayout xmlns:a="http://schemas.openxmlformats.org/drawingml/2006/main" xmlns:r="http://schemas.openxmlformats.org/officeDocument/2006/relationships" xmlns:p="http://schemas.openxmlformats.org/presentationml/2006/main" showMasterSp="0" type="tx">
  <p:cSld name="4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03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04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4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83324448"/>
      </p:ext>
    </p:extLst>
  </p:cSld>
  <p:clrMapOvr>
    <a:masterClrMapping/>
  </p:clrMapOvr>
  <p:transition spd="med"/>
</p:sldLayout>
</file>

<file path=ppt/slideLayouts/slideLayout603.xml><?xml version="1.0" encoding="utf-8"?>
<p:sldLayout xmlns:a="http://schemas.openxmlformats.org/drawingml/2006/main" xmlns:r="http://schemas.openxmlformats.org/officeDocument/2006/relationships" xmlns:p="http://schemas.openxmlformats.org/presentationml/2006/main" showMasterSp="0" type="tx">
  <p:cSld name="4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04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04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5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05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05602620"/>
      </p:ext>
    </p:extLst>
  </p:cSld>
  <p:clrMapOvr>
    <a:masterClrMapping/>
  </p:clrMapOvr>
  <p:transition spd="med"/>
</p:sldLayout>
</file>

<file path=ppt/slideLayouts/slideLayout604.xml><?xml version="1.0" encoding="utf-8"?>
<p:sldLayout xmlns:a="http://schemas.openxmlformats.org/drawingml/2006/main" xmlns:r="http://schemas.openxmlformats.org/officeDocument/2006/relationships" xmlns:p="http://schemas.openxmlformats.org/presentationml/2006/main" showMasterSp="0" type="tx">
  <p:cSld name="4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05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05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89969539"/>
      </p:ext>
    </p:extLst>
  </p:cSld>
  <p:clrMapOvr>
    <a:masterClrMapping/>
  </p:clrMapOvr>
  <p:transition spd="med"/>
</p:sldLayout>
</file>

<file path=ppt/slideLayouts/slideLayout605.xml><?xml version="1.0" encoding="utf-8"?>
<p:sldLayout xmlns:a="http://schemas.openxmlformats.org/drawingml/2006/main" xmlns:r="http://schemas.openxmlformats.org/officeDocument/2006/relationships" xmlns:p="http://schemas.openxmlformats.org/presentationml/2006/main" showMasterSp="0" type="tx">
  <p:cSld name="4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073"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07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7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07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66813377"/>
      </p:ext>
    </p:extLst>
  </p:cSld>
  <p:clrMapOvr>
    <a:masterClrMapping/>
  </p:clrMapOvr>
  <p:transition spd="med"/>
</p:sldLayout>
</file>

<file path=ppt/slideLayouts/slideLayout606.xml><?xml version="1.0" encoding="utf-8"?>
<p:sldLayout xmlns:a="http://schemas.openxmlformats.org/drawingml/2006/main" xmlns:r="http://schemas.openxmlformats.org/officeDocument/2006/relationships" xmlns:p="http://schemas.openxmlformats.org/presentationml/2006/main" showMasterSp="0" type="tx">
  <p:cSld name="4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083"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0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08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8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80853697"/>
      </p:ext>
    </p:extLst>
  </p:cSld>
  <p:clrMapOvr>
    <a:masterClrMapping/>
  </p:clrMapOvr>
  <p:transition spd="med"/>
</p:sldLayout>
</file>

<file path=ppt/slideLayouts/slideLayout607.xml><?xml version="1.0" encoding="utf-8"?>
<p:sldLayout xmlns:a="http://schemas.openxmlformats.org/drawingml/2006/main" xmlns:r="http://schemas.openxmlformats.org/officeDocument/2006/relationships" xmlns:p="http://schemas.openxmlformats.org/presentationml/2006/main" showMasterSp="0" type="tx">
  <p:cSld name="50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093" name="Title Text"/>
          <p:cNvSpPr txBox="1">
            <a:spLocks noGrp="1"/>
          </p:cNvSpPr>
          <p:nvPr>
            <p:ph type="title"/>
          </p:nvPr>
        </p:nvSpPr>
        <p:spPr>
          <a:xfrm>
            <a:off x="1600200" y="1600200"/>
            <a:ext cx="6858000" cy="1828800"/>
          </a:xfrm>
          <a:prstGeom prst="rect">
            <a:avLst/>
          </a:prstGeom>
        </p:spPr>
        <p:txBody>
          <a:bodyPr anchor="ctr"/>
          <a:lstStyle>
            <a:lvl1pPr algn="r">
              <a:defRPr>
                <a:solidFill>
                  <a:srgbClr val="000000"/>
                </a:solidFill>
                <a:latin typeface="Tahoma"/>
                <a:ea typeface="Tahoma"/>
                <a:cs typeface="Tahoma"/>
                <a:sym typeface="Tahoma"/>
              </a:defRPr>
            </a:lvl1pPr>
          </a:lstStyle>
          <a:p>
            <a:r>
              <a:t>Title Text</a:t>
            </a:r>
          </a:p>
        </p:txBody>
      </p:sp>
      <p:sp>
        <p:nvSpPr>
          <p:cNvPr id="8094" name="Body Level One…"/>
          <p:cNvSpPr txBox="1">
            <a:spLocks noGrp="1"/>
          </p:cNvSpPr>
          <p:nvPr>
            <p:ph type="body" sz="quarter" idx="1"/>
          </p:nvPr>
        </p:nvSpPr>
        <p:spPr>
          <a:xfrm>
            <a:off x="2057400" y="3886200"/>
            <a:ext cx="6400800" cy="1752600"/>
          </a:xfrm>
          <a:prstGeom prst="rect">
            <a:avLst/>
          </a:prstGeom>
        </p:spPr>
        <p:txBody>
          <a:bodyPr>
            <a:normAutofit/>
          </a:bodyPr>
          <a:lstStyle>
            <a:lvl1pPr marL="0" indent="0" algn="r">
              <a:spcBef>
                <a:spcPts val="600"/>
              </a:spcBef>
              <a:buSzTx/>
              <a:buNone/>
              <a:defRPr sz="2800">
                <a:latin typeface="Tahoma"/>
                <a:ea typeface="Tahoma"/>
                <a:cs typeface="Tahoma"/>
                <a:sym typeface="Tahoma"/>
              </a:defRPr>
            </a:lvl1pPr>
            <a:lvl2pPr marL="742950" indent="-285750" algn="r">
              <a:spcBef>
                <a:spcPts val="600"/>
              </a:spcBef>
              <a:buChar char="⌑"/>
              <a:defRPr sz="2800">
                <a:latin typeface="Tahoma"/>
                <a:ea typeface="Tahoma"/>
                <a:cs typeface="Tahoma"/>
                <a:sym typeface="Tahoma"/>
              </a:defRPr>
            </a:lvl2pPr>
            <a:lvl3pPr marL="1181100" indent="-266700" algn="r">
              <a:spcBef>
                <a:spcPts val="600"/>
              </a:spcBef>
              <a:buChar char="⌑"/>
              <a:defRPr sz="2800">
                <a:latin typeface="Tahoma"/>
                <a:ea typeface="Tahoma"/>
                <a:cs typeface="Tahoma"/>
                <a:sym typeface="Tahoma"/>
              </a:defRPr>
            </a:lvl3pPr>
            <a:lvl4pPr marL="1691639" indent="-320039" algn="r">
              <a:spcBef>
                <a:spcPts val="600"/>
              </a:spcBef>
              <a:buChar char="⌑"/>
              <a:defRPr sz="2800">
                <a:latin typeface="Tahoma"/>
                <a:ea typeface="Tahoma"/>
                <a:cs typeface="Tahoma"/>
                <a:sym typeface="Tahoma"/>
              </a:defRPr>
            </a:lvl4pPr>
            <a:lvl5pPr marL="2148839" indent="-320039" algn="r">
              <a:spcBef>
                <a:spcPts val="600"/>
              </a:spcBef>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09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262177752"/>
      </p:ext>
    </p:extLst>
  </p:cSld>
  <p:clrMapOvr>
    <a:masterClrMapping/>
  </p:clrMapOvr>
  <p:transition spd="med"/>
</p:sldLayout>
</file>

<file path=ppt/slideLayouts/slideLayout608.xml><?xml version="1.0" encoding="utf-8"?>
<p:sldLayout xmlns:a="http://schemas.openxmlformats.org/drawingml/2006/main" xmlns:r="http://schemas.openxmlformats.org/officeDocument/2006/relationships" xmlns:p="http://schemas.openxmlformats.org/presentationml/2006/main" showMasterSp="0" type="tx">
  <p:cSld name="47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02"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03" name="Body Level One…"/>
          <p:cNvSpPr txBox="1">
            <a:spLocks noGrp="1"/>
          </p:cNvSpPr>
          <p:nvPr>
            <p:ph type="body" idx="1"/>
          </p:nvPr>
        </p:nvSpPr>
        <p:spPr>
          <a:xfrm>
            <a:off x="685800" y="1981200"/>
            <a:ext cx="7772400" cy="4114800"/>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0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072873189"/>
      </p:ext>
    </p:extLst>
  </p:cSld>
  <p:clrMapOvr>
    <a:masterClrMapping/>
  </p:clrMapOvr>
  <p:transition spd="med"/>
</p:sldLayout>
</file>

<file path=ppt/slideLayouts/slideLayout609.xml><?xml version="1.0" encoding="utf-8"?>
<p:sldLayout xmlns:a="http://schemas.openxmlformats.org/drawingml/2006/main" xmlns:r="http://schemas.openxmlformats.org/officeDocument/2006/relationships" xmlns:p="http://schemas.openxmlformats.org/presentationml/2006/main" showMasterSp="0" type="tx">
  <p:cSld name="42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11" name="Title Text"/>
          <p:cNvSpPr txBox="1">
            <a:spLocks noGrp="1"/>
          </p:cNvSpPr>
          <p:nvPr>
            <p:ph type="title"/>
          </p:nvPr>
        </p:nvSpPr>
        <p:spPr>
          <a:xfrm>
            <a:off x="722312" y="4406900"/>
            <a:ext cx="7772401" cy="1362075"/>
          </a:xfrm>
          <a:prstGeom prst="rect">
            <a:avLst/>
          </a:prstGeom>
          <a:effectLst>
            <a:outerShdw blurRad="50800" dist="25399" dir="16200000" rotWithShape="0">
              <a:schemeClr val="accent3">
                <a:lumOff val="44000"/>
                <a:alpha val="75000"/>
              </a:schemeClr>
            </a:outerShdw>
          </a:effectLst>
        </p:spPr>
        <p:txBody>
          <a:bodyPr anchor="t"/>
          <a:lstStyle>
            <a:lvl1pPr>
              <a:defRPr sz="4000" b="1" cap="all">
                <a:solidFill>
                  <a:srgbClr val="000000"/>
                </a:solidFill>
                <a:latin typeface="Tahoma"/>
                <a:ea typeface="Tahoma"/>
                <a:cs typeface="Tahoma"/>
                <a:sym typeface="Tahoma"/>
              </a:defRPr>
            </a:lvl1pPr>
          </a:lstStyle>
          <a:p>
            <a:r>
              <a:t>Title Text</a:t>
            </a:r>
          </a:p>
        </p:txBody>
      </p:sp>
      <p:sp>
        <p:nvSpPr>
          <p:cNvPr id="8112" name="Body Level One…"/>
          <p:cNvSpPr txBox="1">
            <a:spLocks noGrp="1"/>
          </p:cNvSpPr>
          <p:nvPr>
            <p:ph type="body" sz="quarter" idx="1"/>
          </p:nvPr>
        </p:nvSpPr>
        <p:spPr>
          <a:xfrm>
            <a:off x="722312" y="2906713"/>
            <a:ext cx="7772401" cy="1500188"/>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400"/>
              </a:spcBef>
              <a:buSzTx/>
              <a:buNone/>
              <a:defRPr sz="2000">
                <a:latin typeface="Tahoma"/>
                <a:ea typeface="Tahoma"/>
                <a:cs typeface="Tahoma"/>
                <a:sym typeface="Tahoma"/>
              </a:defRPr>
            </a:lvl1pPr>
            <a:lvl2pPr marL="0" indent="457200">
              <a:spcBef>
                <a:spcPts val="400"/>
              </a:spcBef>
              <a:buSzTx/>
              <a:buNone/>
              <a:defRPr sz="2000">
                <a:latin typeface="Tahoma"/>
                <a:ea typeface="Tahoma"/>
                <a:cs typeface="Tahoma"/>
                <a:sym typeface="Tahoma"/>
              </a:defRPr>
            </a:lvl2pPr>
            <a:lvl3pPr marL="0" indent="914400">
              <a:spcBef>
                <a:spcPts val="400"/>
              </a:spcBef>
              <a:buSzTx/>
              <a:buNone/>
              <a:defRPr sz="2000">
                <a:latin typeface="Tahoma"/>
                <a:ea typeface="Tahoma"/>
                <a:cs typeface="Tahoma"/>
                <a:sym typeface="Tahoma"/>
              </a:defRPr>
            </a:lvl3pPr>
            <a:lvl4pPr marL="0" indent="1371600">
              <a:spcBef>
                <a:spcPts val="400"/>
              </a:spcBef>
              <a:buSzTx/>
              <a:buNone/>
              <a:defRPr sz="2000">
                <a:latin typeface="Tahoma"/>
                <a:ea typeface="Tahoma"/>
                <a:cs typeface="Tahoma"/>
                <a:sym typeface="Tahoma"/>
              </a:defRPr>
            </a:lvl4pPr>
            <a:lvl5pPr marL="0" indent="1828800">
              <a:spcBef>
                <a:spcPts val="400"/>
              </a:spcBef>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13"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380550332"/>
      </p:ext>
    </p:extLst>
  </p:cSld>
  <p:clrMapOvr>
    <a:masterClrMapping/>
  </p:clrMapOvr>
  <p:transition spd="med"/>
</p:sldLayout>
</file>

<file path=ppt/slideLayouts/slideLayout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364817239"/>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showMasterSp="0" type="tx">
  <p:cSld name="43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20"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21" name="Body Level One…"/>
          <p:cNvSpPr txBox="1">
            <a:spLocks noGrp="1"/>
          </p:cNvSpPr>
          <p:nvPr>
            <p:ph type="body" sz="half" idx="1"/>
          </p:nvPr>
        </p:nvSpPr>
        <p:spPr>
          <a:xfrm>
            <a:off x="685800" y="1981200"/>
            <a:ext cx="3810000" cy="4114800"/>
          </a:xfrm>
          <a:prstGeom prst="rect">
            <a:avLst/>
          </a:prstGeom>
          <a:effectLst>
            <a:outerShdw blurRad="63500" dist="25399" dir="16200000" rotWithShape="0">
              <a:schemeClr val="accent3">
                <a:lumOff val="44000"/>
                <a:alpha val="75000"/>
              </a:schemeClr>
            </a:outerShdw>
          </a:effectLst>
        </p:spPr>
        <p:txBody>
          <a:bodyPr>
            <a:normAutofit/>
          </a:bodyPr>
          <a:lstStyle>
            <a:lvl1pPr>
              <a:spcBef>
                <a:spcPts val="600"/>
              </a:spcBef>
              <a:buClr>
                <a:srgbClr val="800040"/>
              </a:buClr>
              <a:buChar char="⌑"/>
              <a:defRPr sz="2800">
                <a:latin typeface="Tahoma"/>
                <a:ea typeface="Tahoma"/>
                <a:cs typeface="Tahoma"/>
                <a:sym typeface="Tahoma"/>
              </a:defRPr>
            </a:lvl1pPr>
            <a:lvl2pPr marL="790575" indent="-333375">
              <a:spcBef>
                <a:spcPts val="600"/>
              </a:spcBef>
              <a:buClr>
                <a:srgbClr val="800040"/>
              </a:buClr>
              <a:buChar char="⌑"/>
              <a:defRPr sz="2800">
                <a:latin typeface="Tahoma"/>
                <a:ea typeface="Tahoma"/>
                <a:cs typeface="Tahoma"/>
                <a:sym typeface="Tahoma"/>
              </a:defRPr>
            </a:lvl2pPr>
            <a:lvl3pPr marL="1234439" indent="-320039">
              <a:spcBef>
                <a:spcPts val="600"/>
              </a:spcBef>
              <a:buClr>
                <a:srgbClr val="800040"/>
              </a:buClr>
              <a:buChar char="⌑"/>
              <a:defRPr sz="2800">
                <a:latin typeface="Tahoma"/>
                <a:ea typeface="Tahoma"/>
                <a:cs typeface="Tahoma"/>
                <a:sym typeface="Tahoma"/>
              </a:defRPr>
            </a:lvl3pPr>
            <a:lvl4pPr marL="1727200" indent="-355600">
              <a:spcBef>
                <a:spcPts val="600"/>
              </a:spcBef>
              <a:buClr>
                <a:srgbClr val="800040"/>
              </a:buClr>
              <a:buChar char="⌑"/>
              <a:defRPr sz="2800">
                <a:latin typeface="Tahoma"/>
                <a:ea typeface="Tahoma"/>
                <a:cs typeface="Tahoma"/>
                <a:sym typeface="Tahoma"/>
              </a:defRPr>
            </a:lvl4pPr>
            <a:lvl5pPr marL="2184400" indent="-355600">
              <a:spcBef>
                <a:spcPts val="600"/>
              </a:spcBef>
              <a:buClr>
                <a:srgbClr val="800040"/>
              </a:buClr>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2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305129133"/>
      </p:ext>
    </p:extLst>
  </p:cSld>
  <p:clrMapOvr>
    <a:masterClrMapping/>
  </p:clrMapOvr>
  <p:transition spd="med"/>
</p:sldLayout>
</file>

<file path=ppt/slideLayouts/slideLayout611.xml><?xml version="1.0" encoding="utf-8"?>
<p:sldLayout xmlns:a="http://schemas.openxmlformats.org/drawingml/2006/main" xmlns:r="http://schemas.openxmlformats.org/officeDocument/2006/relationships" xmlns:p="http://schemas.openxmlformats.org/presentationml/2006/main" showMasterSp="0" type="tx">
  <p:cSld name="43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29" name="Title Text"/>
          <p:cNvSpPr txBox="1">
            <a:spLocks noGrp="1"/>
          </p:cNvSpPr>
          <p:nvPr>
            <p:ph type="title"/>
          </p:nvPr>
        </p:nvSpPr>
        <p:spPr>
          <a:xfrm>
            <a:off x="457200" y="274638"/>
            <a:ext cx="8229600" cy="1143001"/>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30" name="Body Level One…"/>
          <p:cNvSpPr txBox="1">
            <a:spLocks noGrp="1"/>
          </p:cNvSpPr>
          <p:nvPr>
            <p:ph type="body" sz="quarter" idx="1"/>
          </p:nvPr>
        </p:nvSpPr>
        <p:spPr>
          <a:xfrm>
            <a:off x="457200" y="1535112"/>
            <a:ext cx="4040188" cy="639763"/>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500"/>
              </a:spcBef>
              <a:buSzTx/>
              <a:buNone/>
              <a:defRPr sz="2400" b="1">
                <a:latin typeface="Tahoma"/>
                <a:ea typeface="Tahoma"/>
                <a:cs typeface="Tahoma"/>
                <a:sym typeface="Tahoma"/>
              </a:defRPr>
            </a:lvl1pPr>
            <a:lvl2pPr marL="0" indent="457200">
              <a:spcBef>
                <a:spcPts val="500"/>
              </a:spcBef>
              <a:buSzTx/>
              <a:buNone/>
              <a:defRPr sz="2400" b="1">
                <a:latin typeface="Tahoma"/>
                <a:ea typeface="Tahoma"/>
                <a:cs typeface="Tahoma"/>
                <a:sym typeface="Tahoma"/>
              </a:defRPr>
            </a:lvl2pPr>
            <a:lvl3pPr marL="0" indent="914400">
              <a:spcBef>
                <a:spcPts val="500"/>
              </a:spcBef>
              <a:buSzTx/>
              <a:buNone/>
              <a:defRPr sz="2400" b="1">
                <a:latin typeface="Tahoma"/>
                <a:ea typeface="Tahoma"/>
                <a:cs typeface="Tahoma"/>
                <a:sym typeface="Tahoma"/>
              </a:defRPr>
            </a:lvl3pPr>
            <a:lvl4pPr marL="0" indent="1371600">
              <a:spcBef>
                <a:spcPts val="500"/>
              </a:spcBef>
              <a:buSzTx/>
              <a:buNone/>
              <a:defRPr sz="2400" b="1">
                <a:latin typeface="Tahoma"/>
                <a:ea typeface="Tahoma"/>
                <a:cs typeface="Tahoma"/>
                <a:sym typeface="Tahoma"/>
              </a:defRPr>
            </a:lvl4pPr>
            <a:lvl5pPr marL="0" indent="1828800">
              <a:spcBef>
                <a:spcPts val="500"/>
              </a:spcBef>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31" name="Text Placeholder 4"/>
          <p:cNvSpPr>
            <a:spLocks noGrp="1"/>
          </p:cNvSpPr>
          <p:nvPr>
            <p:ph type="body" sz="quarter" idx="21"/>
          </p:nvPr>
        </p:nvSpPr>
        <p:spPr>
          <a:xfrm>
            <a:off x="4645025" y="1535112"/>
            <a:ext cx="4041775" cy="639763"/>
          </a:xfrm>
          <a:prstGeom prst="rect">
            <a:avLst/>
          </a:prstGeom>
          <a:effectLst>
            <a:outerShdw blurRad="63500" dist="25399" dir="16200000" rotWithShape="0">
              <a:schemeClr val="accent3">
                <a:lumOff val="44000"/>
                <a:alpha val="75000"/>
              </a:schemeClr>
            </a:outerShdw>
          </a:effectLst>
        </p:spPr>
        <p:txBody>
          <a:bodyPr anchor="b">
            <a:normAutofit/>
          </a:bodyPr>
          <a:lstStyle/>
          <a:p>
            <a:pPr marL="0" indent="0">
              <a:spcBef>
                <a:spcPts val="500"/>
              </a:spcBef>
              <a:buSzTx/>
              <a:buNone/>
              <a:defRPr sz="2400" b="1">
                <a:latin typeface="Tahoma"/>
                <a:ea typeface="Tahoma"/>
                <a:cs typeface="Tahoma"/>
                <a:sym typeface="Tahoma"/>
              </a:defRPr>
            </a:pPr>
            <a:endParaRPr/>
          </a:p>
        </p:txBody>
      </p:sp>
      <p:sp>
        <p:nvSpPr>
          <p:cNvPr id="813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953740288"/>
      </p:ext>
    </p:extLst>
  </p:cSld>
  <p:clrMapOvr>
    <a:masterClrMapping/>
  </p:clrMapOvr>
  <p:transition spd="med"/>
</p:sldLayout>
</file>

<file path=ppt/slideLayouts/slideLayout612.xml><?xml version="1.0" encoding="utf-8"?>
<p:sldLayout xmlns:a="http://schemas.openxmlformats.org/drawingml/2006/main" xmlns:r="http://schemas.openxmlformats.org/officeDocument/2006/relationships" xmlns:p="http://schemas.openxmlformats.org/presentationml/2006/main" showMasterSp="0" type="tx">
  <p:cSld name="43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39"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4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326640227"/>
      </p:ext>
    </p:extLst>
  </p:cSld>
  <p:clrMapOvr>
    <a:masterClrMapping/>
  </p:clrMapOvr>
  <p:transition spd="med"/>
</p:sldLayout>
</file>

<file path=ppt/slideLayouts/slideLayout613.xml><?xml version="1.0" encoding="utf-8"?>
<p:sldLayout xmlns:a="http://schemas.openxmlformats.org/drawingml/2006/main" xmlns:r="http://schemas.openxmlformats.org/officeDocument/2006/relationships" xmlns:p="http://schemas.openxmlformats.org/presentationml/2006/main" showMasterSp="0" type="tx">
  <p:cSld name="47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4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529576256"/>
      </p:ext>
    </p:extLst>
  </p:cSld>
  <p:clrMapOvr>
    <a:masterClrMapping/>
  </p:clrMapOvr>
  <p:transition spd="med"/>
</p:sldLayout>
</file>

<file path=ppt/slideLayouts/slideLayout614.xml><?xml version="1.0" encoding="utf-8"?>
<p:sldLayout xmlns:a="http://schemas.openxmlformats.org/drawingml/2006/main" xmlns:r="http://schemas.openxmlformats.org/officeDocument/2006/relationships" xmlns:p="http://schemas.openxmlformats.org/presentationml/2006/main" showMasterSp="0" type="tx">
  <p:cSld name="43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54" name="Title Text"/>
          <p:cNvSpPr txBox="1">
            <a:spLocks noGrp="1"/>
          </p:cNvSpPr>
          <p:nvPr>
            <p:ph type="title"/>
          </p:nvPr>
        </p:nvSpPr>
        <p:spPr>
          <a:xfrm>
            <a:off x="457200" y="273050"/>
            <a:ext cx="3008314" cy="1162050"/>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8155" name="Body Level One…"/>
          <p:cNvSpPr txBox="1">
            <a:spLocks noGrp="1"/>
          </p:cNvSpPr>
          <p:nvPr>
            <p:ph type="body" idx="1"/>
          </p:nvPr>
        </p:nvSpPr>
        <p:spPr>
          <a:xfrm>
            <a:off x="3575050" y="273050"/>
            <a:ext cx="5111750" cy="5853113"/>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56" name="Text Placeholder 3"/>
          <p:cNvSpPr>
            <a:spLocks noGrp="1"/>
          </p:cNvSpPr>
          <p:nvPr>
            <p:ph type="body" sz="half" idx="21"/>
          </p:nvPr>
        </p:nvSpPr>
        <p:spPr>
          <a:xfrm>
            <a:off x="457199" y="1435100"/>
            <a:ext cx="3008315" cy="4691063"/>
          </a:xfrm>
          <a:prstGeom prst="rect">
            <a:avLst/>
          </a:prstGeom>
          <a:effectLst>
            <a:outerShdw blurRad="63500" dist="25399" dir="16200000" rotWithShape="0">
              <a:schemeClr val="accent3">
                <a:lumOff val="44000"/>
                <a:alpha val="75000"/>
              </a:schemeClr>
            </a:outerShdw>
          </a:effectLst>
        </p:spPr>
        <p:txBody>
          <a:bodyPr>
            <a:normAutofit/>
          </a:bodyPr>
          <a:lstStyle/>
          <a:p>
            <a:pPr marL="0" indent="0">
              <a:spcBef>
                <a:spcPts val="300"/>
              </a:spcBef>
              <a:buSzTx/>
              <a:buNone/>
              <a:defRPr sz="1400">
                <a:latin typeface="Tahoma"/>
                <a:ea typeface="Tahoma"/>
                <a:cs typeface="Tahoma"/>
                <a:sym typeface="Tahoma"/>
              </a:defRPr>
            </a:pPr>
            <a:endParaRPr/>
          </a:p>
        </p:txBody>
      </p:sp>
      <p:sp>
        <p:nvSpPr>
          <p:cNvPr id="815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200200994"/>
      </p:ext>
    </p:extLst>
  </p:cSld>
  <p:clrMapOvr>
    <a:masterClrMapping/>
  </p:clrMapOvr>
  <p:transition spd="med"/>
</p:sldLayout>
</file>

<file path=ppt/slideLayouts/slideLayout615.xml><?xml version="1.0" encoding="utf-8"?>
<p:sldLayout xmlns:a="http://schemas.openxmlformats.org/drawingml/2006/main" xmlns:r="http://schemas.openxmlformats.org/officeDocument/2006/relationships" xmlns:p="http://schemas.openxmlformats.org/presentationml/2006/main" showMasterSp="0" type="tx">
  <p:cSld name="43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64" name="Title Text"/>
          <p:cNvSpPr txBox="1">
            <a:spLocks noGrp="1"/>
          </p:cNvSpPr>
          <p:nvPr>
            <p:ph type="title"/>
          </p:nvPr>
        </p:nvSpPr>
        <p:spPr>
          <a:xfrm>
            <a:off x="1792288" y="4800600"/>
            <a:ext cx="5486401" cy="566738"/>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8165" name="Picture Placeholder 2"/>
          <p:cNvSpPr>
            <a:spLocks noGrp="1"/>
          </p:cNvSpPr>
          <p:nvPr>
            <p:ph type="pic" sz="half" idx="21"/>
          </p:nvPr>
        </p:nvSpPr>
        <p:spPr>
          <a:xfrm>
            <a:off x="1792288" y="612775"/>
            <a:ext cx="5486401" cy="4114800"/>
          </a:xfrm>
          <a:prstGeom prst="rect">
            <a:avLst/>
          </a:prstGeom>
          <a:effectLst>
            <a:outerShdw blurRad="63500" dist="25399" dir="16200000" rotWithShape="0">
              <a:schemeClr val="accent3">
                <a:lumOff val="44000"/>
                <a:alpha val="75000"/>
              </a:schemeClr>
            </a:outerShdw>
          </a:effectLst>
        </p:spPr>
        <p:txBody>
          <a:bodyPr lIns="91439" rIns="91439"/>
          <a:lstStyle/>
          <a:p>
            <a:endParaRPr/>
          </a:p>
        </p:txBody>
      </p:sp>
      <p:sp>
        <p:nvSpPr>
          <p:cNvPr id="8166" name="Body Level One…"/>
          <p:cNvSpPr txBox="1">
            <a:spLocks noGrp="1"/>
          </p:cNvSpPr>
          <p:nvPr>
            <p:ph type="body" sz="quarter" idx="1"/>
          </p:nvPr>
        </p:nvSpPr>
        <p:spPr>
          <a:xfrm>
            <a:off x="1792288" y="5367337"/>
            <a:ext cx="5486401" cy="804863"/>
          </a:xfrm>
          <a:prstGeom prst="rect">
            <a:avLst/>
          </a:prstGeom>
          <a:effectLst>
            <a:outerShdw blurRad="63500" dist="25399" dir="16200000" rotWithShape="0">
              <a:schemeClr val="accent3">
                <a:lumOff val="44000"/>
                <a:alpha val="75000"/>
              </a:schemeClr>
            </a:outerShdw>
          </a:effectLst>
        </p:spPr>
        <p:txBody>
          <a:bodyPr>
            <a:normAutofit/>
          </a:bodyPr>
          <a:lstStyle>
            <a:lvl1pPr marL="0" indent="0">
              <a:spcBef>
                <a:spcPts val="300"/>
              </a:spcBef>
              <a:buSzTx/>
              <a:buNone/>
              <a:defRPr sz="1400">
                <a:latin typeface="Tahoma"/>
                <a:ea typeface="Tahoma"/>
                <a:cs typeface="Tahoma"/>
                <a:sym typeface="Tahoma"/>
              </a:defRPr>
            </a:lvl1pPr>
            <a:lvl2pPr marL="0" indent="457200">
              <a:spcBef>
                <a:spcPts val="300"/>
              </a:spcBef>
              <a:buSzTx/>
              <a:buNone/>
              <a:defRPr sz="1400">
                <a:latin typeface="Tahoma"/>
                <a:ea typeface="Tahoma"/>
                <a:cs typeface="Tahoma"/>
                <a:sym typeface="Tahoma"/>
              </a:defRPr>
            </a:lvl2pPr>
            <a:lvl3pPr marL="0" indent="914400">
              <a:spcBef>
                <a:spcPts val="300"/>
              </a:spcBef>
              <a:buSzTx/>
              <a:buNone/>
              <a:defRPr sz="1400">
                <a:latin typeface="Tahoma"/>
                <a:ea typeface="Tahoma"/>
                <a:cs typeface="Tahoma"/>
                <a:sym typeface="Tahoma"/>
              </a:defRPr>
            </a:lvl3pPr>
            <a:lvl4pPr marL="0" indent="1371600">
              <a:spcBef>
                <a:spcPts val="300"/>
              </a:spcBef>
              <a:buSzTx/>
              <a:buNone/>
              <a:defRPr sz="1400">
                <a:latin typeface="Tahoma"/>
                <a:ea typeface="Tahoma"/>
                <a:cs typeface="Tahoma"/>
                <a:sym typeface="Tahoma"/>
              </a:defRPr>
            </a:lvl4pPr>
            <a:lvl5pPr marL="0" indent="1828800">
              <a:spcBef>
                <a:spcPts val="300"/>
              </a:spcBef>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6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228954100"/>
      </p:ext>
    </p:extLst>
  </p:cSld>
  <p:clrMapOvr>
    <a:masterClrMapping/>
  </p:clrMapOvr>
  <p:transition spd="med"/>
</p:sldLayout>
</file>

<file path=ppt/slideLayouts/slideLayout616.xml><?xml version="1.0" encoding="utf-8"?>
<p:sldLayout xmlns:a="http://schemas.openxmlformats.org/drawingml/2006/main" xmlns:r="http://schemas.openxmlformats.org/officeDocument/2006/relationships" xmlns:p="http://schemas.openxmlformats.org/presentationml/2006/main" showMasterSp="0" type="tx">
  <p:cSld name="51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74"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17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17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11038412"/>
      </p:ext>
    </p:extLst>
  </p:cSld>
  <p:clrMapOvr>
    <a:masterClrMapping/>
  </p:clrMapOvr>
  <p:transition spd="med"/>
</p:sldLayout>
</file>

<file path=ppt/slideLayouts/slideLayout617.xml><?xml version="1.0" encoding="utf-8"?>
<p:sldLayout xmlns:a="http://schemas.openxmlformats.org/drawingml/2006/main" xmlns:r="http://schemas.openxmlformats.org/officeDocument/2006/relationships" xmlns:p="http://schemas.openxmlformats.org/presentationml/2006/main" showMasterSp="0" type="tx">
  <p:cSld name="48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8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184"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18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54697747"/>
      </p:ext>
    </p:extLst>
  </p:cSld>
  <p:clrMapOvr>
    <a:masterClrMapping/>
  </p:clrMapOvr>
  <p:transition spd="med"/>
</p:sldLayout>
</file>

<file path=ppt/slideLayouts/slideLayout618.xml><?xml version="1.0" encoding="utf-8"?>
<p:sldLayout xmlns:a="http://schemas.openxmlformats.org/drawingml/2006/main" xmlns:r="http://schemas.openxmlformats.org/officeDocument/2006/relationships" xmlns:p="http://schemas.openxmlformats.org/presentationml/2006/main" showMasterSp="0" type="tx">
  <p:cSld name="43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9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19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19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19128043"/>
      </p:ext>
    </p:extLst>
  </p:cSld>
  <p:clrMapOvr>
    <a:masterClrMapping/>
  </p:clrMapOvr>
  <p:transition spd="med"/>
</p:sldLayout>
</file>

<file path=ppt/slideLayouts/slideLayout619.xml><?xml version="1.0" encoding="utf-8"?>
<p:sldLayout xmlns:a="http://schemas.openxmlformats.org/drawingml/2006/main" xmlns:r="http://schemas.openxmlformats.org/officeDocument/2006/relationships" xmlns:p="http://schemas.openxmlformats.org/presentationml/2006/main" showMasterSp="0" type="tx">
  <p:cSld name="44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0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0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0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53002108"/>
      </p:ext>
    </p:extLst>
  </p:cSld>
  <p:clrMapOvr>
    <a:masterClrMapping/>
  </p:clrMapOvr>
  <p:transition spd="med"/>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772105515"/>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showMasterSp="0" type="tx">
  <p:cSld name="44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1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1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1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21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94365717"/>
      </p:ext>
    </p:extLst>
  </p:cSld>
  <p:clrMapOvr>
    <a:masterClrMapping/>
  </p:clrMapOvr>
  <p:transition spd="med"/>
</p:sldLayout>
</file>

<file path=ppt/slideLayouts/slideLayout621.xml><?xml version="1.0" encoding="utf-8"?>
<p:sldLayout xmlns:a="http://schemas.openxmlformats.org/drawingml/2006/main" xmlns:r="http://schemas.openxmlformats.org/officeDocument/2006/relationships" xmlns:p="http://schemas.openxmlformats.org/presentationml/2006/main" showMasterSp="0" type="tx">
  <p:cSld name="44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2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2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50491717"/>
      </p:ext>
    </p:extLst>
  </p:cSld>
  <p:clrMapOvr>
    <a:masterClrMapping/>
  </p:clrMapOvr>
  <p:transition spd="med"/>
</p:sldLayout>
</file>

<file path=ppt/slideLayouts/slideLayout622.xml><?xml version="1.0" encoding="utf-8"?>
<p:sldLayout xmlns:a="http://schemas.openxmlformats.org/drawingml/2006/main" xmlns:r="http://schemas.openxmlformats.org/officeDocument/2006/relationships" xmlns:p="http://schemas.openxmlformats.org/presentationml/2006/main" showMasterSp="0" type="tx">
  <p:cSld name="48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2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55905582"/>
      </p:ext>
    </p:extLst>
  </p:cSld>
  <p:clrMapOvr>
    <a:masterClrMapping/>
  </p:clrMapOvr>
  <p:transition spd="med"/>
</p:sldLayout>
</file>

<file path=ppt/slideLayouts/slideLayout623.xml><?xml version="1.0" encoding="utf-8"?>
<p:sldLayout xmlns:a="http://schemas.openxmlformats.org/drawingml/2006/main" xmlns:r="http://schemas.openxmlformats.org/officeDocument/2006/relationships" xmlns:p="http://schemas.openxmlformats.org/presentationml/2006/main" showMasterSp="0" type="tx">
  <p:cSld name="44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35"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23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3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23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03865783"/>
      </p:ext>
    </p:extLst>
  </p:cSld>
  <p:clrMapOvr>
    <a:masterClrMapping/>
  </p:clrMapOvr>
  <p:transition spd="med"/>
</p:sldLayout>
</file>

<file path=ppt/slideLayouts/slideLayout624.xml><?xml version="1.0" encoding="utf-8"?>
<p:sldLayout xmlns:a="http://schemas.openxmlformats.org/drawingml/2006/main" xmlns:r="http://schemas.openxmlformats.org/officeDocument/2006/relationships" xmlns:p="http://schemas.openxmlformats.org/presentationml/2006/main" showMasterSp="0" type="tx">
  <p:cSld name="44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45"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24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24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4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68457151"/>
      </p:ext>
    </p:extLst>
  </p:cSld>
  <p:clrMapOvr>
    <a:masterClrMapping/>
  </p:clrMapOvr>
  <p:transition spd="med"/>
</p:sldLayout>
</file>

<file path=ppt/slideLayouts/slideLayout625.xml><?xml version="1.0" encoding="utf-8"?>
<p:sldLayout xmlns:a="http://schemas.openxmlformats.org/drawingml/2006/main" xmlns:r="http://schemas.openxmlformats.org/officeDocument/2006/relationships" xmlns:p="http://schemas.openxmlformats.org/presentationml/2006/main" showMasterSp="0" type="tx">
  <p:cSld name="5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255"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5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57"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60029600"/>
      </p:ext>
    </p:extLst>
  </p:cSld>
  <p:clrMapOvr>
    <a:masterClrMapping/>
  </p:clrMapOvr>
  <p:transition spd="med"/>
</p:sldLayout>
</file>

<file path=ppt/slideLayouts/slideLayout626.xml><?xml version="1.0" encoding="utf-8"?>
<p:sldLayout xmlns:a="http://schemas.openxmlformats.org/drawingml/2006/main" xmlns:r="http://schemas.openxmlformats.org/officeDocument/2006/relationships" xmlns:p="http://schemas.openxmlformats.org/presentationml/2006/main" showMasterSp="0" type="tx">
  <p:cSld name="49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26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65"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6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79488713"/>
      </p:ext>
    </p:extLst>
  </p:cSld>
  <p:clrMapOvr>
    <a:masterClrMapping/>
  </p:clrMapOvr>
  <p:transition spd="med"/>
</p:sldLayout>
</file>

<file path=ppt/slideLayouts/slideLayout627.xml><?xml version="1.0" encoding="utf-8"?>
<p:sldLayout xmlns:a="http://schemas.openxmlformats.org/drawingml/2006/main" xmlns:r="http://schemas.openxmlformats.org/officeDocument/2006/relationships" xmlns:p="http://schemas.openxmlformats.org/presentationml/2006/main" showMasterSp="0" type="tx">
  <p:cSld name="4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27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27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7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66385971"/>
      </p:ext>
    </p:extLst>
  </p:cSld>
  <p:clrMapOvr>
    <a:masterClrMapping/>
  </p:clrMapOvr>
  <p:transition spd="med"/>
</p:sldLayout>
</file>

<file path=ppt/slideLayouts/slideLayout628.xml><?xml version="1.0" encoding="utf-8"?>
<p:sldLayout xmlns:a="http://schemas.openxmlformats.org/drawingml/2006/main" xmlns:r="http://schemas.openxmlformats.org/officeDocument/2006/relationships" xmlns:p="http://schemas.openxmlformats.org/presentationml/2006/main" showMasterSp="0" type="tx">
  <p:cSld name="4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28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8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8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5568746"/>
      </p:ext>
    </p:extLst>
  </p:cSld>
  <p:clrMapOvr>
    <a:masterClrMapping/>
  </p:clrMapOvr>
  <p:transition spd="med"/>
</p:sldLayout>
</file>

<file path=ppt/slideLayouts/slideLayout629.xml><?xml version="1.0" encoding="utf-8"?>
<p:sldLayout xmlns:a="http://schemas.openxmlformats.org/drawingml/2006/main" xmlns:r="http://schemas.openxmlformats.org/officeDocument/2006/relationships" xmlns:p="http://schemas.openxmlformats.org/presentationml/2006/main" showMasterSp="0" type="tx">
  <p:cSld name="4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29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9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9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29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78875558"/>
      </p:ext>
    </p:extLst>
  </p:cSld>
  <p:clrMapOvr>
    <a:masterClrMapping/>
  </p:clrMapOvr>
  <p:transition spd="med"/>
</p:sldLayout>
</file>

<file path=ppt/slideLayouts/slideLayout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1870218467"/>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showMasterSp="0" type="tx">
  <p:cSld name="4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30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02"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45055598"/>
      </p:ext>
    </p:extLst>
  </p:cSld>
  <p:clrMapOvr>
    <a:masterClrMapping/>
  </p:clrMapOvr>
  <p:transition spd="med"/>
</p:sldLayout>
</file>

<file path=ppt/slideLayouts/slideLayout631.xml><?xml version="1.0" encoding="utf-8"?>
<p:sldLayout xmlns:a="http://schemas.openxmlformats.org/drawingml/2006/main" xmlns:r="http://schemas.openxmlformats.org/officeDocument/2006/relationships" xmlns:p="http://schemas.openxmlformats.org/presentationml/2006/main" showMasterSp="0" type="tx">
  <p:cSld name="4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16"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31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1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31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05211093"/>
      </p:ext>
    </p:extLst>
  </p:cSld>
  <p:clrMapOvr>
    <a:masterClrMapping/>
  </p:clrMapOvr>
  <p:transition spd="med"/>
</p:sldLayout>
</file>

<file path=ppt/slideLayouts/slideLayout632.xml><?xml version="1.0" encoding="utf-8"?>
<p:sldLayout xmlns:a="http://schemas.openxmlformats.org/drawingml/2006/main" xmlns:r="http://schemas.openxmlformats.org/officeDocument/2006/relationships" xmlns:p="http://schemas.openxmlformats.org/presentationml/2006/main" showMasterSp="0" type="tx">
  <p:cSld name="4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26"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32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32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2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58402862"/>
      </p:ext>
    </p:extLst>
  </p:cSld>
  <p:clrMapOvr>
    <a:masterClrMapping/>
  </p:clrMapOvr>
  <p:transition spd="med"/>
</p:sldLayout>
</file>

<file path=ppt/slideLayouts/slideLayout633.xml><?xml version="1.0" encoding="utf-8"?>
<p:sldLayout xmlns:a="http://schemas.openxmlformats.org/drawingml/2006/main" xmlns:r="http://schemas.openxmlformats.org/officeDocument/2006/relationships" xmlns:p="http://schemas.openxmlformats.org/presentationml/2006/main" showMasterSp="0" type="tx">
  <p:cSld name="5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336"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3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3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25647121"/>
      </p:ext>
    </p:extLst>
  </p:cSld>
  <p:clrMapOvr>
    <a:masterClrMapping/>
  </p:clrMapOvr>
  <p:transition spd="med"/>
</p:sldLayout>
</file>

<file path=ppt/slideLayouts/slideLayout634.xml><?xml version="1.0" encoding="utf-8"?>
<p:sldLayout xmlns:a="http://schemas.openxmlformats.org/drawingml/2006/main" xmlns:r="http://schemas.openxmlformats.org/officeDocument/2006/relationships" xmlns:p="http://schemas.openxmlformats.org/presentationml/2006/main" showMasterSp="0" type="tx">
  <p:cSld name="5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34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4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4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00803144"/>
      </p:ext>
    </p:extLst>
  </p:cSld>
  <p:clrMapOvr>
    <a:masterClrMapping/>
  </p:clrMapOvr>
  <p:transition spd="med"/>
</p:sldLayout>
</file>

<file path=ppt/slideLayouts/slideLayout635.xml><?xml version="1.0" encoding="utf-8"?>
<p:sldLayout xmlns:a="http://schemas.openxmlformats.org/drawingml/2006/main" xmlns:r="http://schemas.openxmlformats.org/officeDocument/2006/relationships" xmlns:p="http://schemas.openxmlformats.org/presentationml/2006/main" showMasterSp="0" type="tx">
  <p:cSld name="4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354"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35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5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6816604"/>
      </p:ext>
    </p:extLst>
  </p:cSld>
  <p:clrMapOvr>
    <a:masterClrMapping/>
  </p:clrMapOvr>
  <p:transition spd="med"/>
</p:sldLayout>
</file>

<file path=ppt/slideLayouts/slideLayout636.xml><?xml version="1.0" encoding="utf-8"?>
<p:sldLayout xmlns:a="http://schemas.openxmlformats.org/drawingml/2006/main" xmlns:r="http://schemas.openxmlformats.org/officeDocument/2006/relationships" xmlns:p="http://schemas.openxmlformats.org/presentationml/2006/main" showMasterSp="0" type="tx">
  <p:cSld name="46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36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6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6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21567835"/>
      </p:ext>
    </p:extLst>
  </p:cSld>
  <p:clrMapOvr>
    <a:masterClrMapping/>
  </p:clrMapOvr>
  <p:transition spd="med"/>
</p:sldLayout>
</file>

<file path=ppt/slideLayouts/slideLayout637.xml><?xml version="1.0" encoding="utf-8"?>
<p:sldLayout xmlns:a="http://schemas.openxmlformats.org/drawingml/2006/main" xmlns:r="http://schemas.openxmlformats.org/officeDocument/2006/relationships" xmlns:p="http://schemas.openxmlformats.org/presentationml/2006/main" showMasterSp="0" type="tx">
  <p:cSld name="46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37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7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7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37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25646805"/>
      </p:ext>
    </p:extLst>
  </p:cSld>
  <p:clrMapOvr>
    <a:masterClrMapping/>
  </p:clrMapOvr>
  <p:transition spd="med"/>
</p:sldLayout>
</file>

<file path=ppt/slideLayouts/slideLayout638.xml><?xml version="1.0" encoding="utf-8"?>
<p:sldLayout xmlns:a="http://schemas.openxmlformats.org/drawingml/2006/main" xmlns:r="http://schemas.openxmlformats.org/officeDocument/2006/relationships" xmlns:p="http://schemas.openxmlformats.org/presentationml/2006/main" showMasterSp="0" type="tx">
  <p:cSld name="4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38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8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67215059"/>
      </p:ext>
    </p:extLst>
  </p:cSld>
  <p:clrMapOvr>
    <a:masterClrMapping/>
  </p:clrMapOvr>
  <p:transition spd="med"/>
</p:sldLayout>
</file>

<file path=ppt/slideLayouts/slideLayout639.xml><?xml version="1.0" encoding="utf-8"?>
<p:sldLayout xmlns:a="http://schemas.openxmlformats.org/drawingml/2006/main" xmlns:r="http://schemas.openxmlformats.org/officeDocument/2006/relationships" xmlns:p="http://schemas.openxmlformats.org/presentationml/2006/main" showMasterSp="0" type="tx">
  <p:cSld name="49_Blank">
    <p:bg>
      <p:bgPr>
        <a:solidFill>
          <a:schemeClr val="accent3">
            <a:lumOff val="44000"/>
          </a:schemeClr>
        </a:solidFill>
        <a:effectLst/>
      </p:bgPr>
    </p:bg>
    <p:spTree>
      <p:nvGrpSpPr>
        <p:cNvPr id="1" name=""/>
        <p:cNvGrpSpPr/>
        <p:nvPr/>
      </p:nvGrpSpPr>
      <p:grpSpPr>
        <a:xfrm>
          <a:off x="0" y="0"/>
          <a:ext cx="0" cy="0"/>
          <a:chOff x="0" y="0"/>
          <a:chExt cx="0" cy="0"/>
        </a:xfrm>
      </p:grpSpPr>
      <p:sp>
        <p:nvSpPr>
          <p:cNvPr id="839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43399471"/>
      </p:ext>
    </p:extLst>
  </p:cSld>
  <p:clrMapOvr>
    <a:masterClrMapping/>
  </p:clrMapOvr>
  <p:transition spd="med"/>
</p:sldLayout>
</file>

<file path=ppt/slideLayouts/slideLayout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1004707963"/>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showMasterSp="0" type="tx">
  <p:cSld name="46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97"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39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9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40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9144358"/>
      </p:ext>
    </p:extLst>
  </p:cSld>
  <p:clrMapOvr>
    <a:masterClrMapping/>
  </p:clrMapOvr>
  <p:transition spd="med"/>
</p:sldLayout>
</file>

<file path=ppt/slideLayouts/slideLayout641.xml><?xml version="1.0" encoding="utf-8"?>
<p:sldLayout xmlns:a="http://schemas.openxmlformats.org/drawingml/2006/main" xmlns:r="http://schemas.openxmlformats.org/officeDocument/2006/relationships" xmlns:p="http://schemas.openxmlformats.org/presentationml/2006/main" showMasterSp="0" type="tx">
  <p:cSld name="46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407"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40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0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1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17895134"/>
      </p:ext>
    </p:extLst>
  </p:cSld>
  <p:clrMapOvr>
    <a:masterClrMapping/>
  </p:clrMapOvr>
  <p:transition spd="med"/>
</p:sldLayout>
</file>

<file path=ppt/slideLayouts/slideLayout642.xml><?xml version="1.0" encoding="utf-8"?>
<p:sldLayout xmlns:a="http://schemas.openxmlformats.org/drawingml/2006/main" xmlns:r="http://schemas.openxmlformats.org/officeDocument/2006/relationships" xmlns:p="http://schemas.openxmlformats.org/presentationml/2006/main" showMasterSp="0" type="tx">
  <p:cSld name="54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17"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1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1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56215123"/>
      </p:ext>
    </p:extLst>
  </p:cSld>
  <p:clrMapOvr>
    <a:masterClrMapping/>
  </p:clrMapOvr>
  <p:transition spd="med"/>
</p:sldLayout>
</file>

<file path=ppt/slideLayouts/slideLayout643.xml><?xml version="1.0" encoding="utf-8"?>
<p:sldLayout xmlns:a="http://schemas.openxmlformats.org/drawingml/2006/main" xmlns:r="http://schemas.openxmlformats.org/officeDocument/2006/relationships" xmlns:p="http://schemas.openxmlformats.org/presentationml/2006/main" showMasterSp="0" type="tx">
  <p:cSld name="5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2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27"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2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69709668"/>
      </p:ext>
    </p:extLst>
  </p:cSld>
  <p:clrMapOvr>
    <a:masterClrMapping/>
  </p:clrMapOvr>
  <p:transition spd="med"/>
</p:sldLayout>
</file>

<file path=ppt/slideLayouts/slideLayout644.xml><?xml version="1.0" encoding="utf-8"?>
<p:sldLayout xmlns:a="http://schemas.openxmlformats.org/drawingml/2006/main" xmlns:r="http://schemas.openxmlformats.org/officeDocument/2006/relationships" xmlns:p="http://schemas.openxmlformats.org/presentationml/2006/main" showMasterSp="0" type="tx">
  <p:cSld name="4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3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43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37"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10209663"/>
      </p:ext>
    </p:extLst>
  </p:cSld>
  <p:clrMapOvr>
    <a:masterClrMapping/>
  </p:clrMapOvr>
  <p:transition spd="med"/>
</p:sldLayout>
</file>

<file path=ppt/slideLayouts/slideLayout645.xml><?xml version="1.0" encoding="utf-8"?>
<p:sldLayout xmlns:a="http://schemas.openxmlformats.org/drawingml/2006/main" xmlns:r="http://schemas.openxmlformats.org/officeDocument/2006/relationships" xmlns:p="http://schemas.openxmlformats.org/presentationml/2006/main" showMasterSp="0" type="tx">
  <p:cSld name="47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4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4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4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13071961"/>
      </p:ext>
    </p:extLst>
  </p:cSld>
  <p:clrMapOvr>
    <a:masterClrMapping/>
  </p:clrMapOvr>
  <p:transition spd="med"/>
</p:sldLayout>
</file>

<file path=ppt/slideLayouts/slideLayout646.xml><?xml version="1.0" encoding="utf-8"?>
<p:sldLayout xmlns:a="http://schemas.openxmlformats.org/drawingml/2006/main" xmlns:r="http://schemas.openxmlformats.org/officeDocument/2006/relationships" xmlns:p="http://schemas.openxmlformats.org/presentationml/2006/main" showMasterSp="0" type="tx">
  <p:cSld name="47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5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5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5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45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2408304"/>
      </p:ext>
    </p:extLst>
  </p:cSld>
  <p:clrMapOvr>
    <a:masterClrMapping/>
  </p:clrMapOvr>
  <p:transition spd="med"/>
</p:sldLayout>
</file>

<file path=ppt/slideLayouts/slideLayout647.xml><?xml version="1.0" encoding="utf-8"?>
<p:sldLayout xmlns:a="http://schemas.openxmlformats.org/drawingml/2006/main" xmlns:r="http://schemas.openxmlformats.org/officeDocument/2006/relationships" xmlns:p="http://schemas.openxmlformats.org/presentationml/2006/main" showMasterSp="0" type="tx">
  <p:cSld name="47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6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6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07570667"/>
      </p:ext>
    </p:extLst>
  </p:cSld>
  <p:clrMapOvr>
    <a:masterClrMapping/>
  </p:clrMapOvr>
  <p:transition spd="med"/>
</p:sldLayout>
</file>

<file path=ppt/slideLayouts/slideLayout648.xml><?xml version="1.0" encoding="utf-8"?>
<p:sldLayout xmlns:a="http://schemas.openxmlformats.org/drawingml/2006/main" xmlns:r="http://schemas.openxmlformats.org/officeDocument/2006/relationships" xmlns:p="http://schemas.openxmlformats.org/presentationml/2006/main" showMasterSp="0" type="tx">
  <p:cSld name="50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7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61766742"/>
      </p:ext>
    </p:extLst>
  </p:cSld>
  <p:clrMapOvr>
    <a:masterClrMapping/>
  </p:clrMapOvr>
  <p:transition spd="med"/>
</p:sldLayout>
</file>

<file path=ppt/slideLayouts/slideLayout649.xml><?xml version="1.0" encoding="utf-8"?>
<p:sldLayout xmlns:a="http://schemas.openxmlformats.org/drawingml/2006/main" xmlns:r="http://schemas.openxmlformats.org/officeDocument/2006/relationships" xmlns:p="http://schemas.openxmlformats.org/presentationml/2006/main" showMasterSp="0" type="tx">
  <p:cSld name="47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78"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47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8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48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92869213"/>
      </p:ext>
    </p:extLst>
  </p:cSld>
  <p:clrMapOvr>
    <a:masterClrMapping/>
  </p:clrMapOvr>
  <p:transition spd="med"/>
</p:sldLayout>
</file>

<file path=ppt/slideLayouts/slideLayout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1452687837"/>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showMasterSp="0" type="tx">
  <p:cSld name="47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88"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48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9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9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99191691"/>
      </p:ext>
    </p:extLst>
  </p:cSld>
  <p:clrMapOvr>
    <a:masterClrMapping/>
  </p:clrMapOvr>
  <p:transition spd="med"/>
</p:sldLayout>
</file>

<file path=ppt/slideLayouts/slideLayout651.xml><?xml version="1.0" encoding="utf-8"?>
<p:sldLayout xmlns:a="http://schemas.openxmlformats.org/drawingml/2006/main" xmlns:r="http://schemas.openxmlformats.org/officeDocument/2006/relationships" xmlns:p="http://schemas.openxmlformats.org/presentationml/2006/main" showMasterSp="0" type="tx">
  <p:cSld name="5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498"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9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0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86225922"/>
      </p:ext>
    </p:extLst>
  </p:cSld>
  <p:clrMapOvr>
    <a:masterClrMapping/>
  </p:clrMapOvr>
  <p:transition spd="med"/>
</p:sldLayout>
</file>

<file path=ppt/slideLayouts/slideLayout652.xml><?xml version="1.0" encoding="utf-8"?>
<p:sldLayout xmlns:a="http://schemas.openxmlformats.org/drawingml/2006/main" xmlns:r="http://schemas.openxmlformats.org/officeDocument/2006/relationships" xmlns:p="http://schemas.openxmlformats.org/presentationml/2006/main" showMasterSp="0" type="tx">
  <p:cSld name="5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50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508"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0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31503785"/>
      </p:ext>
    </p:extLst>
  </p:cSld>
  <p:clrMapOvr>
    <a:masterClrMapping/>
  </p:clrMapOvr>
  <p:transition spd="med"/>
</p:sldLayout>
</file>

<file path=ppt/slideLayouts/slideLayout653.xml><?xml version="1.0" encoding="utf-8"?>
<p:sldLayout xmlns:a="http://schemas.openxmlformats.org/drawingml/2006/main" xmlns:r="http://schemas.openxmlformats.org/officeDocument/2006/relationships" xmlns:p="http://schemas.openxmlformats.org/presentationml/2006/main" showMasterSp="0" type="tx">
  <p:cSld name="4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516"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51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1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62466985"/>
      </p:ext>
    </p:extLst>
  </p:cSld>
  <p:clrMapOvr>
    <a:masterClrMapping/>
  </p:clrMapOvr>
  <p:transition spd="med"/>
</p:sldLayout>
</file>

<file path=ppt/slideLayouts/slideLayout654.xml><?xml version="1.0" encoding="utf-8"?>
<p:sldLayout xmlns:a="http://schemas.openxmlformats.org/drawingml/2006/main" xmlns:r="http://schemas.openxmlformats.org/officeDocument/2006/relationships" xmlns:p="http://schemas.openxmlformats.org/presentationml/2006/main" showMasterSp="0" type="tx">
  <p:cSld name="4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52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52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2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41398830"/>
      </p:ext>
    </p:extLst>
  </p:cSld>
  <p:clrMapOvr>
    <a:masterClrMapping/>
  </p:clrMapOvr>
  <p:transition spd="med"/>
</p:sldLayout>
</file>

<file path=ppt/slideLayouts/slideLayout655.xml><?xml version="1.0" encoding="utf-8"?>
<p:sldLayout xmlns:a="http://schemas.openxmlformats.org/drawingml/2006/main" xmlns:r="http://schemas.openxmlformats.org/officeDocument/2006/relationships" xmlns:p="http://schemas.openxmlformats.org/presentationml/2006/main" showMasterSp="0" type="tx">
  <p:cSld name="4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53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53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36"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53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6762743"/>
      </p:ext>
    </p:extLst>
  </p:cSld>
  <p:clrMapOvr>
    <a:masterClrMapping/>
  </p:clrMapOvr>
  <p:transition spd="med"/>
</p:sldLayout>
</file>

<file path=ppt/slideLayouts/slideLayout656.xml><?xml version="1.0" encoding="utf-8"?>
<p:sldLayout xmlns:a="http://schemas.openxmlformats.org/drawingml/2006/main" xmlns:r="http://schemas.openxmlformats.org/officeDocument/2006/relationships" xmlns:p="http://schemas.openxmlformats.org/presentationml/2006/main" showMasterSp="0" type="tx">
  <p:cSld name="4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54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54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75498634"/>
      </p:ext>
    </p:extLst>
  </p:cSld>
  <p:clrMapOvr>
    <a:masterClrMapping/>
  </p:clrMapOvr>
  <p:transition spd="med"/>
</p:sldLayout>
</file>

<file path=ppt/slideLayouts/slideLayout657.xml><?xml version="1.0" encoding="utf-8"?>
<p:sldLayout xmlns:a="http://schemas.openxmlformats.org/drawingml/2006/main" xmlns:r="http://schemas.openxmlformats.org/officeDocument/2006/relationships" xmlns:p="http://schemas.openxmlformats.org/presentationml/2006/main" showMasterSp="0" type="tx">
  <p:cSld name="51_Blank">
    <p:bg>
      <p:bgPr>
        <a:solidFill>
          <a:schemeClr val="accent3">
            <a:lumOff val="44000"/>
          </a:schemeClr>
        </a:solidFill>
        <a:effectLst/>
      </p:bgPr>
    </p:bg>
    <p:spTree>
      <p:nvGrpSpPr>
        <p:cNvPr id="1" name=""/>
        <p:cNvGrpSpPr/>
        <p:nvPr/>
      </p:nvGrpSpPr>
      <p:grpSpPr>
        <a:xfrm>
          <a:off x="0" y="0"/>
          <a:ext cx="0" cy="0"/>
          <a:chOff x="0" y="0"/>
          <a:chExt cx="0" cy="0"/>
        </a:xfrm>
      </p:grpSpPr>
      <p:sp>
        <p:nvSpPr>
          <p:cNvPr id="855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9317434"/>
      </p:ext>
    </p:extLst>
  </p:cSld>
  <p:clrMapOvr>
    <a:masterClrMapping/>
  </p:clrMapOvr>
  <p:transition spd="med"/>
</p:sldLayout>
</file>

<file path=ppt/slideLayouts/slideLayout658.xml><?xml version="1.0" encoding="utf-8"?>
<p:sldLayout xmlns:a="http://schemas.openxmlformats.org/drawingml/2006/main" xmlns:r="http://schemas.openxmlformats.org/officeDocument/2006/relationships" xmlns:p="http://schemas.openxmlformats.org/presentationml/2006/main" showMasterSp="0" type="tx">
  <p:cSld name="4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559"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560"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6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56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94040850"/>
      </p:ext>
    </p:extLst>
  </p:cSld>
  <p:clrMapOvr>
    <a:masterClrMapping/>
  </p:clrMapOvr>
  <p:transition spd="med"/>
</p:sldLayout>
</file>

<file path=ppt/slideLayouts/slideLayout659.xml><?xml version="1.0" encoding="utf-8"?>
<p:sldLayout xmlns:a="http://schemas.openxmlformats.org/drawingml/2006/main" xmlns:r="http://schemas.openxmlformats.org/officeDocument/2006/relationships" xmlns:p="http://schemas.openxmlformats.org/presentationml/2006/main" showMasterSp="0" type="tx">
  <p:cSld name="4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569"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57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57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7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19497859"/>
      </p:ext>
    </p:extLst>
  </p:cSld>
  <p:clrMapOvr>
    <a:masterClrMapping/>
  </p:clrMapOvr>
  <p:transition spd="med"/>
</p:sldLayout>
</file>

<file path=ppt/slideLayouts/slideLayout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3169660156"/>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showMasterSp="0" type="tx">
  <p:cSld name="56_Title Slide">
    <p:spTree>
      <p:nvGrpSpPr>
        <p:cNvPr id="1" name=""/>
        <p:cNvGrpSpPr/>
        <p:nvPr/>
      </p:nvGrpSpPr>
      <p:grpSpPr>
        <a:xfrm>
          <a:off x="0" y="0"/>
          <a:ext cx="0" cy="0"/>
          <a:chOff x="0" y="0"/>
          <a:chExt cx="0" cy="0"/>
        </a:xfrm>
      </p:grpSpPr>
      <p:grpSp>
        <p:nvGrpSpPr>
          <p:cNvPr id="8581" name="Group 7"/>
          <p:cNvGrpSpPr/>
          <p:nvPr/>
        </p:nvGrpSpPr>
        <p:grpSpPr>
          <a:xfrm>
            <a:off x="0" y="0"/>
            <a:ext cx="6362700" cy="6858000"/>
            <a:chOff x="0" y="0"/>
            <a:chExt cx="6362700" cy="6858000"/>
          </a:xfrm>
        </p:grpSpPr>
        <p:pic>
          <p:nvPicPr>
            <p:cNvPr id="8579"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8580"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8582"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8583"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8584"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8585" name="Slide Number"/>
          <p:cNvSpPr txBox="1">
            <a:spLocks noGrp="1"/>
          </p:cNvSpPr>
          <p:nvPr>
            <p:ph type="sldNum" sz="quarter" idx="2"/>
          </p:nvPr>
        </p:nvSpPr>
        <p:spPr>
          <a:xfrm>
            <a:off x="8613492" y="6569176"/>
            <a:ext cx="301909" cy="288825"/>
          </a:xfrm>
          <a:prstGeom prst="rect">
            <a:avLst/>
          </a:prstGeom>
        </p:spPr>
        <p:txBody>
          <a:bodyPr/>
          <a:lstStyle>
            <a:lvl1pPr algn="r">
              <a:defRPr b="1"/>
            </a:lvl1pPr>
          </a:lstStyle>
          <a:p>
            <a:fld id="{86CB4B4D-7CA3-9044-876B-883B54F8677D}" type="slidenum">
              <a:rPr/>
              <a:pPr/>
              <a:t>‹#›</a:t>
            </a:fld>
            <a:endParaRPr/>
          </a:p>
        </p:txBody>
      </p:sp>
    </p:spTree>
    <p:extLst>
      <p:ext uri="{BB962C8B-B14F-4D97-AF65-F5344CB8AC3E}">
        <p14:creationId xmlns:p14="http://schemas.microsoft.com/office/powerpoint/2010/main" val="1775780631"/>
      </p:ext>
    </p:extLst>
  </p:cSld>
  <p:clrMapOvr>
    <a:masterClrMapping/>
  </p:clrMapOvr>
  <p:transition spd="med"/>
</p:sldLayout>
</file>

<file path=ppt/slideLayouts/slideLayout661.xml><?xml version="1.0" encoding="utf-8"?>
<p:sldLayout xmlns:a="http://schemas.openxmlformats.org/drawingml/2006/main" xmlns:r="http://schemas.openxmlformats.org/officeDocument/2006/relationships" xmlns:p="http://schemas.openxmlformats.org/presentationml/2006/main" type="tx">
  <p:cSld name="53_Title and Content">
    <p:spTree>
      <p:nvGrpSpPr>
        <p:cNvPr id="1" name=""/>
        <p:cNvGrpSpPr/>
        <p:nvPr/>
      </p:nvGrpSpPr>
      <p:grpSpPr>
        <a:xfrm>
          <a:off x="0" y="0"/>
          <a:ext cx="0" cy="0"/>
          <a:chOff x="0" y="0"/>
          <a:chExt cx="0" cy="0"/>
        </a:xfrm>
      </p:grpSpPr>
      <p:sp>
        <p:nvSpPr>
          <p:cNvPr id="8592" name="Title Text"/>
          <p:cNvSpPr txBox="1">
            <a:spLocks noGrp="1"/>
          </p:cNvSpPr>
          <p:nvPr>
            <p:ph type="title"/>
          </p:nvPr>
        </p:nvSpPr>
        <p:spPr>
          <a:prstGeom prst="rect">
            <a:avLst/>
          </a:prstGeom>
        </p:spPr>
        <p:txBody>
          <a:bodyPr/>
          <a:lstStyle/>
          <a:p>
            <a:r>
              <a:t>Title Text</a:t>
            </a:r>
          </a:p>
        </p:txBody>
      </p:sp>
      <p:sp>
        <p:nvSpPr>
          <p:cNvPr id="8593"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8594"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364740657"/>
      </p:ext>
    </p:extLst>
  </p:cSld>
  <p:clrMapOvr>
    <a:masterClrMapping/>
  </p:clrMapOvr>
  <p:transition spd="med"/>
</p:sldLayout>
</file>

<file path=ppt/slideLayouts/slideLayout662.xml><?xml version="1.0" encoding="utf-8"?>
<p:sldLayout xmlns:a="http://schemas.openxmlformats.org/drawingml/2006/main" xmlns:r="http://schemas.openxmlformats.org/officeDocument/2006/relationships" xmlns:p="http://schemas.openxmlformats.org/presentationml/2006/main" type="tx">
  <p:cSld name="48_Section Header">
    <p:spTree>
      <p:nvGrpSpPr>
        <p:cNvPr id="1" name=""/>
        <p:cNvGrpSpPr/>
        <p:nvPr/>
      </p:nvGrpSpPr>
      <p:grpSpPr>
        <a:xfrm>
          <a:off x="0" y="0"/>
          <a:ext cx="0" cy="0"/>
          <a:chOff x="0" y="0"/>
          <a:chExt cx="0" cy="0"/>
        </a:xfrm>
      </p:grpSpPr>
      <p:sp>
        <p:nvSpPr>
          <p:cNvPr id="8601"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860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8603"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639908573"/>
      </p:ext>
    </p:extLst>
  </p:cSld>
  <p:clrMapOvr>
    <a:masterClrMapping/>
  </p:clrMapOvr>
  <p:transition spd="med"/>
</p:sldLayout>
</file>

<file path=ppt/slideLayouts/slideLayout663.xml><?xml version="1.0" encoding="utf-8"?>
<p:sldLayout xmlns:a="http://schemas.openxmlformats.org/drawingml/2006/main" xmlns:r="http://schemas.openxmlformats.org/officeDocument/2006/relationships" xmlns:p="http://schemas.openxmlformats.org/presentationml/2006/main" type="tx">
  <p:cSld name="49_Two Content">
    <p:spTree>
      <p:nvGrpSpPr>
        <p:cNvPr id="1" name=""/>
        <p:cNvGrpSpPr/>
        <p:nvPr/>
      </p:nvGrpSpPr>
      <p:grpSpPr>
        <a:xfrm>
          <a:off x="0" y="0"/>
          <a:ext cx="0" cy="0"/>
          <a:chOff x="0" y="0"/>
          <a:chExt cx="0" cy="0"/>
        </a:xfrm>
      </p:grpSpPr>
      <p:sp>
        <p:nvSpPr>
          <p:cNvPr id="8610" name="Title Text"/>
          <p:cNvSpPr txBox="1">
            <a:spLocks noGrp="1"/>
          </p:cNvSpPr>
          <p:nvPr>
            <p:ph type="title"/>
          </p:nvPr>
        </p:nvSpPr>
        <p:spPr>
          <a:prstGeom prst="rect">
            <a:avLst/>
          </a:prstGeom>
        </p:spPr>
        <p:txBody>
          <a:bodyPr/>
          <a:lstStyle/>
          <a:p>
            <a:r>
              <a:t>Title Text</a:t>
            </a:r>
          </a:p>
        </p:txBody>
      </p:sp>
      <p:sp>
        <p:nvSpPr>
          <p:cNvPr id="8611"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861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700747263"/>
      </p:ext>
    </p:extLst>
  </p:cSld>
  <p:clrMapOvr>
    <a:masterClrMapping/>
  </p:clrMapOvr>
  <p:transition spd="med"/>
</p:sldLayout>
</file>

<file path=ppt/slideLayouts/slideLayout664.xml><?xml version="1.0" encoding="utf-8"?>
<p:sldLayout xmlns:a="http://schemas.openxmlformats.org/drawingml/2006/main" xmlns:r="http://schemas.openxmlformats.org/officeDocument/2006/relationships" xmlns:p="http://schemas.openxmlformats.org/presentationml/2006/main" type="tx">
  <p:cSld name="49_Comparison">
    <p:spTree>
      <p:nvGrpSpPr>
        <p:cNvPr id="1" name=""/>
        <p:cNvGrpSpPr/>
        <p:nvPr/>
      </p:nvGrpSpPr>
      <p:grpSpPr>
        <a:xfrm>
          <a:off x="0" y="0"/>
          <a:ext cx="0" cy="0"/>
          <a:chOff x="0" y="0"/>
          <a:chExt cx="0" cy="0"/>
        </a:xfrm>
      </p:grpSpPr>
      <p:sp>
        <p:nvSpPr>
          <p:cNvPr id="861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862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862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862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016103293"/>
      </p:ext>
    </p:extLst>
  </p:cSld>
  <p:clrMapOvr>
    <a:masterClrMapping/>
  </p:clrMapOvr>
  <p:transition spd="med"/>
</p:sldLayout>
</file>

<file path=ppt/slideLayouts/slideLayout665.xml><?xml version="1.0" encoding="utf-8"?>
<p:sldLayout xmlns:a="http://schemas.openxmlformats.org/drawingml/2006/main" xmlns:r="http://schemas.openxmlformats.org/officeDocument/2006/relationships" xmlns:p="http://schemas.openxmlformats.org/presentationml/2006/main" type="tx">
  <p:cSld name="49_Title Only">
    <p:spTree>
      <p:nvGrpSpPr>
        <p:cNvPr id="1" name=""/>
        <p:cNvGrpSpPr/>
        <p:nvPr/>
      </p:nvGrpSpPr>
      <p:grpSpPr>
        <a:xfrm>
          <a:off x="0" y="0"/>
          <a:ext cx="0" cy="0"/>
          <a:chOff x="0" y="0"/>
          <a:chExt cx="0" cy="0"/>
        </a:xfrm>
      </p:grpSpPr>
      <p:sp>
        <p:nvSpPr>
          <p:cNvPr id="8629" name="Title Text"/>
          <p:cNvSpPr txBox="1">
            <a:spLocks noGrp="1"/>
          </p:cNvSpPr>
          <p:nvPr>
            <p:ph type="title"/>
          </p:nvPr>
        </p:nvSpPr>
        <p:spPr>
          <a:prstGeom prst="rect">
            <a:avLst/>
          </a:prstGeom>
        </p:spPr>
        <p:txBody>
          <a:bodyPr/>
          <a:lstStyle/>
          <a:p>
            <a:r>
              <a:t>Title Text</a:t>
            </a:r>
          </a:p>
        </p:txBody>
      </p:sp>
      <p:sp>
        <p:nvSpPr>
          <p:cNvPr id="8630"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695072805"/>
      </p:ext>
    </p:extLst>
  </p:cSld>
  <p:clrMapOvr>
    <a:masterClrMapping/>
  </p:clrMapOvr>
  <p:transition spd="med"/>
</p:sldLayout>
</file>

<file path=ppt/slideLayouts/slideLayout666.xml><?xml version="1.0" encoding="utf-8"?>
<p:sldLayout xmlns:a="http://schemas.openxmlformats.org/drawingml/2006/main" xmlns:r="http://schemas.openxmlformats.org/officeDocument/2006/relationships" xmlns:p="http://schemas.openxmlformats.org/presentationml/2006/main" type="tx">
  <p:cSld name="52_Blank">
    <p:spTree>
      <p:nvGrpSpPr>
        <p:cNvPr id="1" name=""/>
        <p:cNvGrpSpPr/>
        <p:nvPr/>
      </p:nvGrpSpPr>
      <p:grpSpPr>
        <a:xfrm>
          <a:off x="0" y="0"/>
          <a:ext cx="0" cy="0"/>
          <a:chOff x="0" y="0"/>
          <a:chExt cx="0" cy="0"/>
        </a:xfrm>
      </p:grpSpPr>
      <p:sp>
        <p:nvSpPr>
          <p:cNvPr id="863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849079957"/>
      </p:ext>
    </p:extLst>
  </p:cSld>
  <p:clrMapOvr>
    <a:masterClrMapping/>
  </p:clrMapOvr>
  <p:transition spd="med"/>
</p:sldLayout>
</file>

<file path=ppt/slideLayouts/slideLayout667.xml><?xml version="1.0" encoding="utf-8"?>
<p:sldLayout xmlns:a="http://schemas.openxmlformats.org/drawingml/2006/main" xmlns:r="http://schemas.openxmlformats.org/officeDocument/2006/relationships" xmlns:p="http://schemas.openxmlformats.org/presentationml/2006/main" type="tx">
  <p:cSld name="49_Content with Caption">
    <p:spTree>
      <p:nvGrpSpPr>
        <p:cNvPr id="1" name=""/>
        <p:cNvGrpSpPr/>
        <p:nvPr/>
      </p:nvGrpSpPr>
      <p:grpSpPr>
        <a:xfrm>
          <a:off x="0" y="0"/>
          <a:ext cx="0" cy="0"/>
          <a:chOff x="0" y="0"/>
          <a:chExt cx="0" cy="0"/>
        </a:xfrm>
      </p:grpSpPr>
      <p:sp>
        <p:nvSpPr>
          <p:cNvPr id="8644"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8645"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864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864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924398517"/>
      </p:ext>
    </p:extLst>
  </p:cSld>
  <p:clrMapOvr>
    <a:masterClrMapping/>
  </p:clrMapOvr>
  <p:transition spd="med"/>
</p:sldLayout>
</file>

<file path=ppt/slideLayouts/slideLayout668.xml><?xml version="1.0" encoding="utf-8"?>
<p:sldLayout xmlns:a="http://schemas.openxmlformats.org/drawingml/2006/main" xmlns:r="http://schemas.openxmlformats.org/officeDocument/2006/relationships" xmlns:p="http://schemas.openxmlformats.org/presentationml/2006/main" type="tx">
  <p:cSld name="49_Picture with Caption">
    <p:spTree>
      <p:nvGrpSpPr>
        <p:cNvPr id="1" name=""/>
        <p:cNvGrpSpPr/>
        <p:nvPr/>
      </p:nvGrpSpPr>
      <p:grpSpPr>
        <a:xfrm>
          <a:off x="0" y="0"/>
          <a:ext cx="0" cy="0"/>
          <a:chOff x="0" y="0"/>
          <a:chExt cx="0" cy="0"/>
        </a:xfrm>
      </p:grpSpPr>
      <p:sp>
        <p:nvSpPr>
          <p:cNvPr id="8654"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865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65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865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4091367387"/>
      </p:ext>
    </p:extLst>
  </p:cSld>
  <p:clrMapOvr>
    <a:masterClrMapping/>
  </p:clrMapOvr>
  <p:transition spd="med"/>
</p:sldLayout>
</file>

<file path=ppt/slideLayouts/slideLayout669.xml><?xml version="1.0" encoding="utf-8"?>
<p:sldLayout xmlns:a="http://schemas.openxmlformats.org/drawingml/2006/main" xmlns:r="http://schemas.openxmlformats.org/officeDocument/2006/relationships" xmlns:p="http://schemas.openxmlformats.org/presentationml/2006/main" showMasterSp="0" type="tx">
  <p:cSld name="5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664"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6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66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1882612"/>
      </p:ext>
    </p:extLst>
  </p:cSld>
  <p:clrMapOvr>
    <a:masterClrMapping/>
  </p:clrMapOvr>
  <p:transition spd="med"/>
</p:sldLayout>
</file>

<file path=ppt/slideLayouts/slideLayout67.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ctrTitle" sz="quarter"/>
          </p:nvPr>
        </p:nvSpPr>
        <p:spPr>
          <a:xfrm>
            <a:off x="685800" y="2362200"/>
            <a:ext cx="7772400" cy="1219200"/>
          </a:xfrm>
        </p:spPr>
        <p:txBody>
          <a:bodyPr/>
          <a:lstStyle>
            <a:lvl1pPr algn="r">
              <a:defRPr/>
            </a:lvl1pPr>
          </a:lstStyle>
          <a:p>
            <a:pPr lvl="0"/>
            <a:r>
              <a:rPr lang="en-US" noProof="0"/>
              <a:t>Click to edit Master title style</a:t>
            </a:r>
          </a:p>
        </p:txBody>
      </p:sp>
      <p:sp>
        <p:nvSpPr>
          <p:cNvPr id="25603" name="Rectangle 3"/>
          <p:cNvSpPr>
            <a:spLocks noGrp="1" noChangeArrowheads="1"/>
          </p:cNvSpPr>
          <p:nvPr>
            <p:ph type="subTitle" sz="quarter" idx="1"/>
          </p:nvPr>
        </p:nvSpPr>
        <p:spPr>
          <a:xfrm>
            <a:off x="685800" y="3581400"/>
            <a:ext cx="7772400" cy="1143000"/>
          </a:xfrm>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2075" tIns="46038" rIns="92075" bIns="46038" anchor="ctr"/>
          <a:lstStyle>
            <a:lvl1pPr marL="0" indent="0" algn="r">
              <a:buFont typeface="Wingdings" charset="0"/>
              <a:buNone/>
              <a:defRPr sz="3400"/>
            </a:lvl1pPr>
          </a:lstStyle>
          <a:p>
            <a:pPr lvl="0"/>
            <a:r>
              <a:rPr lang="en-US" noProof="0"/>
              <a:t>Click to edit Master subtitle style</a:t>
            </a:r>
          </a:p>
        </p:txBody>
      </p:sp>
      <p:sp>
        <p:nvSpPr>
          <p:cNvPr id="4" name="Rectangle 4"/>
          <p:cNvSpPr>
            <a:spLocks noGrp="1" noChangeArrowheads="1"/>
          </p:cNvSpPr>
          <p:nvPr>
            <p:ph type="dt" sz="quarter" idx="10"/>
          </p:nvPr>
        </p:nvSpPr>
        <p:spPr>
          <a:xfrm>
            <a:off x="685800" y="6324600"/>
            <a:ext cx="1905000" cy="457200"/>
          </a:xfrm>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3124200" y="6324600"/>
            <a:ext cx="2895600" cy="457200"/>
          </a:xfrm>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5B03672E-CD3B-1C46-89A9-2F0A4AF24171}" type="slidenum">
              <a:rPr lang="en-US"/>
              <a:pPr>
                <a:defRPr/>
              </a:pPr>
              <a:t>‹#›</a:t>
            </a:fld>
            <a:endParaRPr lang="en-US"/>
          </a:p>
        </p:txBody>
      </p:sp>
    </p:spTree>
    <p:extLst>
      <p:ext uri="{BB962C8B-B14F-4D97-AF65-F5344CB8AC3E}">
        <p14:creationId xmlns:p14="http://schemas.microsoft.com/office/powerpoint/2010/main" val="3503861295"/>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showMasterSp="0" type="tx">
  <p:cSld name="5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67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674"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67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66097983"/>
      </p:ext>
    </p:extLst>
  </p:cSld>
  <p:clrMapOvr>
    <a:masterClrMapping/>
  </p:clrMapOvr>
  <p:transition spd="med"/>
</p:sldLayout>
</file>

<file path=ppt/slideLayouts/slideLayout671.xml><?xml version="1.0" encoding="utf-8"?>
<p:sldLayout xmlns:a="http://schemas.openxmlformats.org/drawingml/2006/main" xmlns:r="http://schemas.openxmlformats.org/officeDocument/2006/relationships" xmlns:p="http://schemas.openxmlformats.org/presentationml/2006/main" showMasterSp="0" type="tx">
  <p:cSld name="4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68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6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68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36061508"/>
      </p:ext>
    </p:extLst>
  </p:cSld>
  <p:clrMapOvr>
    <a:masterClrMapping/>
  </p:clrMapOvr>
  <p:transition spd="med"/>
</p:sldLayout>
</file>

<file path=ppt/slideLayouts/slideLayout672.xml><?xml version="1.0" encoding="utf-8"?>
<p:sldLayout xmlns:a="http://schemas.openxmlformats.org/drawingml/2006/main" xmlns:r="http://schemas.openxmlformats.org/officeDocument/2006/relationships" xmlns:p="http://schemas.openxmlformats.org/presentationml/2006/main" showMasterSp="0" type="tx">
  <p:cSld name="5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69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69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69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21054992"/>
      </p:ext>
    </p:extLst>
  </p:cSld>
  <p:clrMapOvr>
    <a:masterClrMapping/>
  </p:clrMapOvr>
  <p:transition spd="med"/>
</p:sldLayout>
</file>

<file path=ppt/slideLayouts/slideLayout673.xml><?xml version="1.0" encoding="utf-8"?>
<p:sldLayout xmlns:a="http://schemas.openxmlformats.org/drawingml/2006/main" xmlns:r="http://schemas.openxmlformats.org/officeDocument/2006/relationships" xmlns:p="http://schemas.openxmlformats.org/presentationml/2006/main" showMasterSp="0" type="tx">
  <p:cSld name="5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70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0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70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55545299"/>
      </p:ext>
    </p:extLst>
  </p:cSld>
  <p:clrMapOvr>
    <a:masterClrMapping/>
  </p:clrMapOvr>
  <p:transition spd="med"/>
</p:sldLayout>
</file>

<file path=ppt/slideLayouts/slideLayout674.xml><?xml version="1.0" encoding="utf-8"?>
<p:sldLayout xmlns:a="http://schemas.openxmlformats.org/drawingml/2006/main" xmlns:r="http://schemas.openxmlformats.org/officeDocument/2006/relationships" xmlns:p="http://schemas.openxmlformats.org/presentationml/2006/main" showMasterSp="0" type="tx">
  <p:cSld name="5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71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1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0835996"/>
      </p:ext>
    </p:extLst>
  </p:cSld>
  <p:clrMapOvr>
    <a:masterClrMapping/>
  </p:clrMapOvr>
  <p:transition spd="med"/>
</p:sldLayout>
</file>

<file path=ppt/slideLayouts/slideLayout675.xml><?xml version="1.0" encoding="utf-8"?>
<p:sldLayout xmlns:a="http://schemas.openxmlformats.org/drawingml/2006/main" xmlns:r="http://schemas.openxmlformats.org/officeDocument/2006/relationships" xmlns:p="http://schemas.openxmlformats.org/presentationml/2006/main" showMasterSp="0" type="tx">
  <p:cSld name="53_Blank">
    <p:bg>
      <p:bgPr>
        <a:solidFill>
          <a:schemeClr val="accent3">
            <a:lumOff val="44000"/>
          </a:schemeClr>
        </a:solidFill>
        <a:effectLst/>
      </p:bgPr>
    </p:bg>
    <p:spTree>
      <p:nvGrpSpPr>
        <p:cNvPr id="1" name=""/>
        <p:cNvGrpSpPr/>
        <p:nvPr/>
      </p:nvGrpSpPr>
      <p:grpSpPr>
        <a:xfrm>
          <a:off x="0" y="0"/>
          <a:ext cx="0" cy="0"/>
          <a:chOff x="0" y="0"/>
          <a:chExt cx="0" cy="0"/>
        </a:xfrm>
      </p:grpSpPr>
      <p:sp>
        <p:nvSpPr>
          <p:cNvPr id="871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19231575"/>
      </p:ext>
    </p:extLst>
  </p:cSld>
  <p:clrMapOvr>
    <a:masterClrMapping/>
  </p:clrMapOvr>
  <p:transition spd="med"/>
</p:sldLayout>
</file>

<file path=ppt/slideLayouts/slideLayout676.xml><?xml version="1.0" encoding="utf-8"?>
<p:sldLayout xmlns:a="http://schemas.openxmlformats.org/drawingml/2006/main" xmlns:r="http://schemas.openxmlformats.org/officeDocument/2006/relationships" xmlns:p="http://schemas.openxmlformats.org/presentationml/2006/main" showMasterSp="0" type="tx">
  <p:cSld name="5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725"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72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2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72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34759174"/>
      </p:ext>
    </p:extLst>
  </p:cSld>
  <p:clrMapOvr>
    <a:masterClrMapping/>
  </p:clrMapOvr>
  <p:transition spd="med"/>
</p:sldLayout>
</file>

<file path=ppt/slideLayouts/slideLayout677.xml><?xml version="1.0" encoding="utf-8"?>
<p:sldLayout xmlns:a="http://schemas.openxmlformats.org/drawingml/2006/main" xmlns:r="http://schemas.openxmlformats.org/officeDocument/2006/relationships" xmlns:p="http://schemas.openxmlformats.org/presentationml/2006/main" showMasterSp="0" type="tx">
  <p:cSld name="5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735"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73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7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3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51086667"/>
      </p:ext>
    </p:extLst>
  </p:cSld>
  <p:clrMapOvr>
    <a:masterClrMapping/>
  </p:clrMapOvr>
  <p:transition spd="med"/>
</p:sldLayout>
</file>

<file path=ppt/slideLayouts/slideLayout678.xml><?xml version="1.0" encoding="utf-8"?>
<p:sldLayout xmlns:a="http://schemas.openxmlformats.org/drawingml/2006/main" xmlns:r="http://schemas.openxmlformats.org/officeDocument/2006/relationships" xmlns:p="http://schemas.openxmlformats.org/presentationml/2006/main" showMasterSp="0" type="tx">
  <p:cSld name="58_Title Slide">
    <p:bg>
      <p:bgPr>
        <a:solidFill>
          <a:srgbClr val="000000"/>
        </a:solidFill>
        <a:effectLst/>
      </p:bgPr>
    </p:bg>
    <p:spTree>
      <p:nvGrpSpPr>
        <p:cNvPr id="1" name=""/>
        <p:cNvGrpSpPr/>
        <p:nvPr/>
      </p:nvGrpSpPr>
      <p:grpSpPr>
        <a:xfrm>
          <a:off x="0" y="0"/>
          <a:ext cx="0" cy="0"/>
          <a:chOff x="0" y="0"/>
          <a:chExt cx="0" cy="0"/>
        </a:xfrm>
      </p:grpSpPr>
      <p:sp>
        <p:nvSpPr>
          <p:cNvPr id="8745"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4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47"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47997999"/>
      </p:ext>
    </p:extLst>
  </p:cSld>
  <p:clrMapOvr>
    <a:masterClrMapping/>
  </p:clrMapOvr>
  <p:transition spd="med"/>
</p:sldLayout>
</file>

<file path=ppt/slideLayouts/slideLayout679.xml><?xml version="1.0" encoding="utf-8"?>
<p:sldLayout xmlns:a="http://schemas.openxmlformats.org/drawingml/2006/main" xmlns:r="http://schemas.openxmlformats.org/officeDocument/2006/relationships" xmlns:p="http://schemas.openxmlformats.org/presentationml/2006/main" showMasterSp="0" type="tx">
  <p:cSld name="55_Title and Content">
    <p:bg>
      <p:bgPr>
        <a:solidFill>
          <a:srgbClr val="000000"/>
        </a:solidFill>
        <a:effectLst/>
      </p:bgPr>
    </p:bg>
    <p:spTree>
      <p:nvGrpSpPr>
        <p:cNvPr id="1" name=""/>
        <p:cNvGrpSpPr/>
        <p:nvPr/>
      </p:nvGrpSpPr>
      <p:grpSpPr>
        <a:xfrm>
          <a:off x="0" y="0"/>
          <a:ext cx="0" cy="0"/>
          <a:chOff x="0" y="0"/>
          <a:chExt cx="0" cy="0"/>
        </a:xfrm>
      </p:grpSpPr>
      <p:sp>
        <p:nvSpPr>
          <p:cNvPr id="875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55"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5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38261589"/>
      </p:ext>
    </p:extLst>
  </p:cSld>
  <p:clrMapOvr>
    <a:masterClrMapping/>
  </p:clrMapOvr>
  <p:transition spd="med"/>
</p:sldLayout>
</file>

<file path=ppt/slideLayouts/slideLayout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418BC0E7-56CB-C94D-A23A-2F923CBF7FAD}" type="slidenum">
              <a:rPr lang="en-US"/>
              <a:pPr>
                <a:defRPr/>
              </a:pPr>
              <a:t>‹#›</a:t>
            </a:fld>
            <a:endParaRPr lang="en-US"/>
          </a:p>
        </p:txBody>
      </p:sp>
    </p:spTree>
    <p:extLst>
      <p:ext uri="{BB962C8B-B14F-4D97-AF65-F5344CB8AC3E}">
        <p14:creationId xmlns:p14="http://schemas.microsoft.com/office/powerpoint/2010/main" val="568415695"/>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showMasterSp="0" type="tx">
  <p:cSld name="50_Section Header">
    <p:bg>
      <p:bgPr>
        <a:solidFill>
          <a:srgbClr val="000000"/>
        </a:solidFill>
        <a:effectLst/>
      </p:bgPr>
    </p:bg>
    <p:spTree>
      <p:nvGrpSpPr>
        <p:cNvPr id="1" name=""/>
        <p:cNvGrpSpPr/>
        <p:nvPr/>
      </p:nvGrpSpPr>
      <p:grpSpPr>
        <a:xfrm>
          <a:off x="0" y="0"/>
          <a:ext cx="0" cy="0"/>
          <a:chOff x="0" y="0"/>
          <a:chExt cx="0" cy="0"/>
        </a:xfrm>
      </p:grpSpPr>
      <p:sp>
        <p:nvSpPr>
          <p:cNvPr id="876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76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6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8119893"/>
      </p:ext>
    </p:extLst>
  </p:cSld>
  <p:clrMapOvr>
    <a:masterClrMapping/>
  </p:clrMapOvr>
  <p:transition spd="med"/>
</p:sldLayout>
</file>

<file path=ppt/slideLayouts/slideLayout681.xml><?xml version="1.0" encoding="utf-8"?>
<p:sldLayout xmlns:a="http://schemas.openxmlformats.org/drawingml/2006/main" xmlns:r="http://schemas.openxmlformats.org/officeDocument/2006/relationships" xmlns:p="http://schemas.openxmlformats.org/presentationml/2006/main" showMasterSp="0" type="tx">
  <p:cSld name="51_Two Content">
    <p:bg>
      <p:bgPr>
        <a:solidFill>
          <a:srgbClr val="000000"/>
        </a:solidFill>
        <a:effectLst/>
      </p:bgPr>
    </p:bg>
    <p:spTree>
      <p:nvGrpSpPr>
        <p:cNvPr id="1" name=""/>
        <p:cNvGrpSpPr/>
        <p:nvPr/>
      </p:nvGrpSpPr>
      <p:grpSpPr>
        <a:xfrm>
          <a:off x="0" y="0"/>
          <a:ext cx="0" cy="0"/>
          <a:chOff x="0" y="0"/>
          <a:chExt cx="0" cy="0"/>
        </a:xfrm>
      </p:grpSpPr>
      <p:sp>
        <p:nvSpPr>
          <p:cNvPr id="877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7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7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52632589"/>
      </p:ext>
    </p:extLst>
  </p:cSld>
  <p:clrMapOvr>
    <a:masterClrMapping/>
  </p:clrMapOvr>
  <p:transition spd="med"/>
</p:sldLayout>
</file>

<file path=ppt/slideLayouts/slideLayout682.xml><?xml version="1.0" encoding="utf-8"?>
<p:sldLayout xmlns:a="http://schemas.openxmlformats.org/drawingml/2006/main" xmlns:r="http://schemas.openxmlformats.org/officeDocument/2006/relationships" xmlns:p="http://schemas.openxmlformats.org/presentationml/2006/main" showMasterSp="0" type="tx">
  <p:cSld name="51_Comparison">
    <p:bg>
      <p:bgPr>
        <a:solidFill>
          <a:srgbClr val="000000"/>
        </a:solidFill>
        <a:effectLst/>
      </p:bgPr>
    </p:bg>
    <p:spTree>
      <p:nvGrpSpPr>
        <p:cNvPr id="1" name=""/>
        <p:cNvGrpSpPr/>
        <p:nvPr/>
      </p:nvGrpSpPr>
      <p:grpSpPr>
        <a:xfrm>
          <a:off x="0" y="0"/>
          <a:ext cx="0" cy="0"/>
          <a:chOff x="0" y="0"/>
          <a:chExt cx="0" cy="0"/>
        </a:xfrm>
      </p:grpSpPr>
      <p:sp>
        <p:nvSpPr>
          <p:cNvPr id="878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8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78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5136744"/>
      </p:ext>
    </p:extLst>
  </p:cSld>
  <p:clrMapOvr>
    <a:masterClrMapping/>
  </p:clrMapOvr>
  <p:transition spd="med"/>
</p:sldLayout>
</file>

<file path=ppt/slideLayouts/slideLayout683.xml><?xml version="1.0" encoding="utf-8"?>
<p:sldLayout xmlns:a="http://schemas.openxmlformats.org/drawingml/2006/main" xmlns:r="http://schemas.openxmlformats.org/officeDocument/2006/relationships" xmlns:p="http://schemas.openxmlformats.org/presentationml/2006/main" showMasterSp="0" type="tx">
  <p:cSld name="51_Title Only">
    <p:bg>
      <p:bgPr>
        <a:solidFill>
          <a:srgbClr val="000000"/>
        </a:solidFill>
        <a:effectLst/>
      </p:bgPr>
    </p:bg>
    <p:spTree>
      <p:nvGrpSpPr>
        <p:cNvPr id="1" name=""/>
        <p:cNvGrpSpPr/>
        <p:nvPr/>
      </p:nvGrpSpPr>
      <p:grpSpPr>
        <a:xfrm>
          <a:off x="0" y="0"/>
          <a:ext cx="0" cy="0"/>
          <a:chOff x="0" y="0"/>
          <a:chExt cx="0" cy="0"/>
        </a:xfrm>
      </p:grpSpPr>
      <p:sp>
        <p:nvSpPr>
          <p:cNvPr id="879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92"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05422515"/>
      </p:ext>
    </p:extLst>
  </p:cSld>
  <p:clrMapOvr>
    <a:masterClrMapping/>
  </p:clrMapOvr>
  <p:transition spd="med"/>
</p:sldLayout>
</file>

<file path=ppt/slideLayouts/slideLayout684.xml><?xml version="1.0" encoding="utf-8"?>
<p:sldLayout xmlns:a="http://schemas.openxmlformats.org/drawingml/2006/main" xmlns:r="http://schemas.openxmlformats.org/officeDocument/2006/relationships" xmlns:p="http://schemas.openxmlformats.org/presentationml/2006/main" showMasterSp="0" type="tx">
  <p:cSld name="54_Blank">
    <p:bg>
      <p:bgPr>
        <a:solidFill>
          <a:srgbClr val="000000"/>
        </a:solidFill>
        <a:effectLst/>
      </p:bgPr>
    </p:bg>
    <p:spTree>
      <p:nvGrpSpPr>
        <p:cNvPr id="1" name=""/>
        <p:cNvGrpSpPr/>
        <p:nvPr/>
      </p:nvGrpSpPr>
      <p:grpSpPr>
        <a:xfrm>
          <a:off x="0" y="0"/>
          <a:ext cx="0" cy="0"/>
          <a:chOff x="0" y="0"/>
          <a:chExt cx="0" cy="0"/>
        </a:xfrm>
      </p:grpSpPr>
      <p:sp>
        <p:nvSpPr>
          <p:cNvPr id="879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5938791"/>
      </p:ext>
    </p:extLst>
  </p:cSld>
  <p:clrMapOvr>
    <a:masterClrMapping/>
  </p:clrMapOvr>
  <p:transition spd="med"/>
</p:sldLayout>
</file>

<file path=ppt/slideLayouts/slideLayout685.xml><?xml version="1.0" encoding="utf-8"?>
<p:sldLayout xmlns:a="http://schemas.openxmlformats.org/drawingml/2006/main" xmlns:r="http://schemas.openxmlformats.org/officeDocument/2006/relationships" xmlns:p="http://schemas.openxmlformats.org/presentationml/2006/main" showMasterSp="0" type="tx">
  <p:cSld name="51_Content with Caption">
    <p:bg>
      <p:bgPr>
        <a:solidFill>
          <a:srgbClr val="000000"/>
        </a:solidFill>
        <a:effectLst/>
      </p:bgPr>
    </p:bg>
    <p:spTree>
      <p:nvGrpSpPr>
        <p:cNvPr id="1" name=""/>
        <p:cNvGrpSpPr/>
        <p:nvPr/>
      </p:nvGrpSpPr>
      <p:grpSpPr>
        <a:xfrm>
          <a:off x="0" y="0"/>
          <a:ext cx="0" cy="0"/>
          <a:chOff x="0" y="0"/>
          <a:chExt cx="0" cy="0"/>
        </a:xfrm>
      </p:grpSpPr>
      <p:sp>
        <p:nvSpPr>
          <p:cNvPr id="8806"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80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0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80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61965623"/>
      </p:ext>
    </p:extLst>
  </p:cSld>
  <p:clrMapOvr>
    <a:masterClrMapping/>
  </p:clrMapOvr>
  <p:transition spd="med"/>
</p:sldLayout>
</file>

<file path=ppt/slideLayouts/slideLayout686.xml><?xml version="1.0" encoding="utf-8"?>
<p:sldLayout xmlns:a="http://schemas.openxmlformats.org/drawingml/2006/main" xmlns:r="http://schemas.openxmlformats.org/officeDocument/2006/relationships" xmlns:p="http://schemas.openxmlformats.org/presentationml/2006/main" showMasterSp="0" type="tx">
  <p:cSld name="51_Picture with Caption">
    <p:bg>
      <p:bgPr>
        <a:solidFill>
          <a:srgbClr val="000000"/>
        </a:solidFill>
        <a:effectLst/>
      </p:bgPr>
    </p:bg>
    <p:spTree>
      <p:nvGrpSpPr>
        <p:cNvPr id="1" name=""/>
        <p:cNvGrpSpPr/>
        <p:nvPr/>
      </p:nvGrpSpPr>
      <p:grpSpPr>
        <a:xfrm>
          <a:off x="0" y="0"/>
          <a:ext cx="0" cy="0"/>
          <a:chOff x="0" y="0"/>
          <a:chExt cx="0" cy="0"/>
        </a:xfrm>
      </p:grpSpPr>
      <p:sp>
        <p:nvSpPr>
          <p:cNvPr id="8816"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81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8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1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83334401"/>
      </p:ext>
    </p:extLst>
  </p:cSld>
  <p:clrMapOvr>
    <a:masterClrMapping/>
  </p:clrMapOvr>
  <p:transition spd="med"/>
</p:sldLayout>
</file>

<file path=ppt/slideLayouts/slideLayout687.xml><?xml version="1.0" encoding="utf-8"?>
<p:sldLayout xmlns:a="http://schemas.openxmlformats.org/drawingml/2006/main" xmlns:r="http://schemas.openxmlformats.org/officeDocument/2006/relationships" xmlns:p="http://schemas.openxmlformats.org/presentationml/2006/main" showMasterSp="0" type="tx">
  <p:cSld name="5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826"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8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2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5919114"/>
      </p:ext>
    </p:extLst>
  </p:cSld>
  <p:clrMapOvr>
    <a:masterClrMapping/>
  </p:clrMapOvr>
  <p:transition spd="med"/>
</p:sldLayout>
</file>

<file path=ppt/slideLayouts/slideLayout688.xml><?xml version="1.0" encoding="utf-8"?>
<p:sldLayout xmlns:a="http://schemas.openxmlformats.org/drawingml/2006/main" xmlns:r="http://schemas.openxmlformats.org/officeDocument/2006/relationships" xmlns:p="http://schemas.openxmlformats.org/presentationml/2006/main" showMasterSp="0" type="tx">
  <p:cSld name="56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83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8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3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1131351"/>
      </p:ext>
    </p:extLst>
  </p:cSld>
  <p:clrMapOvr>
    <a:masterClrMapping/>
  </p:clrMapOvr>
  <p:transition spd="med"/>
</p:sldLayout>
</file>

<file path=ppt/slideLayouts/slideLayout689.xml><?xml version="1.0" encoding="utf-8"?>
<p:sldLayout xmlns:a="http://schemas.openxmlformats.org/drawingml/2006/main" xmlns:r="http://schemas.openxmlformats.org/officeDocument/2006/relationships" xmlns:p="http://schemas.openxmlformats.org/presentationml/2006/main" showMasterSp="0" type="tx">
  <p:cSld name="5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844"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8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82511565"/>
      </p:ext>
    </p:extLst>
  </p:cSld>
  <p:clrMapOvr>
    <a:masterClrMapping/>
  </p:clrMapOvr>
  <p:transition spd="med"/>
</p:sldLayout>
</file>

<file path=ppt/slideLayouts/slideLayout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7B33117A-2126-314E-B834-CE5CA471E8AB}" type="slidenum">
              <a:rPr lang="en-US"/>
              <a:pPr>
                <a:defRPr/>
              </a:pPr>
              <a:t>‹#›</a:t>
            </a:fld>
            <a:endParaRPr lang="en-US"/>
          </a:p>
        </p:txBody>
      </p:sp>
    </p:spTree>
    <p:extLst>
      <p:ext uri="{BB962C8B-B14F-4D97-AF65-F5344CB8AC3E}">
        <p14:creationId xmlns:p14="http://schemas.microsoft.com/office/powerpoint/2010/main" val="1659179270"/>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showMasterSp="0" type="tx">
  <p:cSld name="5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85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85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5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33781017"/>
      </p:ext>
    </p:extLst>
  </p:cSld>
  <p:clrMapOvr>
    <a:masterClrMapping/>
  </p:clrMapOvr>
  <p:transition spd="med"/>
</p:sldLayout>
</file>

<file path=ppt/slideLayouts/slideLayout691.xml><?xml version="1.0" encoding="utf-8"?>
<p:sldLayout xmlns:a="http://schemas.openxmlformats.org/drawingml/2006/main" xmlns:r="http://schemas.openxmlformats.org/officeDocument/2006/relationships" xmlns:p="http://schemas.openxmlformats.org/presentationml/2006/main" showMasterSp="0" type="tx">
  <p:cSld name="5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86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8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6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86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35655745"/>
      </p:ext>
    </p:extLst>
  </p:cSld>
  <p:clrMapOvr>
    <a:masterClrMapping/>
  </p:clrMapOvr>
  <p:transition spd="med"/>
</p:sldLayout>
</file>

<file path=ppt/slideLayouts/slideLayout692.xml><?xml version="1.0" encoding="utf-8"?>
<p:sldLayout xmlns:a="http://schemas.openxmlformats.org/drawingml/2006/main" xmlns:r="http://schemas.openxmlformats.org/officeDocument/2006/relationships" xmlns:p="http://schemas.openxmlformats.org/presentationml/2006/main" showMasterSp="0" type="tx">
  <p:cSld name="5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87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87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19325493"/>
      </p:ext>
    </p:extLst>
  </p:cSld>
  <p:clrMapOvr>
    <a:masterClrMapping/>
  </p:clrMapOvr>
  <p:transition spd="med"/>
</p:sldLayout>
</file>

<file path=ppt/slideLayouts/slideLayout693.xml><?xml version="1.0" encoding="utf-8"?>
<p:sldLayout xmlns:a="http://schemas.openxmlformats.org/drawingml/2006/main" xmlns:r="http://schemas.openxmlformats.org/officeDocument/2006/relationships" xmlns:p="http://schemas.openxmlformats.org/presentationml/2006/main" showMasterSp="0" type="tx">
  <p:cSld name="55_Blank">
    <p:bg>
      <p:bgPr>
        <a:solidFill>
          <a:schemeClr val="accent3">
            <a:lumOff val="44000"/>
          </a:schemeClr>
        </a:solidFill>
        <a:effectLst/>
      </p:bgPr>
    </p:bg>
    <p:spTree>
      <p:nvGrpSpPr>
        <p:cNvPr id="1" name=""/>
        <p:cNvGrpSpPr/>
        <p:nvPr/>
      </p:nvGrpSpPr>
      <p:grpSpPr>
        <a:xfrm>
          <a:off x="0" y="0"/>
          <a:ext cx="0" cy="0"/>
          <a:chOff x="0" y="0"/>
          <a:chExt cx="0" cy="0"/>
        </a:xfrm>
      </p:grpSpPr>
      <p:sp>
        <p:nvSpPr>
          <p:cNvPr id="888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42522332"/>
      </p:ext>
    </p:extLst>
  </p:cSld>
  <p:clrMapOvr>
    <a:masterClrMapping/>
  </p:clrMapOvr>
  <p:transition spd="med"/>
</p:sldLayout>
</file>

<file path=ppt/slideLayouts/slideLayout694.xml><?xml version="1.0" encoding="utf-8"?>
<p:sldLayout xmlns:a="http://schemas.openxmlformats.org/drawingml/2006/main" xmlns:r="http://schemas.openxmlformats.org/officeDocument/2006/relationships" xmlns:p="http://schemas.openxmlformats.org/presentationml/2006/main" showMasterSp="0" type="tx">
  <p:cSld name="5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887"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8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8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89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97357279"/>
      </p:ext>
    </p:extLst>
  </p:cSld>
  <p:clrMapOvr>
    <a:masterClrMapping/>
  </p:clrMapOvr>
  <p:transition spd="med"/>
</p:sldLayout>
</file>

<file path=ppt/slideLayouts/slideLayout695.xml><?xml version="1.0" encoding="utf-8"?>
<p:sldLayout xmlns:a="http://schemas.openxmlformats.org/drawingml/2006/main" xmlns:r="http://schemas.openxmlformats.org/officeDocument/2006/relationships" xmlns:p="http://schemas.openxmlformats.org/presentationml/2006/main" showMasterSp="0" type="tx">
  <p:cSld name="5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897"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8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8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90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58112126"/>
      </p:ext>
    </p:extLst>
  </p:cSld>
  <p:clrMapOvr>
    <a:masterClrMapping/>
  </p:clrMapOvr>
  <p:transition spd="med"/>
</p:sldLayout>
</file>

<file path=ppt/slideLayouts/slideLayout696.xml><?xml version="1.0" encoding="utf-8"?>
<p:sldLayout xmlns:a="http://schemas.openxmlformats.org/drawingml/2006/main" xmlns:r="http://schemas.openxmlformats.org/officeDocument/2006/relationships" xmlns:p="http://schemas.openxmlformats.org/presentationml/2006/main" showMasterSp="0" type="tx">
  <p:cSld name="60_Title Slide">
    <p:bg>
      <p:bgPr>
        <a:solidFill>
          <a:srgbClr val="000066"/>
        </a:solidFill>
        <a:effectLst/>
      </p:bgPr>
    </p:bg>
    <p:spTree>
      <p:nvGrpSpPr>
        <p:cNvPr id="1" name=""/>
        <p:cNvGrpSpPr/>
        <p:nvPr/>
      </p:nvGrpSpPr>
      <p:grpSpPr>
        <a:xfrm>
          <a:off x="0" y="0"/>
          <a:ext cx="0" cy="0"/>
          <a:chOff x="0" y="0"/>
          <a:chExt cx="0" cy="0"/>
        </a:xfrm>
      </p:grpSpPr>
      <p:sp>
        <p:nvSpPr>
          <p:cNvPr id="8907" name="Line 2"/>
          <p:cNvSpPr/>
          <p:nvPr/>
        </p:nvSpPr>
        <p:spPr>
          <a:xfrm>
            <a:off x="2895600" y="4303712"/>
            <a:ext cx="3276600" cy="1"/>
          </a:xfrm>
          <a:prstGeom prst="line">
            <a:avLst/>
          </a:prstGeom>
          <a:ln w="38100">
            <a:solidFill>
              <a:srgbClr val="336699"/>
            </a:solidFill>
          </a:ln>
        </p:spPr>
        <p:txBody>
          <a:bodyPr lIns="45719" rIns="45719"/>
          <a:lstStyle/>
          <a:p>
            <a:endParaRPr/>
          </a:p>
        </p:txBody>
      </p:sp>
      <p:sp>
        <p:nvSpPr>
          <p:cNvPr id="8908" name="Rectangle 5"/>
          <p:cNvSpPr/>
          <p:nvPr/>
        </p:nvSpPr>
        <p:spPr>
          <a:xfrm>
            <a:off x="0" y="1066800"/>
            <a:ext cx="86868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8915" name="Group 6"/>
          <p:cNvGrpSpPr/>
          <p:nvPr/>
        </p:nvGrpSpPr>
        <p:grpSpPr>
          <a:xfrm>
            <a:off x="533400" y="0"/>
            <a:ext cx="3276600" cy="2133600"/>
            <a:chOff x="0" y="0"/>
            <a:chExt cx="3276600" cy="2133600"/>
          </a:xfrm>
        </p:grpSpPr>
        <p:sp>
          <p:nvSpPr>
            <p:cNvPr id="8909" name="Rectangle 7"/>
            <p:cNvSpPr/>
            <p:nvPr/>
          </p:nvSpPr>
          <p:spPr>
            <a:xfrm>
              <a:off x="1066800" y="10668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0" name="Rectangle 8"/>
            <p:cNvSpPr/>
            <p:nvPr/>
          </p:nvSpPr>
          <p:spPr>
            <a:xfrm>
              <a:off x="1600200" y="16002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1" name="Rectangle 9"/>
            <p:cNvSpPr/>
            <p:nvPr/>
          </p:nvSpPr>
          <p:spPr>
            <a:xfrm>
              <a:off x="2209800" y="5334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2" name="Rectangle 10"/>
            <p:cNvSpPr/>
            <p:nvPr/>
          </p:nvSpPr>
          <p:spPr>
            <a:xfrm>
              <a:off x="2743200" y="10668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3" name="Rectangle 11"/>
            <p:cNvSpPr/>
            <p:nvPr/>
          </p:nvSpPr>
          <p:spPr>
            <a:xfrm>
              <a:off x="533400" y="5334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4" name="Rectangle 12"/>
            <p:cNvSpPr/>
            <p:nvPr/>
          </p:nvSpPr>
          <p:spPr>
            <a:xfrm>
              <a:off x="0" y="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8922" name="Group 13"/>
          <p:cNvGrpSpPr/>
          <p:nvPr/>
        </p:nvGrpSpPr>
        <p:grpSpPr>
          <a:xfrm>
            <a:off x="533400" y="0"/>
            <a:ext cx="3276600" cy="2133600"/>
            <a:chOff x="0" y="0"/>
            <a:chExt cx="3276600" cy="2133600"/>
          </a:xfrm>
        </p:grpSpPr>
        <p:sp>
          <p:nvSpPr>
            <p:cNvPr id="8916" name="Rectangle 14"/>
            <p:cNvSpPr/>
            <p:nvPr/>
          </p:nvSpPr>
          <p:spPr>
            <a:xfrm>
              <a:off x="1066800" y="1066800"/>
              <a:ext cx="533400" cy="5334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7" name="Rectangle 15"/>
            <p:cNvSpPr/>
            <p:nvPr/>
          </p:nvSpPr>
          <p:spPr>
            <a:xfrm>
              <a:off x="1600200" y="160020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8" name="Rectangle 16"/>
            <p:cNvSpPr/>
            <p:nvPr/>
          </p:nvSpPr>
          <p:spPr>
            <a:xfrm>
              <a:off x="2209800" y="53340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9" name="Rectangle 17"/>
            <p:cNvSpPr/>
            <p:nvPr/>
          </p:nvSpPr>
          <p:spPr>
            <a:xfrm>
              <a:off x="2743200" y="10668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20" name="Rectangle 18"/>
            <p:cNvSpPr/>
            <p:nvPr/>
          </p:nvSpPr>
          <p:spPr>
            <a:xfrm>
              <a:off x="533400" y="533400"/>
              <a:ext cx="533400" cy="5334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21" name="Rectangle 19"/>
            <p:cNvSpPr/>
            <p:nvPr/>
          </p:nvSpPr>
          <p:spPr>
            <a:xfrm>
              <a:off x="0" y="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8923" name="Rectangle 20"/>
          <p:cNvSpPr/>
          <p:nvPr/>
        </p:nvSpPr>
        <p:spPr>
          <a:xfrm>
            <a:off x="4114800" y="4191000"/>
            <a:ext cx="211138" cy="211138"/>
          </a:xfrm>
          <a:prstGeom prst="rect">
            <a:avLst/>
          </a:prstGeom>
          <a:solidFill>
            <a:srgbClr val="0099CC"/>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24" name="Rectangle 21"/>
          <p:cNvSpPr/>
          <p:nvPr/>
        </p:nvSpPr>
        <p:spPr>
          <a:xfrm>
            <a:off x="4419600" y="4191000"/>
            <a:ext cx="211138" cy="211138"/>
          </a:xfrm>
          <a:prstGeom prst="rect">
            <a:avLst/>
          </a:prstGeom>
          <a:solidFill>
            <a:srgbClr val="009999"/>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25" name="Rectangle 22"/>
          <p:cNvSpPr/>
          <p:nvPr/>
        </p:nvSpPr>
        <p:spPr>
          <a:xfrm>
            <a:off x="4724400" y="4191000"/>
            <a:ext cx="211138" cy="211138"/>
          </a:xfrm>
          <a:prstGeom prst="rect">
            <a:avLst/>
          </a:prstGeom>
          <a:solidFill>
            <a:srgbClr val="00CC99"/>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26" name="Title Text"/>
          <p:cNvSpPr txBox="1">
            <a:spLocks noGrp="1"/>
          </p:cNvSpPr>
          <p:nvPr>
            <p:ph type="title"/>
          </p:nvPr>
        </p:nvSpPr>
        <p:spPr>
          <a:xfrm>
            <a:off x="685800" y="2286000"/>
            <a:ext cx="7772400" cy="1752600"/>
          </a:xfrm>
          <a:prstGeom prst="rect">
            <a:avLst/>
          </a:prstGeom>
        </p:spPr>
        <p:txBody>
          <a:bodyPr anchor="t"/>
          <a:lstStyle>
            <a:lvl1pPr algn="ctr">
              <a:lnSpc>
                <a:spcPct val="90000"/>
              </a:lnSpc>
              <a:defRPr sz="4000">
                <a:solidFill>
                  <a:schemeClr val="accent3">
                    <a:lumOff val="44000"/>
                  </a:schemeClr>
                </a:solidFill>
                <a:latin typeface="+mj-lt"/>
                <a:ea typeface="+mj-ea"/>
                <a:cs typeface="+mj-cs"/>
                <a:sym typeface="Helvetica"/>
              </a:defRPr>
            </a:lvl1pPr>
          </a:lstStyle>
          <a:p>
            <a:r>
              <a:t>Title Text</a:t>
            </a:r>
          </a:p>
        </p:txBody>
      </p:sp>
      <p:sp>
        <p:nvSpPr>
          <p:cNvPr id="8927" name="Body Level One…"/>
          <p:cNvSpPr txBox="1">
            <a:spLocks noGrp="1"/>
          </p:cNvSpPr>
          <p:nvPr>
            <p:ph type="body" sz="quarter" idx="1"/>
          </p:nvPr>
        </p:nvSpPr>
        <p:spPr>
          <a:xfrm>
            <a:off x="1371600" y="4495800"/>
            <a:ext cx="6400800" cy="1524000"/>
          </a:xfrm>
          <a:prstGeom prst="rect">
            <a:avLst/>
          </a:prstGeom>
        </p:spPr>
        <p:txBody>
          <a:bodyPr anchor="ctr">
            <a:normAutofit/>
          </a:bodyPr>
          <a:lstStyle>
            <a:lvl1pPr marL="0" indent="0" algn="ctr">
              <a:lnSpc>
                <a:spcPct val="80000"/>
              </a:lnSpc>
              <a:spcBef>
                <a:spcPts val="500"/>
              </a:spcBef>
              <a:buSzTx/>
              <a:buNone/>
              <a:defRPr sz="2400">
                <a:solidFill>
                  <a:srgbClr val="339966"/>
                </a:solidFill>
                <a:latin typeface="+mj-lt"/>
                <a:ea typeface="+mj-ea"/>
                <a:cs typeface="+mj-cs"/>
                <a:sym typeface="Helvetica"/>
              </a:defRPr>
            </a:lvl1pPr>
            <a:lvl2pPr marL="742950" indent="-285750" algn="ctr">
              <a:lnSpc>
                <a:spcPct val="80000"/>
              </a:lnSpc>
              <a:spcBef>
                <a:spcPts val="500"/>
              </a:spcBef>
              <a:buSzPct val="75000"/>
              <a:buChar char="■"/>
              <a:defRPr sz="2400">
                <a:solidFill>
                  <a:srgbClr val="339966"/>
                </a:solidFill>
                <a:latin typeface="+mj-lt"/>
                <a:ea typeface="+mj-ea"/>
                <a:cs typeface="+mj-cs"/>
                <a:sym typeface="Helvetica"/>
              </a:defRPr>
            </a:lvl2pPr>
            <a:lvl3pPr marL="1188719" indent="-274319" algn="ctr">
              <a:lnSpc>
                <a:spcPct val="80000"/>
              </a:lnSpc>
              <a:spcBef>
                <a:spcPts val="500"/>
              </a:spcBef>
              <a:buSzPct val="75000"/>
              <a:buChar char="■"/>
              <a:defRPr sz="2400">
                <a:solidFill>
                  <a:srgbClr val="339966"/>
                </a:solidFill>
                <a:latin typeface="+mj-lt"/>
                <a:ea typeface="+mj-ea"/>
                <a:cs typeface="+mj-cs"/>
                <a:sym typeface="Helvetica"/>
              </a:defRPr>
            </a:lvl3pPr>
            <a:lvl4pPr marL="1676400" indent="-304800" algn="ctr">
              <a:lnSpc>
                <a:spcPct val="80000"/>
              </a:lnSpc>
              <a:spcBef>
                <a:spcPts val="500"/>
              </a:spcBef>
              <a:buSzPct val="75000"/>
              <a:buChar char="■"/>
              <a:defRPr sz="2400">
                <a:solidFill>
                  <a:srgbClr val="339966"/>
                </a:solidFill>
                <a:latin typeface="+mj-lt"/>
                <a:ea typeface="+mj-ea"/>
                <a:cs typeface="+mj-cs"/>
                <a:sym typeface="Helvetica"/>
              </a:defRPr>
            </a:lvl4pPr>
            <a:lvl5pPr marL="2133600" indent="-304800" algn="ctr">
              <a:lnSpc>
                <a:spcPct val="80000"/>
              </a:lnSpc>
              <a:spcBef>
                <a:spcPts val="500"/>
              </a:spcBef>
              <a:buSzPct val="75000"/>
              <a:buChar char="■"/>
              <a:defRPr sz="2400">
                <a:solidFill>
                  <a:srgbClr val="339966"/>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28" name="Slide Number"/>
          <p:cNvSpPr txBox="1">
            <a:spLocks noGrp="1"/>
          </p:cNvSpPr>
          <p:nvPr>
            <p:ph type="sldNum" sz="quarter" idx="2"/>
          </p:nvPr>
        </p:nvSpPr>
        <p:spPr>
          <a:xfrm>
            <a:off x="5791200" y="6161404"/>
            <a:ext cx="762000" cy="631191"/>
          </a:xfrm>
          <a:prstGeom prst="rect">
            <a:avLst/>
          </a:prstGeom>
          <a:solidFill>
            <a:srgbClr val="00CC99"/>
          </a:solidFill>
          <a:ln w="57150">
            <a:solidFill>
              <a:srgbClr val="336699"/>
            </a:solidFill>
            <a:miter lim="800000"/>
          </a:ln>
        </p:spPr>
        <p:txBody>
          <a:bodyPr wrap="square" anchor="ctr"/>
          <a:lstStyle>
            <a:lvl1pPr>
              <a:defRPr sz="3200" b="1">
                <a:solidFill>
                  <a:srgbClr val="000066"/>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283834414"/>
      </p:ext>
    </p:extLst>
  </p:cSld>
  <p:clrMapOvr>
    <a:masterClrMapping/>
  </p:clrMapOvr>
  <p:transition spd="med"/>
</p:sldLayout>
</file>

<file path=ppt/slideLayouts/slideLayout697.xml><?xml version="1.0" encoding="utf-8"?>
<p:sldLayout xmlns:a="http://schemas.openxmlformats.org/drawingml/2006/main" xmlns:r="http://schemas.openxmlformats.org/officeDocument/2006/relationships" xmlns:p="http://schemas.openxmlformats.org/presentationml/2006/main" showMasterSp="0" type="tx">
  <p:cSld name="57_Title and Content">
    <p:bg>
      <p:bgPr>
        <a:solidFill>
          <a:srgbClr val="000066"/>
        </a:solidFill>
        <a:effectLst/>
      </p:bgPr>
    </p:bg>
    <p:spTree>
      <p:nvGrpSpPr>
        <p:cNvPr id="1" name=""/>
        <p:cNvGrpSpPr/>
        <p:nvPr/>
      </p:nvGrpSpPr>
      <p:grpSpPr>
        <a:xfrm>
          <a:off x="0" y="0"/>
          <a:ext cx="0" cy="0"/>
          <a:chOff x="0" y="0"/>
          <a:chExt cx="0" cy="0"/>
        </a:xfrm>
      </p:grpSpPr>
      <p:sp>
        <p:nvSpPr>
          <p:cNvPr id="8935"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36"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37"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38"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39"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0"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1"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2"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3"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4"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5"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8948" name="Group 14"/>
          <p:cNvGrpSpPr/>
          <p:nvPr/>
        </p:nvGrpSpPr>
        <p:grpSpPr>
          <a:xfrm>
            <a:off x="0" y="2286000"/>
            <a:ext cx="1066800" cy="1066800"/>
            <a:chOff x="0" y="0"/>
            <a:chExt cx="1066800" cy="1066800"/>
          </a:xfrm>
        </p:grpSpPr>
        <p:sp>
          <p:nvSpPr>
            <p:cNvPr id="8946"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47"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8953" name="Group 21"/>
          <p:cNvGrpSpPr/>
          <p:nvPr/>
        </p:nvGrpSpPr>
        <p:grpSpPr>
          <a:xfrm>
            <a:off x="762000" y="152400"/>
            <a:ext cx="1981200" cy="1295400"/>
            <a:chOff x="0" y="0"/>
            <a:chExt cx="1981200" cy="1295400"/>
          </a:xfrm>
        </p:grpSpPr>
        <p:sp>
          <p:nvSpPr>
            <p:cNvPr id="8949"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50"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51"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52"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8954"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8955" name="Body Level One…"/>
          <p:cNvSpPr txBox="1">
            <a:spLocks noGrp="1"/>
          </p:cNvSpPr>
          <p:nvPr>
            <p:ph type="body" sz="half" idx="1"/>
          </p:nvPr>
        </p:nvSpPr>
        <p:spPr>
          <a:xfrm>
            <a:off x="1295400" y="2819400"/>
            <a:ext cx="7086600" cy="3352800"/>
          </a:xfrm>
          <a:prstGeom prst="rect">
            <a:avLst/>
          </a:prstGeom>
        </p:spPr>
        <p:txBody>
          <a:bodyPr>
            <a:normAutofit/>
          </a:bodyPr>
          <a:lstStyle>
            <a:lvl1pPr>
              <a:spcBef>
                <a:spcPts val="600"/>
              </a:spcBef>
              <a:buClr>
                <a:srgbClr val="0099CC"/>
              </a:buClr>
              <a:buSzPct val="75000"/>
              <a:buChar char="■"/>
              <a:defRPr sz="2800">
                <a:solidFill>
                  <a:schemeClr val="accent3">
                    <a:lumOff val="44000"/>
                  </a:schemeClr>
                </a:solidFill>
                <a:latin typeface="+mj-lt"/>
                <a:ea typeface="+mj-ea"/>
                <a:cs typeface="+mj-cs"/>
                <a:sym typeface="Helvetica"/>
              </a:defRPr>
            </a:lvl1pPr>
            <a:lvl2pPr marL="790575" indent="-333375">
              <a:spcBef>
                <a:spcPts val="600"/>
              </a:spcBef>
              <a:buClr>
                <a:srgbClr val="0099CC"/>
              </a:buClr>
              <a:buSzPct val="75000"/>
              <a:buChar char="■"/>
              <a:defRPr sz="2800">
                <a:solidFill>
                  <a:schemeClr val="accent3">
                    <a:lumOff val="44000"/>
                  </a:schemeClr>
                </a:solidFill>
                <a:latin typeface="+mj-lt"/>
                <a:ea typeface="+mj-ea"/>
                <a:cs typeface="+mj-cs"/>
                <a:sym typeface="Helvetica"/>
              </a:defRPr>
            </a:lvl2pPr>
            <a:lvl3pPr marL="1234439" indent="-320039">
              <a:spcBef>
                <a:spcPts val="600"/>
              </a:spcBef>
              <a:buClr>
                <a:srgbClr val="0099CC"/>
              </a:buClr>
              <a:buSzPct val="75000"/>
              <a:buChar char="■"/>
              <a:defRPr sz="2800">
                <a:solidFill>
                  <a:schemeClr val="accent3">
                    <a:lumOff val="44000"/>
                  </a:schemeClr>
                </a:solidFill>
                <a:latin typeface="+mj-lt"/>
                <a:ea typeface="+mj-ea"/>
                <a:cs typeface="+mj-cs"/>
                <a:sym typeface="Helvetica"/>
              </a:defRPr>
            </a:lvl3pPr>
            <a:lvl4pPr marL="17272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4pPr>
            <a:lvl5pPr marL="21844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56"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4153924454"/>
      </p:ext>
    </p:extLst>
  </p:cSld>
  <p:clrMapOvr>
    <a:masterClrMapping/>
  </p:clrMapOvr>
  <p:transition spd="med"/>
</p:sldLayout>
</file>

<file path=ppt/slideLayouts/slideLayout698.xml><?xml version="1.0" encoding="utf-8"?>
<p:sldLayout xmlns:a="http://schemas.openxmlformats.org/drawingml/2006/main" xmlns:r="http://schemas.openxmlformats.org/officeDocument/2006/relationships" xmlns:p="http://schemas.openxmlformats.org/presentationml/2006/main" showMasterSp="0" type="tx">
  <p:cSld name="52_Section Header">
    <p:bg>
      <p:bgPr>
        <a:solidFill>
          <a:srgbClr val="000066"/>
        </a:solidFill>
        <a:effectLst/>
      </p:bgPr>
    </p:bg>
    <p:spTree>
      <p:nvGrpSpPr>
        <p:cNvPr id="1" name=""/>
        <p:cNvGrpSpPr/>
        <p:nvPr/>
      </p:nvGrpSpPr>
      <p:grpSpPr>
        <a:xfrm>
          <a:off x="0" y="0"/>
          <a:ext cx="0" cy="0"/>
          <a:chOff x="0" y="0"/>
          <a:chExt cx="0" cy="0"/>
        </a:xfrm>
      </p:grpSpPr>
      <p:sp>
        <p:nvSpPr>
          <p:cNvPr id="8963"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4"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5"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6"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7"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8"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9"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70"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71"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72"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73"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8976" name="Group 14"/>
          <p:cNvGrpSpPr/>
          <p:nvPr/>
        </p:nvGrpSpPr>
        <p:grpSpPr>
          <a:xfrm>
            <a:off x="0" y="2286000"/>
            <a:ext cx="1066800" cy="1066800"/>
            <a:chOff x="0" y="0"/>
            <a:chExt cx="1066800" cy="1066800"/>
          </a:xfrm>
        </p:grpSpPr>
        <p:sp>
          <p:nvSpPr>
            <p:cNvPr id="8974"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75"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8981" name="Group 21"/>
          <p:cNvGrpSpPr/>
          <p:nvPr/>
        </p:nvGrpSpPr>
        <p:grpSpPr>
          <a:xfrm>
            <a:off x="762000" y="152400"/>
            <a:ext cx="1981200" cy="1295400"/>
            <a:chOff x="0" y="0"/>
            <a:chExt cx="1981200" cy="1295400"/>
          </a:xfrm>
        </p:grpSpPr>
        <p:sp>
          <p:nvSpPr>
            <p:cNvPr id="8977"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78"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79"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80"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898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89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mj-lt"/>
                <a:ea typeface="+mj-ea"/>
                <a:cs typeface="+mj-cs"/>
                <a:sym typeface="Helvetica"/>
              </a:defRPr>
            </a:lvl1pPr>
            <a:lvl2pPr marL="0" indent="457200">
              <a:spcBef>
                <a:spcPts val="400"/>
              </a:spcBef>
              <a:buSzTx/>
              <a:buNone/>
              <a:defRPr sz="2000">
                <a:solidFill>
                  <a:schemeClr val="accent3">
                    <a:lumOff val="44000"/>
                  </a:schemeClr>
                </a:solidFill>
                <a:latin typeface="+mj-lt"/>
                <a:ea typeface="+mj-ea"/>
                <a:cs typeface="+mj-cs"/>
                <a:sym typeface="Helvetica"/>
              </a:defRPr>
            </a:lvl2pPr>
            <a:lvl3pPr marL="0" indent="914400">
              <a:spcBef>
                <a:spcPts val="400"/>
              </a:spcBef>
              <a:buSzTx/>
              <a:buNone/>
              <a:defRPr sz="2000">
                <a:solidFill>
                  <a:schemeClr val="accent3">
                    <a:lumOff val="44000"/>
                  </a:schemeClr>
                </a:solidFill>
                <a:latin typeface="+mj-lt"/>
                <a:ea typeface="+mj-ea"/>
                <a:cs typeface="+mj-cs"/>
                <a:sym typeface="Helvetica"/>
              </a:defRPr>
            </a:lvl3pPr>
            <a:lvl4pPr marL="0" indent="1371600">
              <a:spcBef>
                <a:spcPts val="400"/>
              </a:spcBef>
              <a:buSzTx/>
              <a:buNone/>
              <a:defRPr sz="2000">
                <a:solidFill>
                  <a:schemeClr val="accent3">
                    <a:lumOff val="44000"/>
                  </a:schemeClr>
                </a:solidFill>
                <a:latin typeface="+mj-lt"/>
                <a:ea typeface="+mj-ea"/>
                <a:cs typeface="+mj-cs"/>
                <a:sym typeface="Helvetica"/>
              </a:defRPr>
            </a:lvl4pPr>
            <a:lvl5pPr marL="0" indent="1828800">
              <a:spcBef>
                <a:spcPts val="400"/>
              </a:spcBef>
              <a:buSzTx/>
              <a:buNone/>
              <a:defRPr sz="20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84"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3665760989"/>
      </p:ext>
    </p:extLst>
  </p:cSld>
  <p:clrMapOvr>
    <a:masterClrMapping/>
  </p:clrMapOvr>
  <p:transition spd="med"/>
</p:sldLayout>
</file>

<file path=ppt/slideLayouts/slideLayout699.xml><?xml version="1.0" encoding="utf-8"?>
<p:sldLayout xmlns:a="http://schemas.openxmlformats.org/drawingml/2006/main" xmlns:r="http://schemas.openxmlformats.org/officeDocument/2006/relationships" xmlns:p="http://schemas.openxmlformats.org/presentationml/2006/main" showMasterSp="0" type="tx">
  <p:cSld name="53_Two Content">
    <p:bg>
      <p:bgPr>
        <a:solidFill>
          <a:srgbClr val="000066"/>
        </a:solidFill>
        <a:effectLst/>
      </p:bgPr>
    </p:bg>
    <p:spTree>
      <p:nvGrpSpPr>
        <p:cNvPr id="1" name=""/>
        <p:cNvGrpSpPr/>
        <p:nvPr/>
      </p:nvGrpSpPr>
      <p:grpSpPr>
        <a:xfrm>
          <a:off x="0" y="0"/>
          <a:ext cx="0" cy="0"/>
          <a:chOff x="0" y="0"/>
          <a:chExt cx="0" cy="0"/>
        </a:xfrm>
      </p:grpSpPr>
      <p:sp>
        <p:nvSpPr>
          <p:cNvPr id="8991"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2"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3"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4"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5"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6"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7"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8"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9"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00"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01"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004" name="Group 14"/>
          <p:cNvGrpSpPr/>
          <p:nvPr/>
        </p:nvGrpSpPr>
        <p:grpSpPr>
          <a:xfrm>
            <a:off x="0" y="2286000"/>
            <a:ext cx="1066800" cy="1066800"/>
            <a:chOff x="0" y="0"/>
            <a:chExt cx="1066800" cy="1066800"/>
          </a:xfrm>
        </p:grpSpPr>
        <p:sp>
          <p:nvSpPr>
            <p:cNvPr id="9002"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03"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009" name="Group 21"/>
          <p:cNvGrpSpPr/>
          <p:nvPr/>
        </p:nvGrpSpPr>
        <p:grpSpPr>
          <a:xfrm>
            <a:off x="762000" y="152400"/>
            <a:ext cx="1981200" cy="1295400"/>
            <a:chOff x="0" y="0"/>
            <a:chExt cx="1981200" cy="1295400"/>
          </a:xfrm>
        </p:grpSpPr>
        <p:sp>
          <p:nvSpPr>
            <p:cNvPr id="9005"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06"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07"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08"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010"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11" name="Body Level One…"/>
          <p:cNvSpPr txBox="1">
            <a:spLocks noGrp="1"/>
          </p:cNvSpPr>
          <p:nvPr>
            <p:ph type="body" sz="quarter" idx="1"/>
          </p:nvPr>
        </p:nvSpPr>
        <p:spPr>
          <a:xfrm>
            <a:off x="1295400" y="2819400"/>
            <a:ext cx="3467100" cy="3352800"/>
          </a:xfrm>
          <a:prstGeom prst="rect">
            <a:avLst/>
          </a:prstGeom>
        </p:spPr>
        <p:txBody>
          <a:bodyPr>
            <a:normAutofit/>
          </a:bodyPr>
          <a:lstStyle>
            <a:lvl1pPr>
              <a:spcBef>
                <a:spcPts val="600"/>
              </a:spcBef>
              <a:buClr>
                <a:srgbClr val="0099CC"/>
              </a:buClr>
              <a:buSzPct val="75000"/>
              <a:buChar char="■"/>
              <a:defRPr sz="2800">
                <a:solidFill>
                  <a:schemeClr val="accent3">
                    <a:lumOff val="44000"/>
                  </a:schemeClr>
                </a:solidFill>
                <a:latin typeface="+mj-lt"/>
                <a:ea typeface="+mj-ea"/>
                <a:cs typeface="+mj-cs"/>
                <a:sym typeface="Helvetica"/>
              </a:defRPr>
            </a:lvl1pPr>
            <a:lvl2pPr marL="790575" indent="-333375">
              <a:spcBef>
                <a:spcPts val="600"/>
              </a:spcBef>
              <a:buClr>
                <a:srgbClr val="0099CC"/>
              </a:buClr>
              <a:buSzPct val="75000"/>
              <a:buChar char="■"/>
              <a:defRPr sz="2800">
                <a:solidFill>
                  <a:schemeClr val="accent3">
                    <a:lumOff val="44000"/>
                  </a:schemeClr>
                </a:solidFill>
                <a:latin typeface="+mj-lt"/>
                <a:ea typeface="+mj-ea"/>
                <a:cs typeface="+mj-cs"/>
                <a:sym typeface="Helvetica"/>
              </a:defRPr>
            </a:lvl2pPr>
            <a:lvl3pPr marL="1234439" indent="-320039">
              <a:spcBef>
                <a:spcPts val="600"/>
              </a:spcBef>
              <a:buClr>
                <a:srgbClr val="0099CC"/>
              </a:buClr>
              <a:buSzPct val="75000"/>
              <a:buChar char="■"/>
              <a:defRPr sz="2800">
                <a:solidFill>
                  <a:schemeClr val="accent3">
                    <a:lumOff val="44000"/>
                  </a:schemeClr>
                </a:solidFill>
                <a:latin typeface="+mj-lt"/>
                <a:ea typeface="+mj-ea"/>
                <a:cs typeface="+mj-cs"/>
                <a:sym typeface="Helvetica"/>
              </a:defRPr>
            </a:lvl3pPr>
            <a:lvl4pPr marL="17272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4pPr>
            <a:lvl5pPr marL="21844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012"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4118507606"/>
      </p:ext>
    </p:extLst>
  </p:cSld>
  <p:clrMapOvr>
    <a:masterClrMapping/>
  </p:clrMapOvr>
  <p:transition spd="med"/>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5"/>
          <p:cNvSpPr>
            <a:spLocks noGrp="1" noChangeArrowheads="1"/>
          </p:cNvSpPr>
          <p:nvPr>
            <p:ph type="dt" sz="half" idx="10"/>
          </p:nvPr>
        </p:nvSpPr>
        <p:spPr>
          <a:ln/>
        </p:spPr>
        <p:txBody>
          <a:bodyPr/>
          <a:lstStyle>
            <a:lvl1pPr>
              <a:defRPr/>
            </a:lvl1pPr>
          </a:lstStyle>
          <a:p>
            <a:pPr>
              <a:defRPr/>
            </a:pPr>
            <a:endParaRPr lang="en-US"/>
          </a:p>
        </p:txBody>
      </p:sp>
      <p:sp>
        <p:nvSpPr>
          <p:cNvPr id="3" name="Rectangle 26"/>
          <p:cNvSpPr>
            <a:spLocks noGrp="1" noChangeArrowheads="1"/>
          </p:cNvSpPr>
          <p:nvPr>
            <p:ph type="ftr" sz="quarter" idx="11"/>
          </p:nvPr>
        </p:nvSpPr>
        <p:spPr>
          <a:ln/>
        </p:spPr>
        <p:txBody>
          <a:bodyPr/>
          <a:lstStyle>
            <a:lvl1pPr>
              <a:defRPr/>
            </a:lvl1pPr>
          </a:lstStyle>
          <a:p>
            <a:pPr>
              <a:defRPr/>
            </a:pPr>
            <a:endParaRPr lang="en-US"/>
          </a:p>
        </p:txBody>
      </p:sp>
      <p:sp>
        <p:nvSpPr>
          <p:cNvPr id="4" name="Rectangle 27"/>
          <p:cNvSpPr>
            <a:spLocks noGrp="1" noChangeArrowheads="1"/>
          </p:cNvSpPr>
          <p:nvPr>
            <p:ph type="sldNum" sz="quarter" idx="12"/>
          </p:nvPr>
        </p:nvSpPr>
        <p:spPr>
          <a:ln/>
        </p:spPr>
        <p:txBody>
          <a:bodyPr/>
          <a:lstStyle>
            <a:lvl1pPr>
              <a:defRPr/>
            </a:lvl1pPr>
          </a:lstStyle>
          <a:p>
            <a:pPr>
              <a:defRPr/>
            </a:pPr>
            <a:fld id="{18A2E4E2-441D-CC4E-BAC7-C26C4F0FDED2}" type="slidenum">
              <a:rPr lang="en-US"/>
              <a:pPr>
                <a:defRPr/>
              </a:pPr>
              <a:t>‹#›</a:t>
            </a:fld>
            <a:endParaRPr lang="en-US"/>
          </a:p>
        </p:txBody>
      </p:sp>
    </p:spTree>
    <p:extLst>
      <p:ext uri="{BB962C8B-B14F-4D97-AF65-F5344CB8AC3E}">
        <p14:creationId xmlns:p14="http://schemas.microsoft.com/office/powerpoint/2010/main" val="783189148"/>
      </p:ext>
    </p:extLst>
  </p:cSld>
  <p:clrMapOvr>
    <a:masterClrMapping/>
  </p:clrMapOvr>
  <p:transition/>
</p:sldLayout>
</file>

<file path=ppt/slideLayouts/slideLayout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762000" y="1828800"/>
            <a:ext cx="37338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28800"/>
            <a:ext cx="37338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036024CD-0008-0E44-B353-84DD02B4E1B3}" type="slidenum">
              <a:rPr lang="en-US"/>
              <a:pPr>
                <a:defRPr/>
              </a:pPr>
              <a:t>‹#›</a:t>
            </a:fld>
            <a:endParaRPr lang="en-US"/>
          </a:p>
        </p:txBody>
      </p:sp>
    </p:spTree>
    <p:extLst>
      <p:ext uri="{BB962C8B-B14F-4D97-AF65-F5344CB8AC3E}">
        <p14:creationId xmlns:p14="http://schemas.microsoft.com/office/powerpoint/2010/main" val="754710151"/>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showMasterSp="0" type="tx">
  <p:cSld name="53_Comparison">
    <p:bg>
      <p:bgPr>
        <a:solidFill>
          <a:srgbClr val="000066"/>
        </a:solidFill>
        <a:effectLst/>
      </p:bgPr>
    </p:bg>
    <p:spTree>
      <p:nvGrpSpPr>
        <p:cNvPr id="1" name=""/>
        <p:cNvGrpSpPr/>
        <p:nvPr/>
      </p:nvGrpSpPr>
      <p:grpSpPr>
        <a:xfrm>
          <a:off x="0" y="0"/>
          <a:ext cx="0" cy="0"/>
          <a:chOff x="0" y="0"/>
          <a:chExt cx="0" cy="0"/>
        </a:xfrm>
      </p:grpSpPr>
      <p:sp>
        <p:nvSpPr>
          <p:cNvPr id="9019"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0"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1"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2"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3"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4"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5"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6"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7"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8"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9"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032" name="Group 14"/>
          <p:cNvGrpSpPr/>
          <p:nvPr/>
        </p:nvGrpSpPr>
        <p:grpSpPr>
          <a:xfrm>
            <a:off x="0" y="2286000"/>
            <a:ext cx="1066800" cy="1066800"/>
            <a:chOff x="0" y="0"/>
            <a:chExt cx="1066800" cy="1066800"/>
          </a:xfrm>
        </p:grpSpPr>
        <p:sp>
          <p:nvSpPr>
            <p:cNvPr id="9030"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31"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037" name="Group 21"/>
          <p:cNvGrpSpPr/>
          <p:nvPr/>
        </p:nvGrpSpPr>
        <p:grpSpPr>
          <a:xfrm>
            <a:off x="762000" y="152400"/>
            <a:ext cx="1981200" cy="1295400"/>
            <a:chOff x="0" y="0"/>
            <a:chExt cx="1981200" cy="1295400"/>
          </a:xfrm>
        </p:grpSpPr>
        <p:sp>
          <p:nvSpPr>
            <p:cNvPr id="9033"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34"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35"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36"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038" name="Title Text"/>
          <p:cNvSpPr txBox="1">
            <a:spLocks noGrp="1"/>
          </p:cNvSpPr>
          <p:nvPr>
            <p:ph type="title"/>
          </p:nvPr>
        </p:nvSpPr>
        <p:spPr>
          <a:xfrm>
            <a:off x="457200" y="274638"/>
            <a:ext cx="8229600" cy="1143001"/>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3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mj-lt"/>
                <a:ea typeface="+mj-ea"/>
                <a:cs typeface="+mj-cs"/>
                <a:sym typeface="Helvetica"/>
              </a:defRPr>
            </a:lvl1pPr>
            <a:lvl2pPr marL="0" indent="457200">
              <a:spcBef>
                <a:spcPts val="500"/>
              </a:spcBef>
              <a:buSzTx/>
              <a:buNone/>
              <a:defRPr sz="2400" b="1">
                <a:solidFill>
                  <a:schemeClr val="accent3">
                    <a:lumOff val="44000"/>
                  </a:schemeClr>
                </a:solidFill>
                <a:latin typeface="+mj-lt"/>
                <a:ea typeface="+mj-ea"/>
                <a:cs typeface="+mj-cs"/>
                <a:sym typeface="Helvetica"/>
              </a:defRPr>
            </a:lvl2pPr>
            <a:lvl3pPr marL="0" indent="914400">
              <a:spcBef>
                <a:spcPts val="500"/>
              </a:spcBef>
              <a:buSzTx/>
              <a:buNone/>
              <a:defRPr sz="2400" b="1">
                <a:solidFill>
                  <a:schemeClr val="accent3">
                    <a:lumOff val="44000"/>
                  </a:schemeClr>
                </a:solidFill>
                <a:latin typeface="+mj-lt"/>
                <a:ea typeface="+mj-ea"/>
                <a:cs typeface="+mj-cs"/>
                <a:sym typeface="Helvetica"/>
              </a:defRPr>
            </a:lvl3pPr>
            <a:lvl4pPr marL="0" indent="1371600">
              <a:spcBef>
                <a:spcPts val="500"/>
              </a:spcBef>
              <a:buSzTx/>
              <a:buNone/>
              <a:defRPr sz="2400" b="1">
                <a:solidFill>
                  <a:schemeClr val="accent3">
                    <a:lumOff val="44000"/>
                  </a:schemeClr>
                </a:solidFill>
                <a:latin typeface="+mj-lt"/>
                <a:ea typeface="+mj-ea"/>
                <a:cs typeface="+mj-cs"/>
                <a:sym typeface="Helvetica"/>
              </a:defRPr>
            </a:lvl4pPr>
            <a:lvl5pPr marL="0" indent="1828800">
              <a:spcBef>
                <a:spcPts val="500"/>
              </a:spcBef>
              <a:buSzTx/>
              <a:buNone/>
              <a:defRPr sz="2400" b="1">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04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mj-lt"/>
                <a:ea typeface="+mj-ea"/>
                <a:cs typeface="+mj-cs"/>
                <a:sym typeface="Helvetica"/>
              </a:defRPr>
            </a:pPr>
            <a:endParaRPr/>
          </a:p>
        </p:txBody>
      </p:sp>
      <p:sp>
        <p:nvSpPr>
          <p:cNvPr id="9041"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3322445719"/>
      </p:ext>
    </p:extLst>
  </p:cSld>
  <p:clrMapOvr>
    <a:masterClrMapping/>
  </p:clrMapOvr>
  <p:transition spd="med"/>
</p:sldLayout>
</file>

<file path=ppt/slideLayouts/slideLayout701.xml><?xml version="1.0" encoding="utf-8"?>
<p:sldLayout xmlns:a="http://schemas.openxmlformats.org/drawingml/2006/main" xmlns:r="http://schemas.openxmlformats.org/officeDocument/2006/relationships" xmlns:p="http://schemas.openxmlformats.org/presentationml/2006/main" showMasterSp="0" type="tx">
  <p:cSld name="53_Title Only">
    <p:bg>
      <p:bgPr>
        <a:solidFill>
          <a:srgbClr val="000066"/>
        </a:solidFill>
        <a:effectLst/>
      </p:bgPr>
    </p:bg>
    <p:spTree>
      <p:nvGrpSpPr>
        <p:cNvPr id="1" name=""/>
        <p:cNvGrpSpPr/>
        <p:nvPr/>
      </p:nvGrpSpPr>
      <p:grpSpPr>
        <a:xfrm>
          <a:off x="0" y="0"/>
          <a:ext cx="0" cy="0"/>
          <a:chOff x="0" y="0"/>
          <a:chExt cx="0" cy="0"/>
        </a:xfrm>
      </p:grpSpPr>
      <p:sp>
        <p:nvSpPr>
          <p:cNvPr id="9048"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49"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0"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1"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2"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3"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4"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5"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6"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7"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8"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061" name="Group 14"/>
          <p:cNvGrpSpPr/>
          <p:nvPr/>
        </p:nvGrpSpPr>
        <p:grpSpPr>
          <a:xfrm>
            <a:off x="0" y="2286000"/>
            <a:ext cx="1066800" cy="1066800"/>
            <a:chOff x="0" y="0"/>
            <a:chExt cx="1066800" cy="1066800"/>
          </a:xfrm>
        </p:grpSpPr>
        <p:sp>
          <p:nvSpPr>
            <p:cNvPr id="9059"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60"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066" name="Group 21"/>
          <p:cNvGrpSpPr/>
          <p:nvPr/>
        </p:nvGrpSpPr>
        <p:grpSpPr>
          <a:xfrm>
            <a:off x="762000" y="152400"/>
            <a:ext cx="1981200" cy="1295400"/>
            <a:chOff x="0" y="0"/>
            <a:chExt cx="1981200" cy="1295400"/>
          </a:xfrm>
        </p:grpSpPr>
        <p:sp>
          <p:nvSpPr>
            <p:cNvPr id="9062"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63"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64"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65"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067"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68"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3011985017"/>
      </p:ext>
    </p:extLst>
  </p:cSld>
  <p:clrMapOvr>
    <a:masterClrMapping/>
  </p:clrMapOvr>
  <p:transition spd="med"/>
</p:sldLayout>
</file>

<file path=ppt/slideLayouts/slideLayout702.xml><?xml version="1.0" encoding="utf-8"?>
<p:sldLayout xmlns:a="http://schemas.openxmlformats.org/drawingml/2006/main" xmlns:r="http://schemas.openxmlformats.org/officeDocument/2006/relationships" xmlns:p="http://schemas.openxmlformats.org/presentationml/2006/main" showMasterSp="0" type="tx">
  <p:cSld name="56_Blank">
    <p:bg>
      <p:bgPr>
        <a:solidFill>
          <a:srgbClr val="000066"/>
        </a:solidFill>
        <a:effectLst/>
      </p:bgPr>
    </p:bg>
    <p:spTree>
      <p:nvGrpSpPr>
        <p:cNvPr id="1" name=""/>
        <p:cNvGrpSpPr/>
        <p:nvPr/>
      </p:nvGrpSpPr>
      <p:grpSpPr>
        <a:xfrm>
          <a:off x="0" y="0"/>
          <a:ext cx="0" cy="0"/>
          <a:chOff x="0" y="0"/>
          <a:chExt cx="0" cy="0"/>
        </a:xfrm>
      </p:grpSpPr>
      <p:sp>
        <p:nvSpPr>
          <p:cNvPr id="9075"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76"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77"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78"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79"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0"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1"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2"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3"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4"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5"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088" name="Group 14"/>
          <p:cNvGrpSpPr/>
          <p:nvPr/>
        </p:nvGrpSpPr>
        <p:grpSpPr>
          <a:xfrm>
            <a:off x="0" y="2286000"/>
            <a:ext cx="1066800" cy="1066800"/>
            <a:chOff x="0" y="0"/>
            <a:chExt cx="1066800" cy="1066800"/>
          </a:xfrm>
        </p:grpSpPr>
        <p:sp>
          <p:nvSpPr>
            <p:cNvPr id="9086"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87"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093" name="Group 21"/>
          <p:cNvGrpSpPr/>
          <p:nvPr/>
        </p:nvGrpSpPr>
        <p:grpSpPr>
          <a:xfrm>
            <a:off x="762000" y="152400"/>
            <a:ext cx="1981200" cy="1295400"/>
            <a:chOff x="0" y="0"/>
            <a:chExt cx="1981200" cy="1295400"/>
          </a:xfrm>
        </p:grpSpPr>
        <p:sp>
          <p:nvSpPr>
            <p:cNvPr id="9089"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90"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91"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92"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094"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1278777617"/>
      </p:ext>
    </p:extLst>
  </p:cSld>
  <p:clrMapOvr>
    <a:masterClrMapping/>
  </p:clrMapOvr>
  <p:transition spd="med"/>
</p:sldLayout>
</file>

<file path=ppt/slideLayouts/slideLayout703.xml><?xml version="1.0" encoding="utf-8"?>
<p:sldLayout xmlns:a="http://schemas.openxmlformats.org/drawingml/2006/main" xmlns:r="http://schemas.openxmlformats.org/officeDocument/2006/relationships" xmlns:p="http://schemas.openxmlformats.org/presentationml/2006/main" showMasterSp="0" type="tx">
  <p:cSld name="53_Content with Caption">
    <p:bg>
      <p:bgPr>
        <a:solidFill>
          <a:srgbClr val="000066"/>
        </a:solidFill>
        <a:effectLst/>
      </p:bgPr>
    </p:bg>
    <p:spTree>
      <p:nvGrpSpPr>
        <p:cNvPr id="1" name=""/>
        <p:cNvGrpSpPr/>
        <p:nvPr/>
      </p:nvGrpSpPr>
      <p:grpSpPr>
        <a:xfrm>
          <a:off x="0" y="0"/>
          <a:ext cx="0" cy="0"/>
          <a:chOff x="0" y="0"/>
          <a:chExt cx="0" cy="0"/>
        </a:xfrm>
      </p:grpSpPr>
      <p:sp>
        <p:nvSpPr>
          <p:cNvPr id="9101"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2"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3"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4"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5"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6"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7"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8"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9"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10"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11"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114" name="Group 14"/>
          <p:cNvGrpSpPr/>
          <p:nvPr/>
        </p:nvGrpSpPr>
        <p:grpSpPr>
          <a:xfrm>
            <a:off x="0" y="2286000"/>
            <a:ext cx="1066800" cy="1066800"/>
            <a:chOff x="0" y="0"/>
            <a:chExt cx="1066800" cy="1066800"/>
          </a:xfrm>
        </p:grpSpPr>
        <p:sp>
          <p:nvSpPr>
            <p:cNvPr id="9112"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13"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119" name="Group 21"/>
          <p:cNvGrpSpPr/>
          <p:nvPr/>
        </p:nvGrpSpPr>
        <p:grpSpPr>
          <a:xfrm>
            <a:off x="762000" y="152400"/>
            <a:ext cx="1981200" cy="1295400"/>
            <a:chOff x="0" y="0"/>
            <a:chExt cx="1981200" cy="1295400"/>
          </a:xfrm>
        </p:grpSpPr>
        <p:sp>
          <p:nvSpPr>
            <p:cNvPr id="9115"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16"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17"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18"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120"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121"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99CC"/>
              </a:buClr>
              <a:buSzPct val="75000"/>
              <a:buChar char="■"/>
              <a:defRPr>
                <a:solidFill>
                  <a:schemeClr val="accent3">
                    <a:lumOff val="44000"/>
                  </a:schemeClr>
                </a:solidFill>
                <a:latin typeface="+mj-lt"/>
                <a:ea typeface="+mj-ea"/>
                <a:cs typeface="+mj-cs"/>
                <a:sym typeface="Helvetica"/>
              </a:defRPr>
            </a:lvl1pPr>
            <a:lvl2pPr>
              <a:buClr>
                <a:srgbClr val="0099CC"/>
              </a:buClr>
              <a:buSzPct val="75000"/>
              <a:buChar char="■"/>
              <a:defRPr>
                <a:solidFill>
                  <a:schemeClr val="accent3">
                    <a:lumOff val="44000"/>
                  </a:schemeClr>
                </a:solidFill>
                <a:latin typeface="+mj-lt"/>
                <a:ea typeface="+mj-ea"/>
                <a:cs typeface="+mj-cs"/>
                <a:sym typeface="Helvetica"/>
              </a:defRPr>
            </a:lvl2pPr>
            <a:lvl3pPr>
              <a:buClr>
                <a:srgbClr val="0099CC"/>
              </a:buClr>
              <a:buSzPct val="75000"/>
              <a:buChar char="■"/>
              <a:defRPr>
                <a:solidFill>
                  <a:schemeClr val="accent3">
                    <a:lumOff val="44000"/>
                  </a:schemeClr>
                </a:solidFill>
                <a:latin typeface="+mj-lt"/>
                <a:ea typeface="+mj-ea"/>
                <a:cs typeface="+mj-cs"/>
                <a:sym typeface="Helvetica"/>
              </a:defRPr>
            </a:lvl3pPr>
            <a:lvl4pPr>
              <a:buClr>
                <a:srgbClr val="0099CC"/>
              </a:buClr>
              <a:buSzPct val="75000"/>
              <a:buChar char="■"/>
              <a:defRPr>
                <a:solidFill>
                  <a:schemeClr val="accent3">
                    <a:lumOff val="44000"/>
                  </a:schemeClr>
                </a:solidFill>
                <a:latin typeface="+mj-lt"/>
                <a:ea typeface="+mj-ea"/>
                <a:cs typeface="+mj-cs"/>
                <a:sym typeface="Helvetica"/>
              </a:defRPr>
            </a:lvl4pPr>
            <a:lvl5pPr>
              <a:buClr>
                <a:srgbClr val="0099CC"/>
              </a:buClr>
              <a:buSzPct val="75000"/>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12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mj-lt"/>
                <a:ea typeface="+mj-ea"/>
                <a:cs typeface="+mj-cs"/>
                <a:sym typeface="Helvetica"/>
              </a:defRPr>
            </a:pPr>
            <a:endParaRPr/>
          </a:p>
        </p:txBody>
      </p:sp>
      <p:sp>
        <p:nvSpPr>
          <p:cNvPr id="9123"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4083375921"/>
      </p:ext>
    </p:extLst>
  </p:cSld>
  <p:clrMapOvr>
    <a:masterClrMapping/>
  </p:clrMapOvr>
  <p:transition spd="med"/>
</p:sldLayout>
</file>

<file path=ppt/slideLayouts/slideLayout704.xml><?xml version="1.0" encoding="utf-8"?>
<p:sldLayout xmlns:a="http://schemas.openxmlformats.org/drawingml/2006/main" xmlns:r="http://schemas.openxmlformats.org/officeDocument/2006/relationships" xmlns:p="http://schemas.openxmlformats.org/presentationml/2006/main" showMasterSp="0" type="tx">
  <p:cSld name="53_Picture with Caption">
    <p:bg>
      <p:bgPr>
        <a:solidFill>
          <a:srgbClr val="000066"/>
        </a:solidFill>
        <a:effectLst/>
      </p:bgPr>
    </p:bg>
    <p:spTree>
      <p:nvGrpSpPr>
        <p:cNvPr id="1" name=""/>
        <p:cNvGrpSpPr/>
        <p:nvPr/>
      </p:nvGrpSpPr>
      <p:grpSpPr>
        <a:xfrm>
          <a:off x="0" y="0"/>
          <a:ext cx="0" cy="0"/>
          <a:chOff x="0" y="0"/>
          <a:chExt cx="0" cy="0"/>
        </a:xfrm>
      </p:grpSpPr>
      <p:sp>
        <p:nvSpPr>
          <p:cNvPr id="9130"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1"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2"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3"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4"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5"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6"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7"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8"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9"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40"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143" name="Group 14"/>
          <p:cNvGrpSpPr/>
          <p:nvPr/>
        </p:nvGrpSpPr>
        <p:grpSpPr>
          <a:xfrm>
            <a:off x="0" y="2286000"/>
            <a:ext cx="1066800" cy="1066800"/>
            <a:chOff x="0" y="0"/>
            <a:chExt cx="1066800" cy="1066800"/>
          </a:xfrm>
        </p:grpSpPr>
        <p:sp>
          <p:nvSpPr>
            <p:cNvPr id="9141"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42"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148" name="Group 21"/>
          <p:cNvGrpSpPr/>
          <p:nvPr/>
        </p:nvGrpSpPr>
        <p:grpSpPr>
          <a:xfrm>
            <a:off x="762000" y="152400"/>
            <a:ext cx="1981200" cy="1295400"/>
            <a:chOff x="0" y="0"/>
            <a:chExt cx="1981200" cy="1295400"/>
          </a:xfrm>
        </p:grpSpPr>
        <p:sp>
          <p:nvSpPr>
            <p:cNvPr id="9144"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45"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46"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47"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149"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15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15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mj-lt"/>
                <a:ea typeface="+mj-ea"/>
                <a:cs typeface="+mj-cs"/>
                <a:sym typeface="Helvetica"/>
              </a:defRPr>
            </a:lvl1pPr>
            <a:lvl2pPr marL="0" indent="457200">
              <a:spcBef>
                <a:spcPts val="300"/>
              </a:spcBef>
              <a:buSzTx/>
              <a:buNone/>
              <a:defRPr sz="1400">
                <a:solidFill>
                  <a:schemeClr val="accent3">
                    <a:lumOff val="44000"/>
                  </a:schemeClr>
                </a:solidFill>
                <a:latin typeface="+mj-lt"/>
                <a:ea typeface="+mj-ea"/>
                <a:cs typeface="+mj-cs"/>
                <a:sym typeface="Helvetica"/>
              </a:defRPr>
            </a:lvl2pPr>
            <a:lvl3pPr marL="0" indent="914400">
              <a:spcBef>
                <a:spcPts val="300"/>
              </a:spcBef>
              <a:buSzTx/>
              <a:buNone/>
              <a:defRPr sz="1400">
                <a:solidFill>
                  <a:schemeClr val="accent3">
                    <a:lumOff val="44000"/>
                  </a:schemeClr>
                </a:solidFill>
                <a:latin typeface="+mj-lt"/>
                <a:ea typeface="+mj-ea"/>
                <a:cs typeface="+mj-cs"/>
                <a:sym typeface="Helvetica"/>
              </a:defRPr>
            </a:lvl3pPr>
            <a:lvl4pPr marL="0" indent="1371600">
              <a:spcBef>
                <a:spcPts val="300"/>
              </a:spcBef>
              <a:buSzTx/>
              <a:buNone/>
              <a:defRPr sz="1400">
                <a:solidFill>
                  <a:schemeClr val="accent3">
                    <a:lumOff val="44000"/>
                  </a:schemeClr>
                </a:solidFill>
                <a:latin typeface="+mj-lt"/>
                <a:ea typeface="+mj-ea"/>
                <a:cs typeface="+mj-cs"/>
                <a:sym typeface="Helvetica"/>
              </a:defRPr>
            </a:lvl4pPr>
            <a:lvl5pPr marL="0" indent="1828800">
              <a:spcBef>
                <a:spcPts val="300"/>
              </a:spcBef>
              <a:buSzTx/>
              <a:buNone/>
              <a:defRPr sz="14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152"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3114405994"/>
      </p:ext>
    </p:extLst>
  </p:cSld>
  <p:clrMapOvr>
    <a:masterClrMapping/>
  </p:clrMapOvr>
  <p:transition spd="med"/>
</p:sldLayout>
</file>

<file path=ppt/slideLayouts/slideLayout705.xml><?xml version="1.0" encoding="utf-8"?>
<p:sldLayout xmlns:a="http://schemas.openxmlformats.org/drawingml/2006/main" xmlns:r="http://schemas.openxmlformats.org/officeDocument/2006/relationships" xmlns:p="http://schemas.openxmlformats.org/presentationml/2006/main" showMasterSp="0" type="tx">
  <p:cSld name="6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15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16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6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49553597"/>
      </p:ext>
    </p:extLst>
  </p:cSld>
  <p:clrMapOvr>
    <a:masterClrMapping/>
  </p:clrMapOvr>
  <p:transition spd="med"/>
</p:sldLayout>
</file>

<file path=ppt/slideLayouts/slideLayout706.xml><?xml version="1.0" encoding="utf-8"?>
<p:sldLayout xmlns:a="http://schemas.openxmlformats.org/drawingml/2006/main" xmlns:r="http://schemas.openxmlformats.org/officeDocument/2006/relationships" xmlns:p="http://schemas.openxmlformats.org/presentationml/2006/main" showMasterSp="0" type="tx">
  <p:cSld name="5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16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169"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70"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3618337"/>
      </p:ext>
    </p:extLst>
  </p:cSld>
  <p:clrMapOvr>
    <a:masterClrMapping/>
  </p:clrMapOvr>
  <p:transition spd="med"/>
</p:sldLayout>
</file>

<file path=ppt/slideLayouts/slideLayout707.xml><?xml version="1.0" encoding="utf-8"?>
<p:sldLayout xmlns:a="http://schemas.openxmlformats.org/drawingml/2006/main" xmlns:r="http://schemas.openxmlformats.org/officeDocument/2006/relationships" xmlns:p="http://schemas.openxmlformats.org/presentationml/2006/main" showMasterSp="0" type="tx">
  <p:cSld name="5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17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17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7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17680057"/>
      </p:ext>
    </p:extLst>
  </p:cSld>
  <p:clrMapOvr>
    <a:masterClrMapping/>
  </p:clrMapOvr>
  <p:transition spd="med"/>
</p:sldLayout>
</file>

<file path=ppt/slideLayouts/slideLayout708.xml><?xml version="1.0" encoding="utf-8"?>
<p:sldLayout xmlns:a="http://schemas.openxmlformats.org/drawingml/2006/main" xmlns:r="http://schemas.openxmlformats.org/officeDocument/2006/relationships" xmlns:p="http://schemas.openxmlformats.org/presentationml/2006/main" showMasterSp="0" type="tx">
  <p:cSld name="5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18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18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8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89172865"/>
      </p:ext>
    </p:extLst>
  </p:cSld>
  <p:clrMapOvr>
    <a:masterClrMapping/>
  </p:clrMapOvr>
  <p:transition spd="med"/>
</p:sldLayout>
</file>

<file path=ppt/slideLayouts/slideLayout709.xml><?xml version="1.0" encoding="utf-8"?>
<p:sldLayout xmlns:a="http://schemas.openxmlformats.org/drawingml/2006/main" xmlns:r="http://schemas.openxmlformats.org/officeDocument/2006/relationships" xmlns:p="http://schemas.openxmlformats.org/presentationml/2006/main" showMasterSp="0" type="tx">
  <p:cSld name="5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19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19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9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19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53857197"/>
      </p:ext>
    </p:extLst>
  </p:cSld>
  <p:clrMapOvr>
    <a:masterClrMapping/>
  </p:clrMapOvr>
  <p:transition spd="med"/>
</p:sldLayout>
</file>

<file path=ppt/slideLayouts/slideLayout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p>
        </p:txBody>
      </p:sp>
      <p:sp>
        <p:nvSpPr>
          <p:cNvPr id="8" name="Rectangle 4"/>
          <p:cNvSpPr>
            <a:spLocks noGrp="1" noChangeArrowheads="1"/>
          </p:cNvSpPr>
          <p:nvPr>
            <p:ph type="ftr" sz="quarter" idx="11"/>
          </p:nvPr>
        </p:nvSpPr>
        <p:spPr>
          <a:ln/>
        </p:spPr>
        <p:txBody>
          <a:bodyPr/>
          <a:lstStyle>
            <a:lvl1pPr>
              <a:defRPr/>
            </a:lvl1pPr>
          </a:lstStyle>
          <a:p>
            <a:pPr>
              <a:defRPr/>
            </a:pPr>
            <a:endParaRPr lang="en-US"/>
          </a:p>
        </p:txBody>
      </p:sp>
      <p:sp>
        <p:nvSpPr>
          <p:cNvPr id="9" name="Rectangle 5"/>
          <p:cNvSpPr>
            <a:spLocks noGrp="1" noChangeArrowheads="1"/>
          </p:cNvSpPr>
          <p:nvPr>
            <p:ph type="sldNum" sz="quarter" idx="12"/>
          </p:nvPr>
        </p:nvSpPr>
        <p:spPr>
          <a:ln/>
        </p:spPr>
        <p:txBody>
          <a:bodyPr/>
          <a:lstStyle>
            <a:lvl1pPr>
              <a:defRPr/>
            </a:lvl1pPr>
          </a:lstStyle>
          <a:p>
            <a:pPr>
              <a:defRPr/>
            </a:pPr>
            <a:fld id="{42C2E0F3-B406-DD4B-BAA8-C8D7DF8DAD8D}" type="slidenum">
              <a:rPr lang="en-US"/>
              <a:pPr>
                <a:defRPr/>
              </a:pPr>
              <a:t>‹#›</a:t>
            </a:fld>
            <a:endParaRPr lang="en-US"/>
          </a:p>
        </p:txBody>
      </p:sp>
    </p:spTree>
    <p:extLst>
      <p:ext uri="{BB962C8B-B14F-4D97-AF65-F5344CB8AC3E}">
        <p14:creationId xmlns:p14="http://schemas.microsoft.com/office/powerpoint/2010/main" val="4107629472"/>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showMasterSp="0" type="tx">
  <p:cSld name="5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20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20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86478965"/>
      </p:ext>
    </p:extLst>
  </p:cSld>
  <p:clrMapOvr>
    <a:masterClrMapping/>
  </p:clrMapOvr>
  <p:transition spd="med"/>
</p:sldLayout>
</file>

<file path=ppt/slideLayouts/slideLayout711.xml><?xml version="1.0" encoding="utf-8"?>
<p:sldLayout xmlns:a="http://schemas.openxmlformats.org/drawingml/2006/main" xmlns:r="http://schemas.openxmlformats.org/officeDocument/2006/relationships" xmlns:p="http://schemas.openxmlformats.org/presentationml/2006/main" showMasterSp="0" type="tx">
  <p:cSld name="57_Blank">
    <p:bg>
      <p:bgPr>
        <a:solidFill>
          <a:schemeClr val="accent3">
            <a:lumOff val="44000"/>
          </a:schemeClr>
        </a:solidFill>
        <a:effectLst/>
      </p:bgPr>
    </p:bg>
    <p:spTree>
      <p:nvGrpSpPr>
        <p:cNvPr id="1" name=""/>
        <p:cNvGrpSpPr/>
        <p:nvPr/>
      </p:nvGrpSpPr>
      <p:grpSpPr>
        <a:xfrm>
          <a:off x="0" y="0"/>
          <a:ext cx="0" cy="0"/>
          <a:chOff x="0" y="0"/>
          <a:chExt cx="0" cy="0"/>
        </a:xfrm>
      </p:grpSpPr>
      <p:sp>
        <p:nvSpPr>
          <p:cNvPr id="921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53868093"/>
      </p:ext>
    </p:extLst>
  </p:cSld>
  <p:clrMapOvr>
    <a:masterClrMapping/>
  </p:clrMapOvr>
  <p:transition spd="med"/>
</p:sldLayout>
</file>

<file path=ppt/slideLayouts/slideLayout712.xml><?xml version="1.0" encoding="utf-8"?>
<p:sldLayout xmlns:a="http://schemas.openxmlformats.org/drawingml/2006/main" xmlns:r="http://schemas.openxmlformats.org/officeDocument/2006/relationships" xmlns:p="http://schemas.openxmlformats.org/presentationml/2006/main" showMasterSp="0" type="tx">
  <p:cSld name="5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22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221"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22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22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35263993"/>
      </p:ext>
    </p:extLst>
  </p:cSld>
  <p:clrMapOvr>
    <a:masterClrMapping/>
  </p:clrMapOvr>
  <p:transition spd="med"/>
</p:sldLayout>
</file>

<file path=ppt/slideLayouts/slideLayout713.xml><?xml version="1.0" encoding="utf-8"?>
<p:sldLayout xmlns:a="http://schemas.openxmlformats.org/drawingml/2006/main" xmlns:r="http://schemas.openxmlformats.org/officeDocument/2006/relationships" xmlns:p="http://schemas.openxmlformats.org/presentationml/2006/main" showMasterSp="0" type="tx">
  <p:cSld name="5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23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23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23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23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74353461"/>
      </p:ext>
    </p:extLst>
  </p:cSld>
  <p:clrMapOvr>
    <a:masterClrMapping/>
  </p:clrMapOvr>
  <p:transition spd="med"/>
</p:sldLayout>
</file>

<file path=ppt/slideLayouts/slideLayout714.xml><?xml version="1.0" encoding="utf-8"?>
<p:sldLayout xmlns:a="http://schemas.openxmlformats.org/drawingml/2006/main" xmlns:r="http://schemas.openxmlformats.org/officeDocument/2006/relationships" xmlns:p="http://schemas.openxmlformats.org/presentationml/2006/main" showMasterSp="0" type="tx">
  <p:cSld name="62_Title Slide">
    <p:bg>
      <p:bgPr>
        <a:solidFill>
          <a:srgbClr val="21239A"/>
        </a:solidFill>
        <a:effectLst/>
      </p:bgPr>
    </p:bg>
    <p:spTree>
      <p:nvGrpSpPr>
        <p:cNvPr id="1" name=""/>
        <p:cNvGrpSpPr/>
        <p:nvPr/>
      </p:nvGrpSpPr>
      <p:grpSpPr>
        <a:xfrm>
          <a:off x="0" y="0"/>
          <a:ext cx="0" cy="0"/>
          <a:chOff x="0" y="0"/>
          <a:chExt cx="0" cy="0"/>
        </a:xfrm>
      </p:grpSpPr>
      <p:pic>
        <p:nvPicPr>
          <p:cNvPr id="924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41" name="Title Text"/>
          <p:cNvSpPr txBox="1">
            <a:spLocks noGrp="1"/>
          </p:cNvSpPr>
          <p:nvPr>
            <p:ph type="title"/>
          </p:nvPr>
        </p:nvSpPr>
        <p:spPr>
          <a:xfrm>
            <a:off x="685800" y="16764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42" name="Body Level One…"/>
          <p:cNvSpPr txBox="1">
            <a:spLocks noGrp="1"/>
          </p:cNvSpPr>
          <p:nvPr>
            <p:ph type="body" sz="quarter" idx="1"/>
          </p:nvPr>
        </p:nvSpPr>
        <p:spPr>
          <a:xfrm>
            <a:off x="1371600" y="3352800"/>
            <a:ext cx="6400800" cy="1752600"/>
          </a:xfrm>
          <a:prstGeom prst="rect">
            <a:avLst/>
          </a:prstGeom>
        </p:spPr>
        <p:txBody>
          <a:bodyPr>
            <a:normAutofit/>
          </a:bodyPr>
          <a:lstStyle>
            <a:lvl1pPr marL="0" indent="0" algn="ctr">
              <a:buSzTx/>
              <a:buNone/>
              <a:defRPr b="1">
                <a:solidFill>
                  <a:srgbClr val="BBE0E3"/>
                </a:solidFill>
                <a:latin typeface="+mj-lt"/>
                <a:ea typeface="+mj-ea"/>
                <a:cs typeface="+mj-cs"/>
                <a:sym typeface="Helvetica"/>
              </a:defRPr>
            </a:lvl1pPr>
            <a:lvl2pPr algn="ctr">
              <a:buSzPct val="85000"/>
              <a:buBlip>
                <a:blip r:embed="rId3"/>
              </a:buBlip>
              <a:defRPr b="1">
                <a:solidFill>
                  <a:srgbClr val="BBE0E3"/>
                </a:solidFill>
                <a:latin typeface="+mj-lt"/>
                <a:ea typeface="+mj-ea"/>
                <a:cs typeface="+mj-cs"/>
                <a:sym typeface="Helvetica"/>
              </a:defRPr>
            </a:lvl2pPr>
            <a:lvl3pPr algn="ctr">
              <a:buSzPct val="95000"/>
              <a:buBlip>
                <a:blip r:embed="rId4"/>
              </a:buBlip>
              <a:defRPr b="1">
                <a:solidFill>
                  <a:srgbClr val="BBE0E3"/>
                </a:solidFill>
                <a:latin typeface="+mj-lt"/>
                <a:ea typeface="+mj-ea"/>
                <a:cs typeface="+mj-cs"/>
                <a:sym typeface="Helvetica"/>
              </a:defRPr>
            </a:lvl3pPr>
            <a:lvl4pPr algn="ctr">
              <a:buBlip>
                <a:blip r:embed="rId3"/>
              </a:buBlip>
              <a:defRPr b="1">
                <a:solidFill>
                  <a:srgbClr val="BBE0E3"/>
                </a:solidFill>
                <a:latin typeface="+mj-lt"/>
                <a:ea typeface="+mj-ea"/>
                <a:cs typeface="+mj-cs"/>
                <a:sym typeface="Helvetica"/>
              </a:defRPr>
            </a:lvl4pPr>
            <a:lvl5pPr algn="ctr">
              <a:buBlip>
                <a:blip r:embed="rId4"/>
              </a:buBlip>
              <a:defRPr b="1">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4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996602257"/>
      </p:ext>
    </p:extLst>
  </p:cSld>
  <p:clrMapOvr>
    <a:masterClrMapping/>
  </p:clrMapOvr>
  <p:transition spd="med"/>
</p:sldLayout>
</file>

<file path=ppt/slideLayouts/slideLayout715.xml><?xml version="1.0" encoding="utf-8"?>
<p:sldLayout xmlns:a="http://schemas.openxmlformats.org/drawingml/2006/main" xmlns:r="http://schemas.openxmlformats.org/officeDocument/2006/relationships" xmlns:p="http://schemas.openxmlformats.org/presentationml/2006/main" showMasterSp="0" type="tx">
  <p:cSld name="59_Title and Content">
    <p:bg>
      <p:bgPr>
        <a:solidFill>
          <a:srgbClr val="21239A"/>
        </a:solidFill>
        <a:effectLst/>
      </p:bgPr>
    </p:bg>
    <p:spTree>
      <p:nvGrpSpPr>
        <p:cNvPr id="1" name=""/>
        <p:cNvGrpSpPr/>
        <p:nvPr/>
      </p:nvGrpSpPr>
      <p:grpSpPr>
        <a:xfrm>
          <a:off x="0" y="0"/>
          <a:ext cx="0" cy="0"/>
          <a:chOff x="0" y="0"/>
          <a:chExt cx="0" cy="0"/>
        </a:xfrm>
      </p:grpSpPr>
      <p:pic>
        <p:nvPicPr>
          <p:cNvPr id="925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51"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52" name="Body Level One…"/>
          <p:cNvSpPr txBox="1">
            <a:spLocks noGrp="1"/>
          </p:cNvSpPr>
          <p:nvPr>
            <p:ph type="body" idx="1"/>
          </p:nvPr>
        </p:nvSpPr>
        <p:spPr>
          <a:xfrm>
            <a:off x="685800" y="1981200"/>
            <a:ext cx="7772400" cy="4114800"/>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5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864478341"/>
      </p:ext>
    </p:extLst>
  </p:cSld>
  <p:clrMapOvr>
    <a:masterClrMapping/>
  </p:clrMapOvr>
  <p:transition spd="med"/>
</p:sldLayout>
</file>

<file path=ppt/slideLayouts/slideLayout716.xml><?xml version="1.0" encoding="utf-8"?>
<p:sldLayout xmlns:a="http://schemas.openxmlformats.org/drawingml/2006/main" xmlns:r="http://schemas.openxmlformats.org/officeDocument/2006/relationships" xmlns:p="http://schemas.openxmlformats.org/presentationml/2006/main" showMasterSp="0" type="tx">
  <p:cSld name="54_Section Header">
    <p:bg>
      <p:bgPr>
        <a:solidFill>
          <a:srgbClr val="21239A"/>
        </a:solidFill>
        <a:effectLst/>
      </p:bgPr>
    </p:bg>
    <p:spTree>
      <p:nvGrpSpPr>
        <p:cNvPr id="1" name=""/>
        <p:cNvGrpSpPr/>
        <p:nvPr/>
      </p:nvGrpSpPr>
      <p:grpSpPr>
        <a:xfrm>
          <a:off x="0" y="0"/>
          <a:ext cx="0" cy="0"/>
          <a:chOff x="0" y="0"/>
          <a:chExt cx="0" cy="0"/>
        </a:xfrm>
      </p:grpSpPr>
      <p:pic>
        <p:nvPicPr>
          <p:cNvPr id="926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6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926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BBE0E3"/>
                </a:solidFill>
                <a:latin typeface="+mj-lt"/>
                <a:ea typeface="+mj-ea"/>
                <a:cs typeface="+mj-cs"/>
                <a:sym typeface="Helvetica"/>
              </a:defRPr>
            </a:lvl1pPr>
            <a:lvl2pPr marL="0" indent="457200">
              <a:spcBef>
                <a:spcPts val="400"/>
              </a:spcBef>
              <a:buSzTx/>
              <a:buNone/>
              <a:defRPr sz="2000">
                <a:solidFill>
                  <a:srgbClr val="BBE0E3"/>
                </a:solidFill>
                <a:latin typeface="+mj-lt"/>
                <a:ea typeface="+mj-ea"/>
                <a:cs typeface="+mj-cs"/>
                <a:sym typeface="Helvetica"/>
              </a:defRPr>
            </a:lvl2pPr>
            <a:lvl3pPr marL="0" indent="914400">
              <a:spcBef>
                <a:spcPts val="400"/>
              </a:spcBef>
              <a:buSzTx/>
              <a:buNone/>
              <a:defRPr sz="2000">
                <a:solidFill>
                  <a:srgbClr val="BBE0E3"/>
                </a:solidFill>
                <a:latin typeface="+mj-lt"/>
                <a:ea typeface="+mj-ea"/>
                <a:cs typeface="+mj-cs"/>
                <a:sym typeface="Helvetica"/>
              </a:defRPr>
            </a:lvl3pPr>
            <a:lvl4pPr marL="0" indent="1371600">
              <a:spcBef>
                <a:spcPts val="400"/>
              </a:spcBef>
              <a:buSzTx/>
              <a:buNone/>
              <a:defRPr sz="2000">
                <a:solidFill>
                  <a:srgbClr val="BBE0E3"/>
                </a:solidFill>
                <a:latin typeface="+mj-lt"/>
                <a:ea typeface="+mj-ea"/>
                <a:cs typeface="+mj-cs"/>
                <a:sym typeface="Helvetica"/>
              </a:defRPr>
            </a:lvl4pPr>
            <a:lvl5pPr marL="0" indent="1828800">
              <a:spcBef>
                <a:spcPts val="400"/>
              </a:spcBef>
              <a:buSzTx/>
              <a:buNone/>
              <a:defRPr sz="20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6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458176138"/>
      </p:ext>
    </p:extLst>
  </p:cSld>
  <p:clrMapOvr>
    <a:masterClrMapping/>
  </p:clrMapOvr>
  <p:transition spd="med"/>
</p:sldLayout>
</file>

<file path=ppt/slideLayouts/slideLayout717.xml><?xml version="1.0" encoding="utf-8"?>
<p:sldLayout xmlns:a="http://schemas.openxmlformats.org/drawingml/2006/main" xmlns:r="http://schemas.openxmlformats.org/officeDocument/2006/relationships" xmlns:p="http://schemas.openxmlformats.org/presentationml/2006/main" showMasterSp="0" type="tx">
  <p:cSld name="55_Two Content">
    <p:bg>
      <p:bgPr>
        <a:solidFill>
          <a:srgbClr val="21239A"/>
        </a:solidFill>
        <a:effectLst/>
      </p:bgPr>
    </p:bg>
    <p:spTree>
      <p:nvGrpSpPr>
        <p:cNvPr id="1" name=""/>
        <p:cNvGrpSpPr/>
        <p:nvPr/>
      </p:nvGrpSpPr>
      <p:grpSpPr>
        <a:xfrm>
          <a:off x="0" y="0"/>
          <a:ext cx="0" cy="0"/>
          <a:chOff x="0" y="0"/>
          <a:chExt cx="0" cy="0"/>
        </a:xfrm>
      </p:grpSpPr>
      <p:pic>
        <p:nvPicPr>
          <p:cNvPr id="927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71"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90000"/>
              <a:buBlip>
                <a:blip r:embed="rId3"/>
              </a:buBlip>
              <a:defRPr sz="2800">
                <a:solidFill>
                  <a:srgbClr val="BBE0E3"/>
                </a:solidFill>
                <a:latin typeface="+mj-lt"/>
                <a:ea typeface="+mj-ea"/>
                <a:cs typeface="+mj-cs"/>
                <a:sym typeface="Helvetica"/>
              </a:defRPr>
            </a:lvl1pPr>
            <a:lvl2pPr marL="790575" indent="-333375">
              <a:spcBef>
                <a:spcPts val="600"/>
              </a:spcBef>
              <a:buSzPct val="85000"/>
              <a:buBlip>
                <a:blip r:embed="rId4"/>
              </a:buBlip>
              <a:defRPr sz="2800">
                <a:solidFill>
                  <a:srgbClr val="BBE0E3"/>
                </a:solidFill>
                <a:latin typeface="+mj-lt"/>
                <a:ea typeface="+mj-ea"/>
                <a:cs typeface="+mj-cs"/>
                <a:sym typeface="Helvetica"/>
              </a:defRPr>
            </a:lvl2pPr>
            <a:lvl3pPr marL="1234439" indent="-320039">
              <a:spcBef>
                <a:spcPts val="600"/>
              </a:spcBef>
              <a:buSzPct val="95000"/>
              <a:buBlip>
                <a:blip r:embed="rId3"/>
              </a:buBlip>
              <a:defRPr sz="2800">
                <a:solidFill>
                  <a:srgbClr val="BBE0E3"/>
                </a:solidFill>
                <a:latin typeface="+mj-lt"/>
                <a:ea typeface="+mj-ea"/>
                <a:cs typeface="+mj-cs"/>
                <a:sym typeface="Helvetica"/>
              </a:defRPr>
            </a:lvl3pPr>
            <a:lvl4pPr marL="1727200" indent="-355600">
              <a:spcBef>
                <a:spcPts val="600"/>
              </a:spcBef>
              <a:buBlip>
                <a:blip r:embed="rId4"/>
              </a:buBlip>
              <a:defRPr sz="2800">
                <a:solidFill>
                  <a:srgbClr val="BBE0E3"/>
                </a:solidFill>
                <a:latin typeface="+mj-lt"/>
                <a:ea typeface="+mj-ea"/>
                <a:cs typeface="+mj-cs"/>
                <a:sym typeface="Helvetica"/>
              </a:defRPr>
            </a:lvl4pPr>
            <a:lvl5pPr marL="2184400" indent="-355600">
              <a:spcBef>
                <a:spcPts val="600"/>
              </a:spcBef>
              <a:buBlip>
                <a:blip r:embed="rId3"/>
              </a:buBlip>
              <a:defRPr sz="28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7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170723342"/>
      </p:ext>
    </p:extLst>
  </p:cSld>
  <p:clrMapOvr>
    <a:masterClrMapping/>
  </p:clrMapOvr>
  <p:transition spd="med"/>
</p:sldLayout>
</file>

<file path=ppt/slideLayouts/slideLayout718.xml><?xml version="1.0" encoding="utf-8"?>
<p:sldLayout xmlns:a="http://schemas.openxmlformats.org/drawingml/2006/main" xmlns:r="http://schemas.openxmlformats.org/officeDocument/2006/relationships" xmlns:p="http://schemas.openxmlformats.org/presentationml/2006/main" showMasterSp="0" type="tx">
  <p:cSld name="55_Comparison">
    <p:bg>
      <p:bgPr>
        <a:solidFill>
          <a:srgbClr val="21239A"/>
        </a:solidFill>
        <a:effectLst/>
      </p:bgPr>
    </p:bg>
    <p:spTree>
      <p:nvGrpSpPr>
        <p:cNvPr id="1" name=""/>
        <p:cNvGrpSpPr/>
        <p:nvPr/>
      </p:nvGrpSpPr>
      <p:grpSpPr>
        <a:xfrm>
          <a:off x="0" y="0"/>
          <a:ext cx="0" cy="0"/>
          <a:chOff x="0" y="0"/>
          <a:chExt cx="0" cy="0"/>
        </a:xfrm>
      </p:grpSpPr>
      <p:pic>
        <p:nvPicPr>
          <p:cNvPr id="928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81" name="Title Text"/>
          <p:cNvSpPr txBox="1">
            <a:spLocks noGrp="1"/>
          </p:cNvSpPr>
          <p:nvPr>
            <p:ph type="title"/>
          </p:nvPr>
        </p:nvSpPr>
        <p:spPr>
          <a:xfrm>
            <a:off x="457200" y="274638"/>
            <a:ext cx="8229600" cy="1143001"/>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BBE0E3"/>
                </a:solidFill>
                <a:latin typeface="+mj-lt"/>
                <a:ea typeface="+mj-ea"/>
                <a:cs typeface="+mj-cs"/>
                <a:sym typeface="Helvetica"/>
              </a:defRPr>
            </a:lvl1pPr>
            <a:lvl2pPr marL="0" indent="457200">
              <a:spcBef>
                <a:spcPts val="500"/>
              </a:spcBef>
              <a:buSzTx/>
              <a:buNone/>
              <a:defRPr sz="2400" b="1">
                <a:solidFill>
                  <a:srgbClr val="BBE0E3"/>
                </a:solidFill>
                <a:latin typeface="+mj-lt"/>
                <a:ea typeface="+mj-ea"/>
                <a:cs typeface="+mj-cs"/>
                <a:sym typeface="Helvetica"/>
              </a:defRPr>
            </a:lvl2pPr>
            <a:lvl3pPr marL="0" indent="914400">
              <a:spcBef>
                <a:spcPts val="500"/>
              </a:spcBef>
              <a:buSzTx/>
              <a:buNone/>
              <a:defRPr sz="2400" b="1">
                <a:solidFill>
                  <a:srgbClr val="BBE0E3"/>
                </a:solidFill>
                <a:latin typeface="+mj-lt"/>
                <a:ea typeface="+mj-ea"/>
                <a:cs typeface="+mj-cs"/>
                <a:sym typeface="Helvetica"/>
              </a:defRPr>
            </a:lvl3pPr>
            <a:lvl4pPr marL="0" indent="1371600">
              <a:spcBef>
                <a:spcPts val="500"/>
              </a:spcBef>
              <a:buSzTx/>
              <a:buNone/>
              <a:defRPr sz="2400" b="1">
                <a:solidFill>
                  <a:srgbClr val="BBE0E3"/>
                </a:solidFill>
                <a:latin typeface="+mj-lt"/>
                <a:ea typeface="+mj-ea"/>
                <a:cs typeface="+mj-cs"/>
                <a:sym typeface="Helvetica"/>
              </a:defRPr>
            </a:lvl4pPr>
            <a:lvl5pPr marL="0" indent="1828800">
              <a:spcBef>
                <a:spcPts val="500"/>
              </a:spcBef>
              <a:buSzTx/>
              <a:buNone/>
              <a:defRPr sz="2400" b="1">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8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BBE0E3"/>
                </a:solidFill>
                <a:latin typeface="+mj-lt"/>
                <a:ea typeface="+mj-ea"/>
                <a:cs typeface="+mj-cs"/>
                <a:sym typeface="Helvetica"/>
              </a:defRPr>
            </a:pPr>
            <a:endParaRPr/>
          </a:p>
        </p:txBody>
      </p:sp>
      <p:sp>
        <p:nvSpPr>
          <p:cNvPr id="9284"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539682754"/>
      </p:ext>
    </p:extLst>
  </p:cSld>
  <p:clrMapOvr>
    <a:masterClrMapping/>
  </p:clrMapOvr>
  <p:transition spd="med"/>
</p:sldLayout>
</file>

<file path=ppt/slideLayouts/slideLayout719.xml><?xml version="1.0" encoding="utf-8"?>
<p:sldLayout xmlns:a="http://schemas.openxmlformats.org/drawingml/2006/main" xmlns:r="http://schemas.openxmlformats.org/officeDocument/2006/relationships" xmlns:p="http://schemas.openxmlformats.org/presentationml/2006/main" showMasterSp="0" type="tx">
  <p:cSld name="55_Title Only">
    <p:bg>
      <p:bgPr>
        <a:solidFill>
          <a:srgbClr val="21239A"/>
        </a:solidFill>
        <a:effectLst/>
      </p:bgPr>
    </p:bg>
    <p:spTree>
      <p:nvGrpSpPr>
        <p:cNvPr id="1" name=""/>
        <p:cNvGrpSpPr/>
        <p:nvPr/>
      </p:nvGrpSpPr>
      <p:grpSpPr>
        <a:xfrm>
          <a:off x="0" y="0"/>
          <a:ext cx="0" cy="0"/>
          <a:chOff x="0" y="0"/>
          <a:chExt cx="0" cy="0"/>
        </a:xfrm>
      </p:grpSpPr>
      <p:pic>
        <p:nvPicPr>
          <p:cNvPr id="9291"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92"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9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538818935"/>
      </p:ext>
    </p:extLst>
  </p:cSld>
  <p:clrMapOvr>
    <a:masterClrMapping/>
  </p:clrMapOvr>
  <p:transition spd="med"/>
</p:sldLayout>
</file>

<file path=ppt/slideLayouts/slideLayout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p>
        </p:txBody>
      </p:sp>
      <p:sp>
        <p:nvSpPr>
          <p:cNvPr id="4" name="Rectangle 4"/>
          <p:cNvSpPr>
            <a:spLocks noGrp="1" noChangeArrowheads="1"/>
          </p:cNvSpPr>
          <p:nvPr>
            <p:ph type="ftr" sz="quarter" idx="11"/>
          </p:nvPr>
        </p:nvSpPr>
        <p:spPr>
          <a:ln/>
        </p:spPr>
        <p:txBody>
          <a:bodyPr/>
          <a:lstStyle>
            <a:lvl1pPr>
              <a:defRPr/>
            </a:lvl1pPr>
          </a:lstStyle>
          <a:p>
            <a:pPr>
              <a:defRPr/>
            </a:pPr>
            <a:endParaRPr lang="en-US"/>
          </a:p>
        </p:txBody>
      </p:sp>
      <p:sp>
        <p:nvSpPr>
          <p:cNvPr id="5" name="Rectangle 5"/>
          <p:cNvSpPr>
            <a:spLocks noGrp="1" noChangeArrowheads="1"/>
          </p:cNvSpPr>
          <p:nvPr>
            <p:ph type="sldNum" sz="quarter" idx="12"/>
          </p:nvPr>
        </p:nvSpPr>
        <p:spPr>
          <a:ln/>
        </p:spPr>
        <p:txBody>
          <a:bodyPr/>
          <a:lstStyle>
            <a:lvl1pPr>
              <a:defRPr/>
            </a:lvl1pPr>
          </a:lstStyle>
          <a:p>
            <a:pPr>
              <a:defRPr/>
            </a:pPr>
            <a:fld id="{D04FF2EE-C663-0E41-86D5-EF59EEA400C5}" type="slidenum">
              <a:rPr lang="en-US"/>
              <a:pPr>
                <a:defRPr/>
              </a:pPr>
              <a:t>‹#›</a:t>
            </a:fld>
            <a:endParaRPr lang="en-US"/>
          </a:p>
        </p:txBody>
      </p:sp>
    </p:spTree>
    <p:extLst>
      <p:ext uri="{BB962C8B-B14F-4D97-AF65-F5344CB8AC3E}">
        <p14:creationId xmlns:p14="http://schemas.microsoft.com/office/powerpoint/2010/main" val="2955857242"/>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showMasterSp="0" type="tx">
  <p:cSld name="58_Blank">
    <p:bg>
      <p:bgPr>
        <a:solidFill>
          <a:srgbClr val="21239A"/>
        </a:solidFill>
        <a:effectLst/>
      </p:bgPr>
    </p:bg>
    <p:spTree>
      <p:nvGrpSpPr>
        <p:cNvPr id="1" name=""/>
        <p:cNvGrpSpPr/>
        <p:nvPr/>
      </p:nvGrpSpPr>
      <p:grpSpPr>
        <a:xfrm>
          <a:off x="0" y="0"/>
          <a:ext cx="0" cy="0"/>
          <a:chOff x="0" y="0"/>
          <a:chExt cx="0" cy="0"/>
        </a:xfrm>
      </p:grpSpPr>
      <p:pic>
        <p:nvPicPr>
          <p:cNvPr id="930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01"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091084092"/>
      </p:ext>
    </p:extLst>
  </p:cSld>
  <p:clrMapOvr>
    <a:masterClrMapping/>
  </p:clrMapOvr>
  <p:transition spd="med"/>
</p:sldLayout>
</file>

<file path=ppt/slideLayouts/slideLayout721.xml><?xml version="1.0" encoding="utf-8"?>
<p:sldLayout xmlns:a="http://schemas.openxmlformats.org/drawingml/2006/main" xmlns:r="http://schemas.openxmlformats.org/officeDocument/2006/relationships" xmlns:p="http://schemas.openxmlformats.org/presentationml/2006/main" showMasterSp="0" type="tx">
  <p:cSld name="55_Content with Caption">
    <p:bg>
      <p:bgPr>
        <a:solidFill>
          <a:srgbClr val="21239A"/>
        </a:solidFill>
        <a:effectLst/>
      </p:bgPr>
    </p:bg>
    <p:spTree>
      <p:nvGrpSpPr>
        <p:cNvPr id="1" name=""/>
        <p:cNvGrpSpPr/>
        <p:nvPr/>
      </p:nvGrpSpPr>
      <p:grpSpPr>
        <a:xfrm>
          <a:off x="0" y="0"/>
          <a:ext cx="0" cy="0"/>
          <a:chOff x="0" y="0"/>
          <a:chExt cx="0" cy="0"/>
        </a:xfrm>
      </p:grpSpPr>
      <p:pic>
        <p:nvPicPr>
          <p:cNvPr id="9308"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09"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310" name="Body Level One…"/>
          <p:cNvSpPr txBox="1">
            <a:spLocks noGrp="1"/>
          </p:cNvSpPr>
          <p:nvPr>
            <p:ph type="body" idx="1"/>
          </p:nvPr>
        </p:nvSpPr>
        <p:spPr>
          <a:xfrm>
            <a:off x="3575050" y="273050"/>
            <a:ext cx="5111750" cy="5853113"/>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31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BBE0E3"/>
                </a:solidFill>
                <a:latin typeface="+mj-lt"/>
                <a:ea typeface="+mj-ea"/>
                <a:cs typeface="+mj-cs"/>
                <a:sym typeface="Helvetica"/>
              </a:defRPr>
            </a:pPr>
            <a:endParaRPr/>
          </a:p>
        </p:txBody>
      </p:sp>
      <p:sp>
        <p:nvSpPr>
          <p:cNvPr id="9312"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645776661"/>
      </p:ext>
    </p:extLst>
  </p:cSld>
  <p:clrMapOvr>
    <a:masterClrMapping/>
  </p:clrMapOvr>
  <p:transition spd="med"/>
</p:sldLayout>
</file>

<file path=ppt/slideLayouts/slideLayout722.xml><?xml version="1.0" encoding="utf-8"?>
<p:sldLayout xmlns:a="http://schemas.openxmlformats.org/drawingml/2006/main" xmlns:r="http://schemas.openxmlformats.org/officeDocument/2006/relationships" xmlns:p="http://schemas.openxmlformats.org/presentationml/2006/main" showMasterSp="0" type="tx">
  <p:cSld name="55_Picture with Caption">
    <p:bg>
      <p:bgPr>
        <a:solidFill>
          <a:srgbClr val="21239A"/>
        </a:solidFill>
        <a:effectLst/>
      </p:bgPr>
    </p:bg>
    <p:spTree>
      <p:nvGrpSpPr>
        <p:cNvPr id="1" name=""/>
        <p:cNvGrpSpPr/>
        <p:nvPr/>
      </p:nvGrpSpPr>
      <p:grpSpPr>
        <a:xfrm>
          <a:off x="0" y="0"/>
          <a:ext cx="0" cy="0"/>
          <a:chOff x="0" y="0"/>
          <a:chExt cx="0" cy="0"/>
        </a:xfrm>
      </p:grpSpPr>
      <p:pic>
        <p:nvPicPr>
          <p:cNvPr id="9319"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20"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32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32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BBE0E3"/>
                </a:solidFill>
                <a:latin typeface="+mj-lt"/>
                <a:ea typeface="+mj-ea"/>
                <a:cs typeface="+mj-cs"/>
                <a:sym typeface="Helvetica"/>
              </a:defRPr>
            </a:lvl1pPr>
            <a:lvl2pPr marL="0" indent="457200">
              <a:spcBef>
                <a:spcPts val="300"/>
              </a:spcBef>
              <a:buSzTx/>
              <a:buNone/>
              <a:defRPr sz="1400">
                <a:solidFill>
                  <a:srgbClr val="BBE0E3"/>
                </a:solidFill>
                <a:latin typeface="+mj-lt"/>
                <a:ea typeface="+mj-ea"/>
                <a:cs typeface="+mj-cs"/>
                <a:sym typeface="Helvetica"/>
              </a:defRPr>
            </a:lvl2pPr>
            <a:lvl3pPr marL="0" indent="914400">
              <a:spcBef>
                <a:spcPts val="300"/>
              </a:spcBef>
              <a:buSzTx/>
              <a:buNone/>
              <a:defRPr sz="1400">
                <a:solidFill>
                  <a:srgbClr val="BBE0E3"/>
                </a:solidFill>
                <a:latin typeface="+mj-lt"/>
                <a:ea typeface="+mj-ea"/>
                <a:cs typeface="+mj-cs"/>
                <a:sym typeface="Helvetica"/>
              </a:defRPr>
            </a:lvl3pPr>
            <a:lvl4pPr marL="0" indent="1371600">
              <a:spcBef>
                <a:spcPts val="300"/>
              </a:spcBef>
              <a:buSzTx/>
              <a:buNone/>
              <a:defRPr sz="1400">
                <a:solidFill>
                  <a:srgbClr val="BBE0E3"/>
                </a:solidFill>
                <a:latin typeface="+mj-lt"/>
                <a:ea typeface="+mj-ea"/>
                <a:cs typeface="+mj-cs"/>
                <a:sym typeface="Helvetica"/>
              </a:defRPr>
            </a:lvl4pPr>
            <a:lvl5pPr marL="0" indent="1828800">
              <a:spcBef>
                <a:spcPts val="300"/>
              </a:spcBef>
              <a:buSzTx/>
              <a:buNone/>
              <a:defRPr sz="14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32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177515476"/>
      </p:ext>
    </p:extLst>
  </p:cSld>
  <p:clrMapOvr>
    <a:masterClrMapping/>
  </p:clrMapOvr>
  <p:transition spd="med"/>
</p:sldLayout>
</file>

<file path=ppt/slideLayouts/slideLayout723.xml><?xml version="1.0" encoding="utf-8"?>
<p:sldLayout xmlns:a="http://schemas.openxmlformats.org/drawingml/2006/main" xmlns:r="http://schemas.openxmlformats.org/officeDocument/2006/relationships" xmlns:p="http://schemas.openxmlformats.org/presentationml/2006/main" showMasterSp="0" type="tx">
  <p:cSld name="6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330"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33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3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51375952"/>
      </p:ext>
    </p:extLst>
  </p:cSld>
  <p:clrMapOvr>
    <a:masterClrMapping/>
  </p:clrMapOvr>
  <p:transition spd="med"/>
</p:sldLayout>
</file>

<file path=ppt/slideLayouts/slideLayout724.xml><?xml version="1.0" encoding="utf-8"?>
<p:sldLayout xmlns:a="http://schemas.openxmlformats.org/drawingml/2006/main" xmlns:r="http://schemas.openxmlformats.org/officeDocument/2006/relationships" xmlns:p="http://schemas.openxmlformats.org/presentationml/2006/main" showMasterSp="0" type="tx">
  <p:cSld name="6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33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34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4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04906022"/>
      </p:ext>
    </p:extLst>
  </p:cSld>
  <p:clrMapOvr>
    <a:masterClrMapping/>
  </p:clrMapOvr>
  <p:transition spd="med"/>
</p:sldLayout>
</file>

<file path=ppt/slideLayouts/slideLayout725.xml><?xml version="1.0" encoding="utf-8"?>
<p:sldLayout xmlns:a="http://schemas.openxmlformats.org/drawingml/2006/main" xmlns:r="http://schemas.openxmlformats.org/officeDocument/2006/relationships" xmlns:p="http://schemas.openxmlformats.org/presentationml/2006/main" showMasterSp="0" type="tx">
  <p:cSld name="5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34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34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5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09901234"/>
      </p:ext>
    </p:extLst>
  </p:cSld>
  <p:clrMapOvr>
    <a:masterClrMapping/>
  </p:clrMapOvr>
  <p:transition spd="med"/>
</p:sldLayout>
</file>

<file path=ppt/slideLayouts/slideLayout726.xml><?xml version="1.0" encoding="utf-8"?>
<p:sldLayout xmlns:a="http://schemas.openxmlformats.org/drawingml/2006/main" xmlns:r="http://schemas.openxmlformats.org/officeDocument/2006/relationships" xmlns:p="http://schemas.openxmlformats.org/presentationml/2006/main" showMasterSp="0" type="tx">
  <p:cSld name="56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35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35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5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70260785"/>
      </p:ext>
    </p:extLst>
  </p:cSld>
  <p:clrMapOvr>
    <a:masterClrMapping/>
  </p:clrMapOvr>
  <p:transition spd="med"/>
</p:sldLayout>
</file>

<file path=ppt/slideLayouts/slideLayout727.xml><?xml version="1.0" encoding="utf-8"?>
<p:sldLayout xmlns:a="http://schemas.openxmlformats.org/drawingml/2006/main" xmlns:r="http://schemas.openxmlformats.org/officeDocument/2006/relationships" xmlns:p="http://schemas.openxmlformats.org/presentationml/2006/main" showMasterSp="0" type="tx">
  <p:cSld name="56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36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36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6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36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05370832"/>
      </p:ext>
    </p:extLst>
  </p:cSld>
  <p:clrMapOvr>
    <a:masterClrMapping/>
  </p:clrMapOvr>
  <p:transition spd="med"/>
</p:sldLayout>
</file>

<file path=ppt/slideLayouts/slideLayout728.xml><?xml version="1.0" encoding="utf-8"?>
<p:sldLayout xmlns:a="http://schemas.openxmlformats.org/drawingml/2006/main" xmlns:r="http://schemas.openxmlformats.org/officeDocument/2006/relationships" xmlns:p="http://schemas.openxmlformats.org/presentationml/2006/main" showMasterSp="0" type="tx">
  <p:cSld name="5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37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37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56987187"/>
      </p:ext>
    </p:extLst>
  </p:cSld>
  <p:clrMapOvr>
    <a:masterClrMapping/>
  </p:clrMapOvr>
  <p:transition spd="med"/>
</p:sldLayout>
</file>

<file path=ppt/slideLayouts/slideLayout729.xml><?xml version="1.0" encoding="utf-8"?>
<p:sldLayout xmlns:a="http://schemas.openxmlformats.org/drawingml/2006/main" xmlns:r="http://schemas.openxmlformats.org/officeDocument/2006/relationships" xmlns:p="http://schemas.openxmlformats.org/presentationml/2006/main" showMasterSp="0" type="tx">
  <p:cSld name="59_Blank">
    <p:bg>
      <p:bgPr>
        <a:solidFill>
          <a:schemeClr val="accent3">
            <a:lumOff val="44000"/>
          </a:schemeClr>
        </a:solidFill>
        <a:effectLst/>
      </p:bgPr>
    </p:bg>
    <p:spTree>
      <p:nvGrpSpPr>
        <p:cNvPr id="1" name=""/>
        <p:cNvGrpSpPr/>
        <p:nvPr/>
      </p:nvGrpSpPr>
      <p:grpSpPr>
        <a:xfrm>
          <a:off x="0" y="0"/>
          <a:ext cx="0" cy="0"/>
          <a:chOff x="0" y="0"/>
          <a:chExt cx="0" cy="0"/>
        </a:xfrm>
      </p:grpSpPr>
      <p:sp>
        <p:nvSpPr>
          <p:cNvPr id="938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63638334"/>
      </p:ext>
    </p:extLst>
  </p:cSld>
  <p:clrMapOvr>
    <a:masterClrMapping/>
  </p:clrMapOvr>
  <p:transition spd="med"/>
</p:sldLayout>
</file>

<file path=ppt/slideLayouts/slideLayout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p>
        </p:txBody>
      </p:sp>
      <p:sp>
        <p:nvSpPr>
          <p:cNvPr id="3" name="Rectangle 4"/>
          <p:cNvSpPr>
            <a:spLocks noGrp="1" noChangeArrowheads="1"/>
          </p:cNvSpPr>
          <p:nvPr>
            <p:ph type="ftr" sz="quarter" idx="11"/>
          </p:nvPr>
        </p:nvSpPr>
        <p:spPr>
          <a:ln/>
        </p:spPr>
        <p:txBody>
          <a:bodyPr/>
          <a:lstStyle>
            <a:lvl1pPr>
              <a:defRPr/>
            </a:lvl1pPr>
          </a:lstStyle>
          <a:p>
            <a:pPr>
              <a:defRPr/>
            </a:pPr>
            <a:endParaRPr lang="en-US"/>
          </a:p>
        </p:txBody>
      </p:sp>
      <p:sp>
        <p:nvSpPr>
          <p:cNvPr id="4" name="Rectangle 5"/>
          <p:cNvSpPr>
            <a:spLocks noGrp="1" noChangeArrowheads="1"/>
          </p:cNvSpPr>
          <p:nvPr>
            <p:ph type="sldNum" sz="quarter" idx="12"/>
          </p:nvPr>
        </p:nvSpPr>
        <p:spPr>
          <a:ln/>
        </p:spPr>
        <p:txBody>
          <a:bodyPr/>
          <a:lstStyle>
            <a:lvl1pPr>
              <a:defRPr/>
            </a:lvl1pPr>
          </a:lstStyle>
          <a:p>
            <a:pPr>
              <a:defRPr/>
            </a:pPr>
            <a:fld id="{1694FE4F-5C5C-134E-8ADB-8CA9BF4B4DDA}" type="slidenum">
              <a:rPr lang="en-US"/>
              <a:pPr>
                <a:defRPr/>
              </a:pPr>
              <a:t>‹#›</a:t>
            </a:fld>
            <a:endParaRPr lang="en-US"/>
          </a:p>
        </p:txBody>
      </p:sp>
    </p:spTree>
    <p:extLst>
      <p:ext uri="{BB962C8B-B14F-4D97-AF65-F5344CB8AC3E}">
        <p14:creationId xmlns:p14="http://schemas.microsoft.com/office/powerpoint/2010/main" val="4235729474"/>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showMasterSp="0" type="tx">
  <p:cSld name="56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39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39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9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39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14706871"/>
      </p:ext>
    </p:extLst>
  </p:cSld>
  <p:clrMapOvr>
    <a:masterClrMapping/>
  </p:clrMapOvr>
  <p:transition spd="med"/>
</p:sldLayout>
</file>

<file path=ppt/slideLayouts/slideLayout731.xml><?xml version="1.0" encoding="utf-8"?>
<p:sldLayout xmlns:a="http://schemas.openxmlformats.org/drawingml/2006/main" xmlns:r="http://schemas.openxmlformats.org/officeDocument/2006/relationships" xmlns:p="http://schemas.openxmlformats.org/presentationml/2006/main" showMasterSp="0" type="tx">
  <p:cSld name="56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40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40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40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0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73235640"/>
      </p:ext>
    </p:extLst>
  </p:cSld>
  <p:clrMapOvr>
    <a:masterClrMapping/>
  </p:clrMapOvr>
  <p:transition spd="med"/>
</p:sldLayout>
</file>

<file path=ppt/slideLayouts/slideLayout732.xml><?xml version="1.0" encoding="utf-8"?>
<p:sldLayout xmlns:a="http://schemas.openxmlformats.org/drawingml/2006/main" xmlns:r="http://schemas.openxmlformats.org/officeDocument/2006/relationships" xmlns:p="http://schemas.openxmlformats.org/presentationml/2006/main" showMasterSp="0" type="tx">
  <p:cSld name="64_Title Slide">
    <p:bg>
      <p:bgPr>
        <a:solidFill>
          <a:srgbClr val="000000"/>
        </a:solidFill>
        <a:effectLst/>
      </p:bgPr>
    </p:bg>
    <p:spTree>
      <p:nvGrpSpPr>
        <p:cNvPr id="1" name=""/>
        <p:cNvGrpSpPr/>
        <p:nvPr/>
      </p:nvGrpSpPr>
      <p:grpSpPr>
        <a:xfrm>
          <a:off x="0" y="0"/>
          <a:ext cx="0" cy="0"/>
          <a:chOff x="0" y="0"/>
          <a:chExt cx="0" cy="0"/>
        </a:xfrm>
      </p:grpSpPr>
      <p:sp>
        <p:nvSpPr>
          <p:cNvPr id="9411"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1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92427324"/>
      </p:ext>
    </p:extLst>
  </p:cSld>
  <p:clrMapOvr>
    <a:masterClrMapping/>
  </p:clrMapOvr>
  <p:transition spd="med"/>
</p:sldLayout>
</file>

<file path=ppt/slideLayouts/slideLayout733.xml><?xml version="1.0" encoding="utf-8"?>
<p:sldLayout xmlns:a="http://schemas.openxmlformats.org/drawingml/2006/main" xmlns:r="http://schemas.openxmlformats.org/officeDocument/2006/relationships" xmlns:p="http://schemas.openxmlformats.org/presentationml/2006/main" showMasterSp="0" type="tx">
  <p:cSld name="61_Title and Content">
    <p:bg>
      <p:bgPr>
        <a:solidFill>
          <a:srgbClr val="000000"/>
        </a:solidFill>
        <a:effectLst/>
      </p:bgPr>
    </p:bg>
    <p:spTree>
      <p:nvGrpSpPr>
        <p:cNvPr id="1" name=""/>
        <p:cNvGrpSpPr/>
        <p:nvPr/>
      </p:nvGrpSpPr>
      <p:grpSpPr>
        <a:xfrm>
          <a:off x="0" y="0"/>
          <a:ext cx="0" cy="0"/>
          <a:chOff x="0" y="0"/>
          <a:chExt cx="0" cy="0"/>
        </a:xfrm>
      </p:grpSpPr>
      <p:sp>
        <p:nvSpPr>
          <p:cNvPr id="942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2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22"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71031504"/>
      </p:ext>
    </p:extLst>
  </p:cSld>
  <p:clrMapOvr>
    <a:masterClrMapping/>
  </p:clrMapOvr>
  <p:transition spd="med"/>
</p:sldLayout>
</file>

<file path=ppt/slideLayouts/slideLayout734.xml><?xml version="1.0" encoding="utf-8"?>
<p:sldLayout xmlns:a="http://schemas.openxmlformats.org/drawingml/2006/main" xmlns:r="http://schemas.openxmlformats.org/officeDocument/2006/relationships" xmlns:p="http://schemas.openxmlformats.org/presentationml/2006/main" showMasterSp="0" type="tx">
  <p:cSld name="56_Section Header">
    <p:bg>
      <p:bgPr>
        <a:solidFill>
          <a:srgbClr val="000000"/>
        </a:solidFill>
        <a:effectLst/>
      </p:bgPr>
    </p:bg>
    <p:spTree>
      <p:nvGrpSpPr>
        <p:cNvPr id="1" name=""/>
        <p:cNvGrpSpPr/>
        <p:nvPr/>
      </p:nvGrpSpPr>
      <p:grpSpPr>
        <a:xfrm>
          <a:off x="0" y="0"/>
          <a:ext cx="0" cy="0"/>
          <a:chOff x="0" y="0"/>
          <a:chExt cx="0" cy="0"/>
        </a:xfrm>
      </p:grpSpPr>
      <p:sp>
        <p:nvSpPr>
          <p:cNvPr id="94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4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3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48342734"/>
      </p:ext>
    </p:extLst>
  </p:cSld>
  <p:clrMapOvr>
    <a:masterClrMapping/>
  </p:clrMapOvr>
  <p:transition spd="med"/>
</p:sldLayout>
</file>

<file path=ppt/slideLayouts/slideLayout735.xml><?xml version="1.0" encoding="utf-8"?>
<p:sldLayout xmlns:a="http://schemas.openxmlformats.org/drawingml/2006/main" xmlns:r="http://schemas.openxmlformats.org/officeDocument/2006/relationships" xmlns:p="http://schemas.openxmlformats.org/presentationml/2006/main" showMasterSp="0" type="tx">
  <p:cSld name="57_Two Content">
    <p:bg>
      <p:bgPr>
        <a:solidFill>
          <a:srgbClr val="000000"/>
        </a:solidFill>
        <a:effectLst/>
      </p:bgPr>
    </p:bg>
    <p:spTree>
      <p:nvGrpSpPr>
        <p:cNvPr id="1" name=""/>
        <p:cNvGrpSpPr/>
        <p:nvPr/>
      </p:nvGrpSpPr>
      <p:grpSpPr>
        <a:xfrm>
          <a:off x="0" y="0"/>
          <a:ext cx="0" cy="0"/>
          <a:chOff x="0" y="0"/>
          <a:chExt cx="0" cy="0"/>
        </a:xfrm>
      </p:grpSpPr>
      <p:sp>
        <p:nvSpPr>
          <p:cNvPr id="943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40"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09761706"/>
      </p:ext>
    </p:extLst>
  </p:cSld>
  <p:clrMapOvr>
    <a:masterClrMapping/>
  </p:clrMapOvr>
  <p:transition spd="med"/>
</p:sldLayout>
</file>

<file path=ppt/slideLayouts/slideLayout736.xml><?xml version="1.0" encoding="utf-8"?>
<p:sldLayout xmlns:a="http://schemas.openxmlformats.org/drawingml/2006/main" xmlns:r="http://schemas.openxmlformats.org/officeDocument/2006/relationships" xmlns:p="http://schemas.openxmlformats.org/presentationml/2006/main" showMasterSp="0" type="tx">
  <p:cSld name="57_Comparison">
    <p:bg>
      <p:bgPr>
        <a:solidFill>
          <a:srgbClr val="000000"/>
        </a:solidFill>
        <a:effectLst/>
      </p:bgPr>
    </p:bg>
    <p:spTree>
      <p:nvGrpSpPr>
        <p:cNvPr id="1" name=""/>
        <p:cNvGrpSpPr/>
        <p:nvPr/>
      </p:nvGrpSpPr>
      <p:grpSpPr>
        <a:xfrm>
          <a:off x="0" y="0"/>
          <a:ext cx="0" cy="0"/>
          <a:chOff x="0" y="0"/>
          <a:chExt cx="0" cy="0"/>
        </a:xfrm>
      </p:grpSpPr>
      <p:sp>
        <p:nvSpPr>
          <p:cNvPr id="944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4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450"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48659388"/>
      </p:ext>
    </p:extLst>
  </p:cSld>
  <p:clrMapOvr>
    <a:masterClrMapping/>
  </p:clrMapOvr>
  <p:transition spd="med"/>
</p:sldLayout>
</file>

<file path=ppt/slideLayouts/slideLayout737.xml><?xml version="1.0" encoding="utf-8"?>
<p:sldLayout xmlns:a="http://schemas.openxmlformats.org/drawingml/2006/main" xmlns:r="http://schemas.openxmlformats.org/officeDocument/2006/relationships" xmlns:p="http://schemas.openxmlformats.org/presentationml/2006/main" showMasterSp="0" type="tx">
  <p:cSld name="57_Title Only">
    <p:bg>
      <p:bgPr>
        <a:solidFill>
          <a:srgbClr val="000000"/>
        </a:solidFill>
        <a:effectLst/>
      </p:bgPr>
    </p:bg>
    <p:spTree>
      <p:nvGrpSpPr>
        <p:cNvPr id="1" name=""/>
        <p:cNvGrpSpPr/>
        <p:nvPr/>
      </p:nvGrpSpPr>
      <p:grpSpPr>
        <a:xfrm>
          <a:off x="0" y="0"/>
          <a:ext cx="0" cy="0"/>
          <a:chOff x="0" y="0"/>
          <a:chExt cx="0" cy="0"/>
        </a:xfrm>
      </p:grpSpPr>
      <p:sp>
        <p:nvSpPr>
          <p:cNvPr id="945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5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64781669"/>
      </p:ext>
    </p:extLst>
  </p:cSld>
  <p:clrMapOvr>
    <a:masterClrMapping/>
  </p:clrMapOvr>
  <p:transition spd="med"/>
</p:sldLayout>
</file>

<file path=ppt/slideLayouts/slideLayout738.xml><?xml version="1.0" encoding="utf-8"?>
<p:sldLayout xmlns:a="http://schemas.openxmlformats.org/drawingml/2006/main" xmlns:r="http://schemas.openxmlformats.org/officeDocument/2006/relationships" xmlns:p="http://schemas.openxmlformats.org/presentationml/2006/main" showMasterSp="0" type="tx">
  <p:cSld name="60_Blank">
    <p:bg>
      <p:bgPr>
        <a:solidFill>
          <a:srgbClr val="000000"/>
        </a:solidFill>
        <a:effectLst/>
      </p:bgPr>
    </p:bg>
    <p:spTree>
      <p:nvGrpSpPr>
        <p:cNvPr id="1" name=""/>
        <p:cNvGrpSpPr/>
        <p:nvPr/>
      </p:nvGrpSpPr>
      <p:grpSpPr>
        <a:xfrm>
          <a:off x="0" y="0"/>
          <a:ext cx="0" cy="0"/>
          <a:chOff x="0" y="0"/>
          <a:chExt cx="0" cy="0"/>
        </a:xfrm>
      </p:grpSpPr>
      <p:sp>
        <p:nvSpPr>
          <p:cNvPr id="946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43027642"/>
      </p:ext>
    </p:extLst>
  </p:cSld>
  <p:clrMapOvr>
    <a:masterClrMapping/>
  </p:clrMapOvr>
  <p:transition spd="med"/>
</p:sldLayout>
</file>

<file path=ppt/slideLayouts/slideLayout739.xml><?xml version="1.0" encoding="utf-8"?>
<p:sldLayout xmlns:a="http://schemas.openxmlformats.org/drawingml/2006/main" xmlns:r="http://schemas.openxmlformats.org/officeDocument/2006/relationships" xmlns:p="http://schemas.openxmlformats.org/presentationml/2006/main" showMasterSp="0" type="tx">
  <p:cSld name="57_Content with Caption">
    <p:bg>
      <p:bgPr>
        <a:solidFill>
          <a:srgbClr val="000000"/>
        </a:solidFill>
        <a:effectLst/>
      </p:bgPr>
    </p:bg>
    <p:spTree>
      <p:nvGrpSpPr>
        <p:cNvPr id="1" name=""/>
        <p:cNvGrpSpPr/>
        <p:nvPr/>
      </p:nvGrpSpPr>
      <p:grpSpPr>
        <a:xfrm>
          <a:off x="0" y="0"/>
          <a:ext cx="0" cy="0"/>
          <a:chOff x="0" y="0"/>
          <a:chExt cx="0" cy="0"/>
        </a:xfrm>
      </p:grpSpPr>
      <p:sp>
        <p:nvSpPr>
          <p:cNvPr id="947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47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7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47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69450758"/>
      </p:ext>
    </p:extLst>
  </p:cSld>
  <p:clrMapOvr>
    <a:masterClrMapping/>
  </p:clrMapOvr>
  <p:transition spd="med"/>
</p:sldLayout>
</file>

<file path=ppt/slideLayouts/slideLayout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62E0AACA-DE8B-4F44-8D6D-4C2B8AFF49F0}" type="slidenum">
              <a:rPr lang="en-US"/>
              <a:pPr>
                <a:defRPr/>
              </a:pPr>
              <a:t>‹#›</a:t>
            </a:fld>
            <a:endParaRPr lang="en-US"/>
          </a:p>
        </p:txBody>
      </p:sp>
    </p:spTree>
    <p:extLst>
      <p:ext uri="{BB962C8B-B14F-4D97-AF65-F5344CB8AC3E}">
        <p14:creationId xmlns:p14="http://schemas.microsoft.com/office/powerpoint/2010/main" val="3738406056"/>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showMasterSp="0" type="tx">
  <p:cSld name="57_Picture with Caption">
    <p:bg>
      <p:bgPr>
        <a:solidFill>
          <a:srgbClr val="000000"/>
        </a:solidFill>
        <a:effectLst/>
      </p:bgPr>
    </p:bg>
    <p:spTree>
      <p:nvGrpSpPr>
        <p:cNvPr id="1" name=""/>
        <p:cNvGrpSpPr/>
        <p:nvPr/>
      </p:nvGrpSpPr>
      <p:grpSpPr>
        <a:xfrm>
          <a:off x="0" y="0"/>
          <a:ext cx="0" cy="0"/>
          <a:chOff x="0" y="0"/>
          <a:chExt cx="0" cy="0"/>
        </a:xfrm>
      </p:grpSpPr>
      <p:sp>
        <p:nvSpPr>
          <p:cNvPr id="948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4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4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8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46709278"/>
      </p:ext>
    </p:extLst>
  </p:cSld>
  <p:clrMapOvr>
    <a:masterClrMapping/>
  </p:clrMapOvr>
  <p:transition spd="med"/>
</p:sldLayout>
</file>

<file path=ppt/slideLayouts/slideLayout741.xml><?xml version="1.0" encoding="utf-8"?>
<p:sldLayout xmlns:a="http://schemas.openxmlformats.org/drawingml/2006/main" xmlns:r="http://schemas.openxmlformats.org/officeDocument/2006/relationships" xmlns:p="http://schemas.openxmlformats.org/presentationml/2006/main" showMasterSp="0" type="tx">
  <p:cSld name="6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492"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9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9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95158163"/>
      </p:ext>
    </p:extLst>
  </p:cSld>
  <p:clrMapOvr>
    <a:masterClrMapping/>
  </p:clrMapOvr>
  <p:transition spd="med"/>
</p:sldLayout>
</file>

<file path=ppt/slideLayouts/slideLayout742.xml><?xml version="1.0" encoding="utf-8"?>
<p:sldLayout xmlns:a="http://schemas.openxmlformats.org/drawingml/2006/main" xmlns:r="http://schemas.openxmlformats.org/officeDocument/2006/relationships" xmlns:p="http://schemas.openxmlformats.org/presentationml/2006/main" showMasterSp="0" type="tx">
  <p:cSld name="6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0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0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0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89608674"/>
      </p:ext>
    </p:extLst>
  </p:cSld>
  <p:clrMapOvr>
    <a:masterClrMapping/>
  </p:clrMapOvr>
  <p:transition spd="med"/>
</p:sldLayout>
</file>

<file path=ppt/slideLayouts/slideLayout743.xml><?xml version="1.0" encoding="utf-8"?>
<p:sldLayout xmlns:a="http://schemas.openxmlformats.org/drawingml/2006/main" xmlns:r="http://schemas.openxmlformats.org/officeDocument/2006/relationships" xmlns:p="http://schemas.openxmlformats.org/presentationml/2006/main" showMasterSp="0" type="tx">
  <p:cSld name="5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51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5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1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5212911"/>
      </p:ext>
    </p:extLst>
  </p:cSld>
  <p:clrMapOvr>
    <a:masterClrMapping/>
  </p:clrMapOvr>
  <p:transition spd="med"/>
</p:sldLayout>
</file>

<file path=ppt/slideLayouts/slideLayout744.xml><?xml version="1.0" encoding="utf-8"?>
<p:sldLayout xmlns:a="http://schemas.openxmlformats.org/drawingml/2006/main" xmlns:r="http://schemas.openxmlformats.org/officeDocument/2006/relationships" xmlns:p="http://schemas.openxmlformats.org/presentationml/2006/main" showMasterSp="0" type="tx">
  <p:cSld name="5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1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2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2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79128322"/>
      </p:ext>
    </p:extLst>
  </p:cSld>
  <p:clrMapOvr>
    <a:masterClrMapping/>
  </p:clrMapOvr>
  <p:transition spd="med"/>
</p:sldLayout>
</file>

<file path=ppt/slideLayouts/slideLayout745.xml><?xml version="1.0" encoding="utf-8"?>
<p:sldLayout xmlns:a="http://schemas.openxmlformats.org/drawingml/2006/main" xmlns:r="http://schemas.openxmlformats.org/officeDocument/2006/relationships" xmlns:p="http://schemas.openxmlformats.org/presentationml/2006/main" showMasterSp="0" type="tx">
  <p:cSld name="5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52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2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3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53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06854966"/>
      </p:ext>
    </p:extLst>
  </p:cSld>
  <p:clrMapOvr>
    <a:masterClrMapping/>
  </p:clrMapOvr>
  <p:transition spd="med"/>
</p:sldLayout>
</file>

<file path=ppt/slideLayouts/slideLayout746.xml><?xml version="1.0" encoding="utf-8"?>
<p:sldLayout xmlns:a="http://schemas.openxmlformats.org/drawingml/2006/main" xmlns:r="http://schemas.openxmlformats.org/officeDocument/2006/relationships" xmlns:p="http://schemas.openxmlformats.org/presentationml/2006/main" showMasterSp="0" type="tx">
  <p:cSld name="5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53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3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75670024"/>
      </p:ext>
    </p:extLst>
  </p:cSld>
  <p:clrMapOvr>
    <a:masterClrMapping/>
  </p:clrMapOvr>
  <p:transition spd="med"/>
</p:sldLayout>
</file>

<file path=ppt/slideLayouts/slideLayout747.xml><?xml version="1.0" encoding="utf-8"?>
<p:sldLayout xmlns:a="http://schemas.openxmlformats.org/drawingml/2006/main" xmlns:r="http://schemas.openxmlformats.org/officeDocument/2006/relationships" xmlns:p="http://schemas.openxmlformats.org/presentationml/2006/main" showMasterSp="0" type="tx">
  <p:cSld name="5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553"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55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5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55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2720327"/>
      </p:ext>
    </p:extLst>
  </p:cSld>
  <p:clrMapOvr>
    <a:masterClrMapping/>
  </p:clrMapOvr>
  <p:transition spd="med"/>
</p:sldLayout>
</file>

<file path=ppt/slideLayouts/slideLayout748.xml><?xml version="1.0" encoding="utf-8"?>
<p:sldLayout xmlns:a="http://schemas.openxmlformats.org/drawingml/2006/main" xmlns:r="http://schemas.openxmlformats.org/officeDocument/2006/relationships" xmlns:p="http://schemas.openxmlformats.org/presentationml/2006/main" showMasterSp="0" type="tx">
  <p:cSld name="5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563"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5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5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6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39951811"/>
      </p:ext>
    </p:extLst>
  </p:cSld>
  <p:clrMapOvr>
    <a:masterClrMapping/>
  </p:clrMapOvr>
  <p:transition spd="med"/>
</p:sldLayout>
</file>

<file path=ppt/slideLayouts/slideLayout749.xml><?xml version="1.0" encoding="utf-8"?>
<p:sldLayout xmlns:a="http://schemas.openxmlformats.org/drawingml/2006/main" xmlns:r="http://schemas.openxmlformats.org/officeDocument/2006/relationships" xmlns:p="http://schemas.openxmlformats.org/presentationml/2006/main" showMasterSp="0" type="tx">
  <p:cSld name="6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573"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7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7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98413616"/>
      </p:ext>
    </p:extLst>
  </p:cSld>
  <p:clrMapOvr>
    <a:masterClrMapping/>
  </p:clrMapOvr>
  <p:transition spd="med"/>
</p:sldLayout>
</file>

<file path=ppt/slideLayouts/slideLayout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3C9728FD-26F5-2B40-AE5C-4104D8880E60}" type="slidenum">
              <a:rPr lang="en-US"/>
              <a:pPr>
                <a:defRPr/>
              </a:pPr>
              <a:t>‹#›</a:t>
            </a:fld>
            <a:endParaRPr lang="en-US"/>
          </a:p>
        </p:txBody>
      </p:sp>
    </p:spTree>
    <p:extLst>
      <p:ext uri="{BB962C8B-B14F-4D97-AF65-F5344CB8AC3E}">
        <p14:creationId xmlns:p14="http://schemas.microsoft.com/office/powerpoint/2010/main" val="114294734"/>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showMasterSp="0" type="tx">
  <p:cSld name="Title Slide 0">
    <p:bg>
      <p:bgPr>
        <a:solidFill>
          <a:srgbClr val="000000"/>
        </a:solidFill>
        <a:effectLst/>
      </p:bgPr>
    </p:bg>
    <p:spTree>
      <p:nvGrpSpPr>
        <p:cNvPr id="1" name=""/>
        <p:cNvGrpSpPr/>
        <p:nvPr/>
      </p:nvGrpSpPr>
      <p:grpSpPr>
        <a:xfrm>
          <a:off x="0" y="0"/>
          <a:ext cx="0" cy="0"/>
          <a:chOff x="0" y="0"/>
          <a:chExt cx="0" cy="0"/>
        </a:xfrm>
      </p:grpSpPr>
      <p:sp>
        <p:nvSpPr>
          <p:cNvPr id="9582"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8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5771018"/>
      </p:ext>
    </p:extLst>
  </p:cSld>
  <p:clrMapOvr>
    <a:masterClrMapping/>
  </p:clrMapOvr>
  <p:transition spd="med"/>
</p:sldLayout>
</file>

<file path=ppt/slideLayouts/slideLayout751.xml><?xml version="1.0" encoding="utf-8"?>
<p:sldLayout xmlns:a="http://schemas.openxmlformats.org/drawingml/2006/main" xmlns:r="http://schemas.openxmlformats.org/officeDocument/2006/relationships" xmlns:p="http://schemas.openxmlformats.org/presentationml/2006/main" showMasterSp="0" type="tx">
  <p:cSld name="6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9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9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9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58198783"/>
      </p:ext>
    </p:extLst>
  </p:cSld>
  <p:clrMapOvr>
    <a:masterClrMapping/>
  </p:clrMapOvr>
  <p:transition spd="med"/>
</p:sldLayout>
</file>

<file path=ppt/slideLayouts/slideLayout752.xml><?xml version="1.0" encoding="utf-8"?>
<p:sldLayout xmlns:a="http://schemas.openxmlformats.org/drawingml/2006/main" xmlns:r="http://schemas.openxmlformats.org/officeDocument/2006/relationships" xmlns:p="http://schemas.openxmlformats.org/presentationml/2006/main" showMasterSp="0" type="tx">
  <p:cSld name="58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60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60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0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54850120"/>
      </p:ext>
    </p:extLst>
  </p:cSld>
  <p:clrMapOvr>
    <a:masterClrMapping/>
  </p:clrMapOvr>
  <p:transition spd="med"/>
</p:sldLayout>
</file>

<file path=ppt/slideLayouts/slideLayout753.xml><?xml version="1.0" encoding="utf-8"?>
<p:sldLayout xmlns:a="http://schemas.openxmlformats.org/drawingml/2006/main" xmlns:r="http://schemas.openxmlformats.org/officeDocument/2006/relationships" xmlns:p="http://schemas.openxmlformats.org/presentationml/2006/main" showMasterSp="0" type="tx">
  <p:cSld name="5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60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61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1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56144425"/>
      </p:ext>
    </p:extLst>
  </p:cSld>
  <p:clrMapOvr>
    <a:masterClrMapping/>
  </p:clrMapOvr>
  <p:transition spd="med"/>
</p:sldLayout>
</file>

<file path=ppt/slideLayouts/slideLayout754.xml><?xml version="1.0" encoding="utf-8"?>
<p:sldLayout xmlns:a="http://schemas.openxmlformats.org/drawingml/2006/main" xmlns:r="http://schemas.openxmlformats.org/officeDocument/2006/relationships" xmlns:p="http://schemas.openxmlformats.org/presentationml/2006/main" showMasterSp="0" type="tx">
  <p:cSld name="5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61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6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2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62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44256872"/>
      </p:ext>
    </p:extLst>
  </p:cSld>
  <p:clrMapOvr>
    <a:masterClrMapping/>
  </p:clrMapOvr>
  <p:transition spd="med"/>
</p:sldLayout>
</file>

<file path=ppt/slideLayouts/slideLayout755.xml><?xml version="1.0" encoding="utf-8"?>
<p:sldLayout xmlns:a="http://schemas.openxmlformats.org/drawingml/2006/main" xmlns:r="http://schemas.openxmlformats.org/officeDocument/2006/relationships" xmlns:p="http://schemas.openxmlformats.org/presentationml/2006/main" showMasterSp="0" type="tx">
  <p:cSld name="5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62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62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38005956"/>
      </p:ext>
    </p:extLst>
  </p:cSld>
  <p:clrMapOvr>
    <a:masterClrMapping/>
  </p:clrMapOvr>
  <p:transition spd="med"/>
</p:sldLayout>
</file>

<file path=ppt/slideLayouts/slideLayout756.xml><?xml version="1.0" encoding="utf-8"?>
<p:sldLayout xmlns:a="http://schemas.openxmlformats.org/drawingml/2006/main" xmlns:r="http://schemas.openxmlformats.org/officeDocument/2006/relationships" xmlns:p="http://schemas.openxmlformats.org/presentationml/2006/main" showMasterSp="0" type="tx">
  <p:cSld name="61_Blank">
    <p:bg>
      <p:bgPr>
        <a:solidFill>
          <a:schemeClr val="accent3">
            <a:lumOff val="44000"/>
          </a:schemeClr>
        </a:solidFill>
        <a:effectLst/>
      </p:bgPr>
    </p:bg>
    <p:spTree>
      <p:nvGrpSpPr>
        <p:cNvPr id="1" name=""/>
        <p:cNvGrpSpPr/>
        <p:nvPr/>
      </p:nvGrpSpPr>
      <p:grpSpPr>
        <a:xfrm>
          <a:off x="0" y="0"/>
          <a:ext cx="0" cy="0"/>
          <a:chOff x="0" y="0"/>
          <a:chExt cx="0" cy="0"/>
        </a:xfrm>
      </p:grpSpPr>
      <p:sp>
        <p:nvSpPr>
          <p:cNvPr id="963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82048830"/>
      </p:ext>
    </p:extLst>
  </p:cSld>
  <p:clrMapOvr>
    <a:masterClrMapping/>
  </p:clrMapOvr>
  <p:transition spd="med"/>
</p:sldLayout>
</file>

<file path=ppt/slideLayouts/slideLayout757.xml><?xml version="1.0" encoding="utf-8"?>
<p:sldLayout xmlns:a="http://schemas.openxmlformats.org/drawingml/2006/main" xmlns:r="http://schemas.openxmlformats.org/officeDocument/2006/relationships" xmlns:p="http://schemas.openxmlformats.org/presentationml/2006/main" showMasterSp="0" type="tx">
  <p:cSld name="5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643"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64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4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6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10375471"/>
      </p:ext>
    </p:extLst>
  </p:cSld>
  <p:clrMapOvr>
    <a:masterClrMapping/>
  </p:clrMapOvr>
  <p:transition spd="med"/>
</p:sldLayout>
</file>

<file path=ppt/slideLayouts/slideLayout758.xml><?xml version="1.0" encoding="utf-8"?>
<p:sldLayout xmlns:a="http://schemas.openxmlformats.org/drawingml/2006/main" xmlns:r="http://schemas.openxmlformats.org/officeDocument/2006/relationships" xmlns:p="http://schemas.openxmlformats.org/presentationml/2006/main" showMasterSp="0" type="tx">
  <p:cSld name="5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653"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6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6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5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22749081"/>
      </p:ext>
    </p:extLst>
  </p:cSld>
  <p:clrMapOvr>
    <a:masterClrMapping/>
  </p:clrMapOvr>
  <p:transition spd="med"/>
</p:sldLayout>
</file>

<file path=ppt/slideLayouts/slideLayout759.xml><?xml version="1.0" encoding="utf-8"?>
<p:sldLayout xmlns:a="http://schemas.openxmlformats.org/drawingml/2006/main" xmlns:r="http://schemas.openxmlformats.org/officeDocument/2006/relationships" xmlns:p="http://schemas.openxmlformats.org/presentationml/2006/main" showMasterSp="0" type="tx">
  <p:cSld name="67_Title Slide">
    <p:bg>
      <p:bgPr>
        <a:solidFill>
          <a:srgbClr val="000000"/>
        </a:solidFill>
        <a:effectLst/>
      </p:bgPr>
    </p:bg>
    <p:spTree>
      <p:nvGrpSpPr>
        <p:cNvPr id="1" name=""/>
        <p:cNvGrpSpPr/>
        <p:nvPr/>
      </p:nvGrpSpPr>
      <p:grpSpPr>
        <a:xfrm>
          <a:off x="0" y="0"/>
          <a:ext cx="0" cy="0"/>
          <a:chOff x="0" y="0"/>
          <a:chExt cx="0" cy="0"/>
        </a:xfrm>
      </p:grpSpPr>
      <p:sp>
        <p:nvSpPr>
          <p:cNvPr id="9663"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966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9665"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88894323"/>
      </p:ext>
    </p:extLst>
  </p:cSld>
  <p:clrMapOvr>
    <a:masterClrMapping/>
  </p:clrMapOvr>
  <p:transition spd="med"/>
</p:sldLayout>
</file>

<file path=ppt/slideLayouts/slideLayout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03CBB1B4-6D5C-954F-AFE2-6AC062F01FCD}" type="slidenum">
              <a:rPr lang="en-US"/>
              <a:pPr>
                <a:defRPr/>
              </a:pPr>
              <a:t>‹#›</a:t>
            </a:fld>
            <a:endParaRPr lang="en-US"/>
          </a:p>
        </p:txBody>
      </p:sp>
    </p:spTree>
    <p:extLst>
      <p:ext uri="{BB962C8B-B14F-4D97-AF65-F5344CB8AC3E}">
        <p14:creationId xmlns:p14="http://schemas.microsoft.com/office/powerpoint/2010/main" val="1227520375"/>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showMasterSp="0" type="tx">
  <p:cSld name="64_Title and Content">
    <p:bg>
      <p:bgPr>
        <a:solidFill>
          <a:srgbClr val="000000"/>
        </a:solidFill>
        <a:effectLst/>
      </p:bgPr>
    </p:bg>
    <p:spTree>
      <p:nvGrpSpPr>
        <p:cNvPr id="1" name=""/>
        <p:cNvGrpSpPr/>
        <p:nvPr/>
      </p:nvGrpSpPr>
      <p:grpSpPr>
        <a:xfrm>
          <a:off x="0" y="0"/>
          <a:ext cx="0" cy="0"/>
          <a:chOff x="0" y="0"/>
          <a:chExt cx="0" cy="0"/>
        </a:xfrm>
      </p:grpSpPr>
      <p:sp>
        <p:nvSpPr>
          <p:cNvPr id="967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673"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967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67175792"/>
      </p:ext>
    </p:extLst>
  </p:cSld>
  <p:clrMapOvr>
    <a:masterClrMapping/>
  </p:clrMapOvr>
  <p:transition spd="med"/>
</p:sldLayout>
</file>

<file path=ppt/slideLayouts/slideLayout761.xml><?xml version="1.0" encoding="utf-8"?>
<p:sldLayout xmlns:a="http://schemas.openxmlformats.org/drawingml/2006/main" xmlns:r="http://schemas.openxmlformats.org/officeDocument/2006/relationships" xmlns:p="http://schemas.openxmlformats.org/presentationml/2006/main" showMasterSp="0" type="tx">
  <p:cSld name="59_Section Header">
    <p:bg>
      <p:bgPr>
        <a:solidFill>
          <a:srgbClr val="000000"/>
        </a:solidFill>
        <a:effectLst/>
      </p:bgPr>
    </p:bg>
    <p:spTree>
      <p:nvGrpSpPr>
        <p:cNvPr id="1" name=""/>
        <p:cNvGrpSpPr/>
        <p:nvPr/>
      </p:nvGrpSpPr>
      <p:grpSpPr>
        <a:xfrm>
          <a:off x="0" y="0"/>
          <a:ext cx="0" cy="0"/>
          <a:chOff x="0" y="0"/>
          <a:chExt cx="0" cy="0"/>
        </a:xfrm>
      </p:grpSpPr>
      <p:sp>
        <p:nvSpPr>
          <p:cNvPr id="968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968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6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37707308"/>
      </p:ext>
    </p:extLst>
  </p:cSld>
  <p:clrMapOvr>
    <a:masterClrMapping/>
  </p:clrMapOvr>
  <p:transition spd="med"/>
</p:sldLayout>
</file>

<file path=ppt/slideLayouts/slideLayout762.xml><?xml version="1.0" encoding="utf-8"?>
<p:sldLayout xmlns:a="http://schemas.openxmlformats.org/drawingml/2006/main" xmlns:r="http://schemas.openxmlformats.org/officeDocument/2006/relationships" xmlns:p="http://schemas.openxmlformats.org/presentationml/2006/main" showMasterSp="0" type="tx">
  <p:cSld name="60_Two Content">
    <p:bg>
      <p:bgPr>
        <a:solidFill>
          <a:srgbClr val="000000"/>
        </a:solidFill>
        <a:effectLst/>
      </p:bgPr>
    </p:bg>
    <p:spTree>
      <p:nvGrpSpPr>
        <p:cNvPr id="1" name=""/>
        <p:cNvGrpSpPr/>
        <p:nvPr/>
      </p:nvGrpSpPr>
      <p:grpSpPr>
        <a:xfrm>
          <a:off x="0" y="0"/>
          <a:ext cx="0" cy="0"/>
          <a:chOff x="0" y="0"/>
          <a:chExt cx="0" cy="0"/>
        </a:xfrm>
      </p:grpSpPr>
      <p:sp>
        <p:nvSpPr>
          <p:cNvPr id="969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69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969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89554673"/>
      </p:ext>
    </p:extLst>
  </p:cSld>
  <p:clrMapOvr>
    <a:masterClrMapping/>
  </p:clrMapOvr>
  <p:transition spd="med"/>
</p:sldLayout>
</file>

<file path=ppt/slideLayouts/slideLayout763.xml><?xml version="1.0" encoding="utf-8"?>
<p:sldLayout xmlns:a="http://schemas.openxmlformats.org/drawingml/2006/main" xmlns:r="http://schemas.openxmlformats.org/officeDocument/2006/relationships" xmlns:p="http://schemas.openxmlformats.org/presentationml/2006/main" showMasterSp="0" type="tx">
  <p:cSld name="60_Comparison">
    <p:bg>
      <p:bgPr>
        <a:solidFill>
          <a:srgbClr val="000000"/>
        </a:solidFill>
        <a:effectLst/>
      </p:bgPr>
    </p:bg>
    <p:spTree>
      <p:nvGrpSpPr>
        <p:cNvPr id="1" name=""/>
        <p:cNvGrpSpPr/>
        <p:nvPr/>
      </p:nvGrpSpPr>
      <p:grpSpPr>
        <a:xfrm>
          <a:off x="0" y="0"/>
          <a:ext cx="0" cy="0"/>
          <a:chOff x="0" y="0"/>
          <a:chExt cx="0" cy="0"/>
        </a:xfrm>
      </p:grpSpPr>
      <p:sp>
        <p:nvSpPr>
          <p:cNvPr id="969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970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70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70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91766467"/>
      </p:ext>
    </p:extLst>
  </p:cSld>
  <p:clrMapOvr>
    <a:masterClrMapping/>
  </p:clrMapOvr>
  <p:transition spd="med"/>
</p:sldLayout>
</file>

<file path=ppt/slideLayouts/slideLayout764.xml><?xml version="1.0" encoding="utf-8"?>
<p:sldLayout xmlns:a="http://schemas.openxmlformats.org/drawingml/2006/main" xmlns:r="http://schemas.openxmlformats.org/officeDocument/2006/relationships" xmlns:p="http://schemas.openxmlformats.org/presentationml/2006/main" showMasterSp="0" type="tx">
  <p:cSld name="60_Title Only">
    <p:bg>
      <p:bgPr>
        <a:solidFill>
          <a:srgbClr val="000000"/>
        </a:solidFill>
        <a:effectLst/>
      </p:bgPr>
    </p:bg>
    <p:spTree>
      <p:nvGrpSpPr>
        <p:cNvPr id="1" name=""/>
        <p:cNvGrpSpPr/>
        <p:nvPr/>
      </p:nvGrpSpPr>
      <p:grpSpPr>
        <a:xfrm>
          <a:off x="0" y="0"/>
          <a:ext cx="0" cy="0"/>
          <a:chOff x="0" y="0"/>
          <a:chExt cx="0" cy="0"/>
        </a:xfrm>
      </p:grpSpPr>
      <p:sp>
        <p:nvSpPr>
          <p:cNvPr id="970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71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44056631"/>
      </p:ext>
    </p:extLst>
  </p:cSld>
  <p:clrMapOvr>
    <a:masterClrMapping/>
  </p:clrMapOvr>
  <p:transition spd="med"/>
</p:sldLayout>
</file>

<file path=ppt/slideLayouts/slideLayout765.xml><?xml version="1.0" encoding="utf-8"?>
<p:sldLayout xmlns:a="http://schemas.openxmlformats.org/drawingml/2006/main" xmlns:r="http://schemas.openxmlformats.org/officeDocument/2006/relationships" xmlns:p="http://schemas.openxmlformats.org/presentationml/2006/main" showMasterSp="0" type="tx">
  <p:cSld name="62_Blank">
    <p:bg>
      <p:bgPr>
        <a:solidFill>
          <a:srgbClr val="000000"/>
        </a:solidFill>
        <a:effectLst/>
      </p:bgPr>
    </p:bg>
    <p:spTree>
      <p:nvGrpSpPr>
        <p:cNvPr id="1" name=""/>
        <p:cNvGrpSpPr/>
        <p:nvPr/>
      </p:nvGrpSpPr>
      <p:grpSpPr>
        <a:xfrm>
          <a:off x="0" y="0"/>
          <a:ext cx="0" cy="0"/>
          <a:chOff x="0" y="0"/>
          <a:chExt cx="0" cy="0"/>
        </a:xfrm>
      </p:grpSpPr>
      <p:sp>
        <p:nvSpPr>
          <p:cNvPr id="971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3611947"/>
      </p:ext>
    </p:extLst>
  </p:cSld>
  <p:clrMapOvr>
    <a:masterClrMapping/>
  </p:clrMapOvr>
  <p:transition spd="med"/>
</p:sldLayout>
</file>

<file path=ppt/slideLayouts/slideLayout766.xml><?xml version="1.0" encoding="utf-8"?>
<p:sldLayout xmlns:a="http://schemas.openxmlformats.org/drawingml/2006/main" xmlns:r="http://schemas.openxmlformats.org/officeDocument/2006/relationships" xmlns:p="http://schemas.openxmlformats.org/presentationml/2006/main" showMasterSp="0" type="tx">
  <p:cSld name="60_Content with Caption">
    <p:bg>
      <p:bgPr>
        <a:solidFill>
          <a:srgbClr val="000000"/>
        </a:solidFill>
        <a:effectLst/>
      </p:bgPr>
    </p:bg>
    <p:spTree>
      <p:nvGrpSpPr>
        <p:cNvPr id="1" name=""/>
        <p:cNvGrpSpPr/>
        <p:nvPr/>
      </p:nvGrpSpPr>
      <p:grpSpPr>
        <a:xfrm>
          <a:off x="0" y="0"/>
          <a:ext cx="0" cy="0"/>
          <a:chOff x="0" y="0"/>
          <a:chExt cx="0" cy="0"/>
        </a:xfrm>
      </p:grpSpPr>
      <p:sp>
        <p:nvSpPr>
          <p:cNvPr id="9724"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9725"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972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72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7152279"/>
      </p:ext>
    </p:extLst>
  </p:cSld>
  <p:clrMapOvr>
    <a:masterClrMapping/>
  </p:clrMapOvr>
  <p:transition spd="med"/>
</p:sldLayout>
</file>

<file path=ppt/slideLayouts/slideLayout767.xml><?xml version="1.0" encoding="utf-8"?>
<p:sldLayout xmlns:a="http://schemas.openxmlformats.org/drawingml/2006/main" xmlns:r="http://schemas.openxmlformats.org/officeDocument/2006/relationships" xmlns:p="http://schemas.openxmlformats.org/presentationml/2006/main" showMasterSp="0" type="tx">
  <p:cSld name="60_Picture with Caption">
    <p:bg>
      <p:bgPr>
        <a:solidFill>
          <a:srgbClr val="000000"/>
        </a:solidFill>
        <a:effectLst/>
      </p:bgPr>
    </p:bg>
    <p:spTree>
      <p:nvGrpSpPr>
        <p:cNvPr id="1" name=""/>
        <p:cNvGrpSpPr/>
        <p:nvPr/>
      </p:nvGrpSpPr>
      <p:grpSpPr>
        <a:xfrm>
          <a:off x="0" y="0"/>
          <a:ext cx="0" cy="0"/>
          <a:chOff x="0" y="0"/>
          <a:chExt cx="0" cy="0"/>
        </a:xfrm>
      </p:grpSpPr>
      <p:sp>
        <p:nvSpPr>
          <p:cNvPr id="9734"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973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73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973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19547621"/>
      </p:ext>
    </p:extLst>
  </p:cSld>
  <p:clrMapOvr>
    <a:masterClrMapping/>
  </p:clrMapOvr>
  <p:transition spd="med"/>
</p:sldLayout>
</file>

<file path=ppt/slideLayouts/slideLayout768.xml><?xml version="1.0" encoding="utf-8"?>
<p:sldLayout xmlns:a="http://schemas.openxmlformats.org/drawingml/2006/main" xmlns:r="http://schemas.openxmlformats.org/officeDocument/2006/relationships" xmlns:p="http://schemas.openxmlformats.org/presentationml/2006/main" showMasterSp="0" type="tx">
  <p:cSld name="68_Title Slide">
    <p:spTree>
      <p:nvGrpSpPr>
        <p:cNvPr id="1" name=""/>
        <p:cNvGrpSpPr/>
        <p:nvPr/>
      </p:nvGrpSpPr>
      <p:grpSpPr>
        <a:xfrm>
          <a:off x="0" y="0"/>
          <a:ext cx="0" cy="0"/>
          <a:chOff x="0" y="0"/>
          <a:chExt cx="0" cy="0"/>
        </a:xfrm>
      </p:grpSpPr>
      <p:grpSp>
        <p:nvGrpSpPr>
          <p:cNvPr id="9746" name="Group 7"/>
          <p:cNvGrpSpPr/>
          <p:nvPr/>
        </p:nvGrpSpPr>
        <p:grpSpPr>
          <a:xfrm>
            <a:off x="0" y="0"/>
            <a:ext cx="6362700" cy="6858000"/>
            <a:chOff x="0" y="0"/>
            <a:chExt cx="6362700" cy="6858000"/>
          </a:xfrm>
        </p:grpSpPr>
        <p:pic>
          <p:nvPicPr>
            <p:cNvPr id="9744"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9745"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9747"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9748"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9749"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9750" name="Slide Number"/>
          <p:cNvSpPr txBox="1">
            <a:spLocks noGrp="1"/>
          </p:cNvSpPr>
          <p:nvPr>
            <p:ph type="sldNum" sz="quarter" idx="2"/>
          </p:nvPr>
        </p:nvSpPr>
        <p:spPr>
          <a:xfrm>
            <a:off x="8617138" y="6550660"/>
            <a:ext cx="298263" cy="307340"/>
          </a:xfrm>
          <a:prstGeom prst="rect">
            <a:avLst/>
          </a:prstGeom>
        </p:spPr>
        <p:txBody>
          <a:bodyPr/>
          <a:lstStyle>
            <a:lvl1pPr algn="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256612873"/>
      </p:ext>
    </p:extLst>
  </p:cSld>
  <p:clrMapOvr>
    <a:masterClrMapping/>
  </p:clrMapOvr>
  <p:transition spd="med"/>
</p:sldLayout>
</file>

<file path=ppt/slideLayouts/slideLayout769.xml><?xml version="1.0" encoding="utf-8"?>
<p:sldLayout xmlns:a="http://schemas.openxmlformats.org/drawingml/2006/main" xmlns:r="http://schemas.openxmlformats.org/officeDocument/2006/relationships" xmlns:p="http://schemas.openxmlformats.org/presentationml/2006/main" showMasterSp="0" type="tx">
  <p:cSld name="65_Title and Content">
    <p:spTree>
      <p:nvGrpSpPr>
        <p:cNvPr id="1" name=""/>
        <p:cNvGrpSpPr/>
        <p:nvPr/>
      </p:nvGrpSpPr>
      <p:grpSpPr>
        <a:xfrm>
          <a:off x="0" y="0"/>
          <a:ext cx="0" cy="0"/>
          <a:chOff x="0" y="0"/>
          <a:chExt cx="0" cy="0"/>
        </a:xfrm>
      </p:grpSpPr>
      <p:pic>
        <p:nvPicPr>
          <p:cNvPr id="9757"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9758"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9759" name="Title Text"/>
          <p:cNvSpPr txBox="1">
            <a:spLocks noGrp="1"/>
          </p:cNvSpPr>
          <p:nvPr>
            <p:ph type="title"/>
          </p:nvPr>
        </p:nvSpPr>
        <p:spPr>
          <a:prstGeom prst="rect">
            <a:avLst/>
          </a:prstGeom>
        </p:spPr>
        <p:txBody>
          <a:bodyPr/>
          <a:lstStyle/>
          <a:p>
            <a:r>
              <a:t>Title Text</a:t>
            </a:r>
          </a:p>
        </p:txBody>
      </p:sp>
      <p:sp>
        <p:nvSpPr>
          <p:cNvPr id="9760"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4"/>
              </a:buBlip>
            </a:lvl1pPr>
            <a:lvl2pPr>
              <a:buBlip>
                <a:blip r:embed="rId5"/>
              </a:buBlip>
            </a:lvl2pPr>
          </a:lstStyle>
          <a:p>
            <a:r>
              <a:t>Body Level One</a:t>
            </a:r>
          </a:p>
          <a:p>
            <a:pPr lvl="1"/>
            <a:r>
              <a:t>Body Level Two</a:t>
            </a:r>
          </a:p>
          <a:p>
            <a:pPr lvl="2"/>
            <a:r>
              <a:t>Body Level Three</a:t>
            </a:r>
          </a:p>
          <a:p>
            <a:pPr lvl="3"/>
            <a:r>
              <a:t>Body Level Four</a:t>
            </a:r>
          </a:p>
          <a:p>
            <a:pPr lvl="4"/>
            <a:r>
              <a:t>Body Level Five</a:t>
            </a:r>
          </a:p>
        </p:txBody>
      </p:sp>
      <p:sp>
        <p:nvSpPr>
          <p:cNvPr id="9761"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298850894"/>
      </p:ext>
    </p:extLst>
  </p:cSld>
  <p:clrMapOvr>
    <a:masterClrMapping/>
  </p:clrMapOvr>
  <p:transition spd="med"/>
</p:sldLayout>
</file>

<file path=ppt/slideLayouts/slideLayout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62B85724-1CDC-DA46-865A-EA80697D2CC1}" type="slidenum">
              <a:rPr lang="en-US"/>
              <a:pPr>
                <a:defRPr/>
              </a:pPr>
              <a:t>‹#›</a:t>
            </a:fld>
            <a:endParaRPr lang="en-US"/>
          </a:p>
        </p:txBody>
      </p:sp>
    </p:spTree>
    <p:extLst>
      <p:ext uri="{BB962C8B-B14F-4D97-AF65-F5344CB8AC3E}">
        <p14:creationId xmlns:p14="http://schemas.microsoft.com/office/powerpoint/2010/main" val="2160620417"/>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tx">
  <p:cSld name="60_Section Header">
    <p:spTree>
      <p:nvGrpSpPr>
        <p:cNvPr id="1" name=""/>
        <p:cNvGrpSpPr/>
        <p:nvPr/>
      </p:nvGrpSpPr>
      <p:grpSpPr>
        <a:xfrm>
          <a:off x="0" y="0"/>
          <a:ext cx="0" cy="0"/>
          <a:chOff x="0" y="0"/>
          <a:chExt cx="0" cy="0"/>
        </a:xfrm>
      </p:grpSpPr>
      <p:sp>
        <p:nvSpPr>
          <p:cNvPr id="9768"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976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770"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77503416"/>
      </p:ext>
    </p:extLst>
  </p:cSld>
  <p:clrMapOvr>
    <a:masterClrMapping/>
  </p:clrMapOvr>
  <p:transition spd="med"/>
</p:sldLayout>
</file>

<file path=ppt/slideLayouts/slideLayout771.xml><?xml version="1.0" encoding="utf-8"?>
<p:sldLayout xmlns:a="http://schemas.openxmlformats.org/drawingml/2006/main" xmlns:r="http://schemas.openxmlformats.org/officeDocument/2006/relationships" xmlns:p="http://schemas.openxmlformats.org/presentationml/2006/main" type="tx">
  <p:cSld name="61_Two Content">
    <p:spTree>
      <p:nvGrpSpPr>
        <p:cNvPr id="1" name=""/>
        <p:cNvGrpSpPr/>
        <p:nvPr/>
      </p:nvGrpSpPr>
      <p:grpSpPr>
        <a:xfrm>
          <a:off x="0" y="0"/>
          <a:ext cx="0" cy="0"/>
          <a:chOff x="0" y="0"/>
          <a:chExt cx="0" cy="0"/>
        </a:xfrm>
      </p:grpSpPr>
      <p:sp>
        <p:nvSpPr>
          <p:cNvPr id="9777" name="Title Text"/>
          <p:cNvSpPr txBox="1">
            <a:spLocks noGrp="1"/>
          </p:cNvSpPr>
          <p:nvPr>
            <p:ph type="title"/>
          </p:nvPr>
        </p:nvSpPr>
        <p:spPr>
          <a:prstGeom prst="rect">
            <a:avLst/>
          </a:prstGeom>
        </p:spPr>
        <p:txBody>
          <a:bodyPr/>
          <a:lstStyle/>
          <a:p>
            <a:r>
              <a:t>Title Text</a:t>
            </a:r>
          </a:p>
        </p:txBody>
      </p:sp>
      <p:sp>
        <p:nvSpPr>
          <p:cNvPr id="9778"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9779"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46366060"/>
      </p:ext>
    </p:extLst>
  </p:cSld>
  <p:clrMapOvr>
    <a:masterClrMapping/>
  </p:clrMapOvr>
  <p:transition spd="med"/>
</p:sldLayout>
</file>

<file path=ppt/slideLayouts/slideLayout772.xml><?xml version="1.0" encoding="utf-8"?>
<p:sldLayout xmlns:a="http://schemas.openxmlformats.org/drawingml/2006/main" xmlns:r="http://schemas.openxmlformats.org/officeDocument/2006/relationships" xmlns:p="http://schemas.openxmlformats.org/presentationml/2006/main" type="tx">
  <p:cSld name="61_Comparison">
    <p:spTree>
      <p:nvGrpSpPr>
        <p:cNvPr id="1" name=""/>
        <p:cNvGrpSpPr/>
        <p:nvPr/>
      </p:nvGrpSpPr>
      <p:grpSpPr>
        <a:xfrm>
          <a:off x="0" y="0"/>
          <a:ext cx="0" cy="0"/>
          <a:chOff x="0" y="0"/>
          <a:chExt cx="0" cy="0"/>
        </a:xfrm>
      </p:grpSpPr>
      <p:sp>
        <p:nvSpPr>
          <p:cNvPr id="9786"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978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78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789"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276017653"/>
      </p:ext>
    </p:extLst>
  </p:cSld>
  <p:clrMapOvr>
    <a:masterClrMapping/>
  </p:clrMapOvr>
  <p:transition spd="med"/>
</p:sldLayout>
</file>

<file path=ppt/slideLayouts/slideLayout773.xml><?xml version="1.0" encoding="utf-8"?>
<p:sldLayout xmlns:a="http://schemas.openxmlformats.org/drawingml/2006/main" xmlns:r="http://schemas.openxmlformats.org/officeDocument/2006/relationships" xmlns:p="http://schemas.openxmlformats.org/presentationml/2006/main" type="tx">
  <p:cSld name="61_Title Only">
    <p:spTree>
      <p:nvGrpSpPr>
        <p:cNvPr id="1" name=""/>
        <p:cNvGrpSpPr/>
        <p:nvPr/>
      </p:nvGrpSpPr>
      <p:grpSpPr>
        <a:xfrm>
          <a:off x="0" y="0"/>
          <a:ext cx="0" cy="0"/>
          <a:chOff x="0" y="0"/>
          <a:chExt cx="0" cy="0"/>
        </a:xfrm>
      </p:grpSpPr>
      <p:sp>
        <p:nvSpPr>
          <p:cNvPr id="9796" name="Title Text"/>
          <p:cNvSpPr txBox="1">
            <a:spLocks noGrp="1"/>
          </p:cNvSpPr>
          <p:nvPr>
            <p:ph type="title"/>
          </p:nvPr>
        </p:nvSpPr>
        <p:spPr>
          <a:prstGeom prst="rect">
            <a:avLst/>
          </a:prstGeom>
        </p:spPr>
        <p:txBody>
          <a:bodyPr/>
          <a:lstStyle/>
          <a:p>
            <a:r>
              <a:t>Title Text</a:t>
            </a:r>
          </a:p>
        </p:txBody>
      </p:sp>
      <p:sp>
        <p:nvSpPr>
          <p:cNvPr id="9797"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07692238"/>
      </p:ext>
    </p:extLst>
  </p:cSld>
  <p:clrMapOvr>
    <a:masterClrMapping/>
  </p:clrMapOvr>
  <p:transition spd="med"/>
</p:sldLayout>
</file>

<file path=ppt/slideLayouts/slideLayout774.xml><?xml version="1.0" encoding="utf-8"?>
<p:sldLayout xmlns:a="http://schemas.openxmlformats.org/drawingml/2006/main" xmlns:r="http://schemas.openxmlformats.org/officeDocument/2006/relationships" xmlns:p="http://schemas.openxmlformats.org/presentationml/2006/main" type="tx">
  <p:cSld name="63_Blank">
    <p:spTree>
      <p:nvGrpSpPr>
        <p:cNvPr id="1" name=""/>
        <p:cNvGrpSpPr/>
        <p:nvPr/>
      </p:nvGrpSpPr>
      <p:grpSpPr>
        <a:xfrm>
          <a:off x="0" y="0"/>
          <a:ext cx="0" cy="0"/>
          <a:chOff x="0" y="0"/>
          <a:chExt cx="0" cy="0"/>
        </a:xfrm>
      </p:grpSpPr>
      <p:sp>
        <p:nvSpPr>
          <p:cNvPr id="980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010871999"/>
      </p:ext>
    </p:extLst>
  </p:cSld>
  <p:clrMapOvr>
    <a:masterClrMapping/>
  </p:clrMapOvr>
  <p:transition spd="med"/>
</p:sldLayout>
</file>

<file path=ppt/slideLayouts/slideLayout775.xml><?xml version="1.0" encoding="utf-8"?>
<p:sldLayout xmlns:a="http://schemas.openxmlformats.org/drawingml/2006/main" xmlns:r="http://schemas.openxmlformats.org/officeDocument/2006/relationships" xmlns:p="http://schemas.openxmlformats.org/presentationml/2006/main" type="tx">
  <p:cSld name="61_Content with Caption">
    <p:spTree>
      <p:nvGrpSpPr>
        <p:cNvPr id="1" name=""/>
        <p:cNvGrpSpPr/>
        <p:nvPr/>
      </p:nvGrpSpPr>
      <p:grpSpPr>
        <a:xfrm>
          <a:off x="0" y="0"/>
          <a:ext cx="0" cy="0"/>
          <a:chOff x="0" y="0"/>
          <a:chExt cx="0" cy="0"/>
        </a:xfrm>
      </p:grpSpPr>
      <p:sp>
        <p:nvSpPr>
          <p:cNvPr id="9811"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9812"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981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81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676642709"/>
      </p:ext>
    </p:extLst>
  </p:cSld>
  <p:clrMapOvr>
    <a:masterClrMapping/>
  </p:clrMapOvr>
  <p:transition spd="med"/>
</p:sldLayout>
</file>

<file path=ppt/slideLayouts/slideLayout776.xml><?xml version="1.0" encoding="utf-8"?>
<p:sldLayout xmlns:a="http://schemas.openxmlformats.org/drawingml/2006/main" xmlns:r="http://schemas.openxmlformats.org/officeDocument/2006/relationships" xmlns:p="http://schemas.openxmlformats.org/presentationml/2006/main" type="tx">
  <p:cSld name="61_Picture with Caption">
    <p:spTree>
      <p:nvGrpSpPr>
        <p:cNvPr id="1" name=""/>
        <p:cNvGrpSpPr/>
        <p:nvPr/>
      </p:nvGrpSpPr>
      <p:grpSpPr>
        <a:xfrm>
          <a:off x="0" y="0"/>
          <a:ext cx="0" cy="0"/>
          <a:chOff x="0" y="0"/>
          <a:chExt cx="0" cy="0"/>
        </a:xfrm>
      </p:grpSpPr>
      <p:sp>
        <p:nvSpPr>
          <p:cNvPr id="9821"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982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82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982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266848604"/>
      </p:ext>
    </p:extLst>
  </p:cSld>
  <p:clrMapOvr>
    <a:masterClrMapping/>
  </p:clrMapOvr>
  <p:transition spd="med"/>
</p:sldLayout>
</file>

<file path=ppt/slideLayouts/slideLayout777.xml><?xml version="1.0" encoding="utf-8"?>
<p:sldLayout xmlns:a="http://schemas.openxmlformats.org/drawingml/2006/main" xmlns:r="http://schemas.openxmlformats.org/officeDocument/2006/relationships" xmlns:p="http://schemas.openxmlformats.org/presentationml/2006/main" showMasterSp="0" type="tx">
  <p:cSld name="6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831"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83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33"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20176940"/>
      </p:ext>
    </p:extLst>
  </p:cSld>
  <p:clrMapOvr>
    <a:masterClrMapping/>
  </p:clrMapOvr>
  <p:transition spd="med"/>
</p:sldLayout>
</file>

<file path=ppt/slideLayouts/slideLayout778.xml><?xml version="1.0" encoding="utf-8"?>
<p:sldLayout xmlns:a="http://schemas.openxmlformats.org/drawingml/2006/main" xmlns:r="http://schemas.openxmlformats.org/officeDocument/2006/relationships" xmlns:p="http://schemas.openxmlformats.org/presentationml/2006/main" showMasterSp="0" type="tx">
  <p:cSld name="66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84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841"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42"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02936921"/>
      </p:ext>
    </p:extLst>
  </p:cSld>
  <p:clrMapOvr>
    <a:masterClrMapping/>
  </p:clrMapOvr>
  <p:transition spd="med"/>
</p:sldLayout>
</file>

<file path=ppt/slideLayouts/slideLayout779.xml><?xml version="1.0" encoding="utf-8"?>
<p:sldLayout xmlns:a="http://schemas.openxmlformats.org/drawingml/2006/main" xmlns:r="http://schemas.openxmlformats.org/officeDocument/2006/relationships" xmlns:p="http://schemas.openxmlformats.org/presentationml/2006/main" showMasterSp="0" type="tx">
  <p:cSld name="6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84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85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51"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407895566"/>
      </p:ext>
    </p:extLst>
  </p:cSld>
  <p:clrMapOvr>
    <a:masterClrMapping/>
  </p:clrMapOvr>
  <p:transition spd="med"/>
</p:sldLayout>
</file>

<file path=ppt/slideLayouts/slideLayout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587351925"/>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showMasterSp="0" type="tx">
  <p:cSld name="6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85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85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60"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019885067"/>
      </p:ext>
    </p:extLst>
  </p:cSld>
  <p:clrMapOvr>
    <a:masterClrMapping/>
  </p:clrMapOvr>
  <p:transition spd="med"/>
</p:sldLayout>
</file>

<file path=ppt/slideLayouts/slideLayout781.xml><?xml version="1.0" encoding="utf-8"?>
<p:sldLayout xmlns:a="http://schemas.openxmlformats.org/drawingml/2006/main" xmlns:r="http://schemas.openxmlformats.org/officeDocument/2006/relationships" xmlns:p="http://schemas.openxmlformats.org/presentationml/2006/main" showMasterSp="0" type="tx">
  <p:cSld name="6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86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86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6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870"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448104502"/>
      </p:ext>
    </p:extLst>
  </p:cSld>
  <p:clrMapOvr>
    <a:masterClrMapping/>
  </p:clrMapOvr>
  <p:transition spd="med"/>
</p:sldLayout>
</file>

<file path=ppt/slideLayouts/slideLayout782.xml><?xml version="1.0" encoding="utf-8"?>
<p:sldLayout xmlns:a="http://schemas.openxmlformats.org/drawingml/2006/main" xmlns:r="http://schemas.openxmlformats.org/officeDocument/2006/relationships" xmlns:p="http://schemas.openxmlformats.org/presentationml/2006/main" showMasterSp="0" type="tx">
  <p:cSld name="6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87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878"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439261160"/>
      </p:ext>
    </p:extLst>
  </p:cSld>
  <p:clrMapOvr>
    <a:masterClrMapping/>
  </p:clrMapOvr>
  <p:transition spd="med"/>
</p:sldLayout>
</file>

<file path=ppt/slideLayouts/slideLayout783.xml><?xml version="1.0" encoding="utf-8"?>
<p:sldLayout xmlns:a="http://schemas.openxmlformats.org/drawingml/2006/main" xmlns:r="http://schemas.openxmlformats.org/officeDocument/2006/relationships" xmlns:p="http://schemas.openxmlformats.org/presentationml/2006/main" showMasterSp="0" type="tx">
  <p:cSld name="64_Blank">
    <p:bg>
      <p:bgPr>
        <a:solidFill>
          <a:schemeClr val="accent3">
            <a:lumOff val="44000"/>
          </a:schemeClr>
        </a:solidFill>
        <a:effectLst/>
      </p:bgPr>
    </p:bg>
    <p:spTree>
      <p:nvGrpSpPr>
        <p:cNvPr id="1" name=""/>
        <p:cNvGrpSpPr/>
        <p:nvPr/>
      </p:nvGrpSpPr>
      <p:grpSpPr>
        <a:xfrm>
          <a:off x="0" y="0"/>
          <a:ext cx="0" cy="0"/>
          <a:chOff x="0" y="0"/>
          <a:chExt cx="0" cy="0"/>
        </a:xfrm>
      </p:grpSpPr>
      <p:sp>
        <p:nvSpPr>
          <p:cNvPr id="988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254210905"/>
      </p:ext>
    </p:extLst>
  </p:cSld>
  <p:clrMapOvr>
    <a:masterClrMapping/>
  </p:clrMapOvr>
  <p:transition spd="med"/>
</p:sldLayout>
</file>

<file path=ppt/slideLayouts/slideLayout784.xml><?xml version="1.0" encoding="utf-8"?>
<p:sldLayout xmlns:a="http://schemas.openxmlformats.org/drawingml/2006/main" xmlns:r="http://schemas.openxmlformats.org/officeDocument/2006/relationships" xmlns:p="http://schemas.openxmlformats.org/presentationml/2006/main" showMasterSp="0" type="tx">
  <p:cSld name="6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89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89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9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89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199810047"/>
      </p:ext>
    </p:extLst>
  </p:cSld>
  <p:clrMapOvr>
    <a:masterClrMapping/>
  </p:clrMapOvr>
  <p:transition spd="med"/>
</p:sldLayout>
</file>

<file path=ppt/slideLayouts/slideLayout785.xml><?xml version="1.0" encoding="utf-8"?>
<p:sldLayout xmlns:a="http://schemas.openxmlformats.org/drawingml/2006/main" xmlns:r="http://schemas.openxmlformats.org/officeDocument/2006/relationships" xmlns:p="http://schemas.openxmlformats.org/presentationml/2006/main" showMasterSp="0" type="tx">
  <p:cSld name="6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90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90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90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0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267803773"/>
      </p:ext>
    </p:extLst>
  </p:cSld>
  <p:clrMapOvr>
    <a:masterClrMapping/>
  </p:clrMapOvr>
  <p:transition spd="med"/>
</p:sldLayout>
</file>

<file path=ppt/slideLayouts/slideLayout786.xml><?xml version="1.0" encoding="utf-8"?>
<p:sldLayout xmlns:a="http://schemas.openxmlformats.org/drawingml/2006/main" xmlns:r="http://schemas.openxmlformats.org/officeDocument/2006/relationships" xmlns:p="http://schemas.openxmlformats.org/presentationml/2006/main" showMasterSp="0" type="tx">
  <p:cSld name="70_Title Slide">
    <p:bg>
      <p:bgPr>
        <a:solidFill>
          <a:srgbClr val="000000"/>
        </a:solidFill>
        <a:effectLst/>
      </p:bgPr>
    </p:bg>
    <p:spTree>
      <p:nvGrpSpPr>
        <p:cNvPr id="1" name=""/>
        <p:cNvGrpSpPr/>
        <p:nvPr/>
      </p:nvGrpSpPr>
      <p:grpSpPr>
        <a:xfrm>
          <a:off x="0" y="0"/>
          <a:ext cx="0" cy="0"/>
          <a:chOff x="0" y="0"/>
          <a:chExt cx="0" cy="0"/>
        </a:xfrm>
      </p:grpSpPr>
      <p:sp>
        <p:nvSpPr>
          <p:cNvPr id="9912" name="Title Text"/>
          <p:cNvSpPr txBox="1">
            <a:spLocks noGrp="1"/>
          </p:cNvSpPr>
          <p:nvPr>
            <p:ph type="title"/>
          </p:nvPr>
        </p:nvSpPr>
        <p:spPr>
          <a:xfrm>
            <a:off x="685800" y="2130425"/>
            <a:ext cx="7772400" cy="1470025"/>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1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latin typeface="Arial"/>
                <a:ea typeface="Arial"/>
                <a:cs typeface="Arial"/>
                <a:sym typeface="Arial"/>
              </a:defRPr>
            </a:lvl1pPr>
            <a:lvl2pPr marL="0" indent="457200" algn="ctr">
              <a:buSzTx/>
              <a:buNone/>
              <a:defRPr>
                <a:solidFill>
                  <a:schemeClr val="accent3">
                    <a:lumOff val="44000"/>
                  </a:schemeClr>
                </a:solidFill>
                <a:latin typeface="Arial"/>
                <a:ea typeface="Arial"/>
                <a:cs typeface="Arial"/>
                <a:sym typeface="Arial"/>
              </a:defRPr>
            </a:lvl2pPr>
            <a:lvl3pPr marL="0" indent="914400" algn="ctr">
              <a:buSzTx/>
              <a:buNone/>
              <a:defRPr>
                <a:solidFill>
                  <a:schemeClr val="accent3">
                    <a:lumOff val="44000"/>
                  </a:schemeClr>
                </a:solidFill>
                <a:latin typeface="Arial"/>
                <a:ea typeface="Arial"/>
                <a:cs typeface="Arial"/>
                <a:sym typeface="Arial"/>
              </a:defRPr>
            </a:lvl3pPr>
            <a:lvl4pPr marL="0" indent="1371600" algn="ctr">
              <a:buSzTx/>
              <a:buNone/>
              <a:defRPr>
                <a:solidFill>
                  <a:schemeClr val="accent3">
                    <a:lumOff val="44000"/>
                  </a:schemeClr>
                </a:solidFill>
                <a:latin typeface="Arial"/>
                <a:ea typeface="Arial"/>
                <a:cs typeface="Arial"/>
                <a:sym typeface="Arial"/>
              </a:defRPr>
            </a:lvl4pPr>
            <a:lvl5pPr marL="0" indent="1828800" algn="ctr">
              <a:buSzTx/>
              <a:buNone/>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1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30375373"/>
      </p:ext>
    </p:extLst>
  </p:cSld>
  <p:clrMapOvr>
    <a:masterClrMapping/>
  </p:clrMapOvr>
  <p:transition spd="med"/>
</p:sldLayout>
</file>

<file path=ppt/slideLayouts/slideLayout787.xml><?xml version="1.0" encoding="utf-8"?>
<p:sldLayout xmlns:a="http://schemas.openxmlformats.org/drawingml/2006/main" xmlns:r="http://schemas.openxmlformats.org/officeDocument/2006/relationships" xmlns:p="http://schemas.openxmlformats.org/presentationml/2006/main" showMasterSp="0" type="tx">
  <p:cSld name="67_Title and Content">
    <p:bg>
      <p:bgPr>
        <a:solidFill>
          <a:srgbClr val="000000"/>
        </a:solidFill>
        <a:effectLst/>
      </p:bgPr>
    </p:bg>
    <p:spTree>
      <p:nvGrpSpPr>
        <p:cNvPr id="1" name=""/>
        <p:cNvGrpSpPr/>
        <p:nvPr/>
      </p:nvGrpSpPr>
      <p:grpSpPr>
        <a:xfrm>
          <a:off x="0" y="0"/>
          <a:ext cx="0" cy="0"/>
          <a:chOff x="0" y="0"/>
          <a:chExt cx="0" cy="0"/>
        </a:xfrm>
      </p:grpSpPr>
      <p:sp>
        <p:nvSpPr>
          <p:cNvPr id="9921"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2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2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6485227"/>
      </p:ext>
    </p:extLst>
  </p:cSld>
  <p:clrMapOvr>
    <a:masterClrMapping/>
  </p:clrMapOvr>
  <p:transition spd="med"/>
</p:sldLayout>
</file>

<file path=ppt/slideLayouts/slideLayout788.xml><?xml version="1.0" encoding="utf-8"?>
<p:sldLayout xmlns:a="http://schemas.openxmlformats.org/drawingml/2006/main" xmlns:r="http://schemas.openxmlformats.org/officeDocument/2006/relationships" xmlns:p="http://schemas.openxmlformats.org/presentationml/2006/main" showMasterSp="0" type="tx">
  <p:cSld name="62_Section Header">
    <p:bg>
      <p:bgPr>
        <a:solidFill>
          <a:srgbClr val="000000"/>
        </a:solidFill>
        <a:effectLst/>
      </p:bgPr>
    </p:bg>
    <p:spTree>
      <p:nvGrpSpPr>
        <p:cNvPr id="1" name=""/>
        <p:cNvGrpSpPr/>
        <p:nvPr/>
      </p:nvGrpSpPr>
      <p:grpSpPr>
        <a:xfrm>
          <a:off x="0" y="0"/>
          <a:ext cx="0" cy="0"/>
          <a:chOff x="0" y="0"/>
          <a:chExt cx="0" cy="0"/>
        </a:xfrm>
      </p:grpSpPr>
      <p:sp>
        <p:nvSpPr>
          <p:cNvPr id="993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Arial"/>
                <a:ea typeface="Arial"/>
                <a:cs typeface="Arial"/>
                <a:sym typeface="Arial"/>
              </a:defRPr>
            </a:lvl1pPr>
          </a:lstStyle>
          <a:p>
            <a:r>
              <a:t>Title Text</a:t>
            </a:r>
          </a:p>
        </p:txBody>
      </p:sp>
      <p:sp>
        <p:nvSpPr>
          <p:cNvPr id="993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Arial"/>
                <a:ea typeface="Arial"/>
                <a:cs typeface="Arial"/>
                <a:sym typeface="Arial"/>
              </a:defRPr>
            </a:lvl1pPr>
            <a:lvl2pPr marL="0" indent="457200">
              <a:spcBef>
                <a:spcPts val="400"/>
              </a:spcBef>
              <a:buSzTx/>
              <a:buNone/>
              <a:defRPr sz="2000">
                <a:solidFill>
                  <a:schemeClr val="accent3">
                    <a:lumOff val="44000"/>
                  </a:schemeClr>
                </a:solidFill>
                <a:latin typeface="Arial"/>
                <a:ea typeface="Arial"/>
                <a:cs typeface="Arial"/>
                <a:sym typeface="Arial"/>
              </a:defRPr>
            </a:lvl2pPr>
            <a:lvl3pPr marL="0" indent="914400">
              <a:spcBef>
                <a:spcPts val="400"/>
              </a:spcBef>
              <a:buSzTx/>
              <a:buNone/>
              <a:defRPr sz="2000">
                <a:solidFill>
                  <a:schemeClr val="accent3">
                    <a:lumOff val="44000"/>
                  </a:schemeClr>
                </a:solidFill>
                <a:latin typeface="Arial"/>
                <a:ea typeface="Arial"/>
                <a:cs typeface="Arial"/>
                <a:sym typeface="Arial"/>
              </a:defRPr>
            </a:lvl3pPr>
            <a:lvl4pPr marL="0" indent="1371600">
              <a:spcBef>
                <a:spcPts val="400"/>
              </a:spcBef>
              <a:buSzTx/>
              <a:buNone/>
              <a:defRPr sz="2000">
                <a:solidFill>
                  <a:schemeClr val="accent3">
                    <a:lumOff val="44000"/>
                  </a:schemeClr>
                </a:solidFill>
                <a:latin typeface="Arial"/>
                <a:ea typeface="Arial"/>
                <a:cs typeface="Arial"/>
                <a:sym typeface="Arial"/>
              </a:defRPr>
            </a:lvl4pPr>
            <a:lvl5pPr marL="0" indent="1828800">
              <a:spcBef>
                <a:spcPts val="400"/>
              </a:spcBef>
              <a:buSzTx/>
              <a:buNone/>
              <a:defRPr sz="20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3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65351162"/>
      </p:ext>
    </p:extLst>
  </p:cSld>
  <p:clrMapOvr>
    <a:masterClrMapping/>
  </p:clrMapOvr>
  <p:transition spd="med"/>
</p:sldLayout>
</file>

<file path=ppt/slideLayouts/slideLayout789.xml><?xml version="1.0" encoding="utf-8"?>
<p:sldLayout xmlns:a="http://schemas.openxmlformats.org/drawingml/2006/main" xmlns:r="http://schemas.openxmlformats.org/officeDocument/2006/relationships" xmlns:p="http://schemas.openxmlformats.org/presentationml/2006/main" showMasterSp="0" type="tx">
  <p:cSld name="63_Two Content">
    <p:bg>
      <p:bgPr>
        <a:solidFill>
          <a:srgbClr val="000000"/>
        </a:solidFill>
        <a:effectLst/>
      </p:bgPr>
    </p:bg>
    <p:spTree>
      <p:nvGrpSpPr>
        <p:cNvPr id="1" name=""/>
        <p:cNvGrpSpPr/>
        <p:nvPr/>
      </p:nvGrpSpPr>
      <p:grpSpPr>
        <a:xfrm>
          <a:off x="0" y="0"/>
          <a:ext cx="0" cy="0"/>
          <a:chOff x="0" y="0"/>
          <a:chExt cx="0" cy="0"/>
        </a:xfrm>
      </p:grpSpPr>
      <p:sp>
        <p:nvSpPr>
          <p:cNvPr id="9939"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4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chemeClr val="accent3">
                    <a:lumOff val="44000"/>
                  </a:schemeClr>
                </a:solidFill>
                <a:latin typeface="Arial"/>
                <a:ea typeface="Arial"/>
                <a:cs typeface="Arial"/>
                <a:sym typeface="Arial"/>
              </a:defRPr>
            </a:lvl1pPr>
            <a:lvl2pPr marL="790575" indent="-333375">
              <a:spcBef>
                <a:spcPts val="600"/>
              </a:spcBef>
              <a:buChar char="–"/>
              <a:defRPr sz="2800">
                <a:solidFill>
                  <a:schemeClr val="accent3">
                    <a:lumOff val="44000"/>
                  </a:schemeClr>
                </a:solidFill>
                <a:latin typeface="Arial"/>
                <a:ea typeface="Arial"/>
                <a:cs typeface="Arial"/>
                <a:sym typeface="Arial"/>
              </a:defRPr>
            </a:lvl2pPr>
            <a:lvl3pPr marL="1234439" indent="-320039">
              <a:spcBef>
                <a:spcPts val="600"/>
              </a:spcBef>
              <a:defRPr sz="2800">
                <a:solidFill>
                  <a:schemeClr val="accent3">
                    <a:lumOff val="44000"/>
                  </a:schemeClr>
                </a:solidFill>
                <a:latin typeface="Arial"/>
                <a:ea typeface="Arial"/>
                <a:cs typeface="Arial"/>
                <a:sym typeface="Arial"/>
              </a:defRPr>
            </a:lvl3pPr>
            <a:lvl4pPr marL="1727200" indent="-355600">
              <a:spcBef>
                <a:spcPts val="600"/>
              </a:spcBef>
              <a:buChar char="–"/>
              <a:defRPr sz="2800">
                <a:solidFill>
                  <a:schemeClr val="accent3">
                    <a:lumOff val="44000"/>
                  </a:schemeClr>
                </a:solidFill>
                <a:latin typeface="Arial"/>
                <a:ea typeface="Arial"/>
                <a:cs typeface="Arial"/>
                <a:sym typeface="Arial"/>
              </a:defRPr>
            </a:lvl4pPr>
            <a:lvl5pPr marL="2184400" indent="-355600">
              <a:spcBef>
                <a:spcPts val="600"/>
              </a:spcBef>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4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63313178"/>
      </p:ext>
    </p:extLst>
  </p:cSld>
  <p:clrMapOvr>
    <a:masterClrMapping/>
  </p:clrMapOvr>
  <p:transition spd="med"/>
</p:sldLayout>
</file>

<file path=ppt/slideLayouts/slideLayout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3145049795"/>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showMasterSp="0" type="tx">
  <p:cSld name="63_Comparison">
    <p:bg>
      <p:bgPr>
        <a:solidFill>
          <a:srgbClr val="000000"/>
        </a:solidFill>
        <a:effectLst/>
      </p:bgPr>
    </p:bg>
    <p:spTree>
      <p:nvGrpSpPr>
        <p:cNvPr id="1" name=""/>
        <p:cNvGrpSpPr/>
        <p:nvPr/>
      </p:nvGrpSpPr>
      <p:grpSpPr>
        <a:xfrm>
          <a:off x="0" y="0"/>
          <a:ext cx="0" cy="0"/>
          <a:chOff x="0" y="0"/>
          <a:chExt cx="0" cy="0"/>
        </a:xfrm>
      </p:grpSpPr>
      <p:sp>
        <p:nvSpPr>
          <p:cNvPr id="9948"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4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Arial"/>
                <a:ea typeface="Arial"/>
                <a:cs typeface="Arial"/>
                <a:sym typeface="Arial"/>
              </a:defRPr>
            </a:lvl1pPr>
            <a:lvl2pPr marL="0" indent="457200">
              <a:spcBef>
                <a:spcPts val="500"/>
              </a:spcBef>
              <a:buSzTx/>
              <a:buNone/>
              <a:defRPr sz="2400" b="1">
                <a:solidFill>
                  <a:schemeClr val="accent3">
                    <a:lumOff val="44000"/>
                  </a:schemeClr>
                </a:solidFill>
                <a:latin typeface="Arial"/>
                <a:ea typeface="Arial"/>
                <a:cs typeface="Arial"/>
                <a:sym typeface="Arial"/>
              </a:defRPr>
            </a:lvl2pPr>
            <a:lvl3pPr marL="0" indent="914400">
              <a:spcBef>
                <a:spcPts val="500"/>
              </a:spcBef>
              <a:buSzTx/>
              <a:buNone/>
              <a:defRPr sz="2400" b="1">
                <a:solidFill>
                  <a:schemeClr val="accent3">
                    <a:lumOff val="44000"/>
                  </a:schemeClr>
                </a:solidFill>
                <a:latin typeface="Arial"/>
                <a:ea typeface="Arial"/>
                <a:cs typeface="Arial"/>
                <a:sym typeface="Arial"/>
              </a:defRPr>
            </a:lvl3pPr>
            <a:lvl4pPr marL="0" indent="1371600">
              <a:spcBef>
                <a:spcPts val="500"/>
              </a:spcBef>
              <a:buSzTx/>
              <a:buNone/>
              <a:defRPr sz="2400" b="1">
                <a:solidFill>
                  <a:schemeClr val="accent3">
                    <a:lumOff val="44000"/>
                  </a:schemeClr>
                </a:solidFill>
                <a:latin typeface="Arial"/>
                <a:ea typeface="Arial"/>
                <a:cs typeface="Arial"/>
                <a:sym typeface="Arial"/>
              </a:defRPr>
            </a:lvl4pPr>
            <a:lvl5pPr marL="0" indent="1828800">
              <a:spcBef>
                <a:spcPts val="500"/>
              </a:spcBef>
              <a:buSzTx/>
              <a:buNone/>
              <a:defRPr sz="2400" b="1">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5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Arial"/>
                <a:ea typeface="Arial"/>
                <a:cs typeface="Arial"/>
                <a:sym typeface="Arial"/>
              </a:defRPr>
            </a:pPr>
            <a:endParaRPr/>
          </a:p>
        </p:txBody>
      </p:sp>
      <p:sp>
        <p:nvSpPr>
          <p:cNvPr id="995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52383855"/>
      </p:ext>
    </p:extLst>
  </p:cSld>
  <p:clrMapOvr>
    <a:masterClrMapping/>
  </p:clrMapOvr>
  <p:transition spd="med"/>
</p:sldLayout>
</file>

<file path=ppt/slideLayouts/slideLayout791.xml><?xml version="1.0" encoding="utf-8"?>
<p:sldLayout xmlns:a="http://schemas.openxmlformats.org/drawingml/2006/main" xmlns:r="http://schemas.openxmlformats.org/officeDocument/2006/relationships" xmlns:p="http://schemas.openxmlformats.org/presentationml/2006/main" showMasterSp="0" type="tx">
  <p:cSld name="63_Title Only">
    <p:bg>
      <p:bgPr>
        <a:solidFill>
          <a:srgbClr val="000000"/>
        </a:solidFill>
        <a:effectLst/>
      </p:bgPr>
    </p:bg>
    <p:spTree>
      <p:nvGrpSpPr>
        <p:cNvPr id="1" name=""/>
        <p:cNvGrpSpPr/>
        <p:nvPr/>
      </p:nvGrpSpPr>
      <p:grpSpPr>
        <a:xfrm>
          <a:off x="0" y="0"/>
          <a:ext cx="0" cy="0"/>
          <a:chOff x="0" y="0"/>
          <a:chExt cx="0" cy="0"/>
        </a:xfrm>
      </p:grpSpPr>
      <p:sp>
        <p:nvSpPr>
          <p:cNvPr id="9958"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5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67658296"/>
      </p:ext>
    </p:extLst>
  </p:cSld>
  <p:clrMapOvr>
    <a:masterClrMapping/>
  </p:clrMapOvr>
  <p:transition spd="med"/>
</p:sldLayout>
</file>

<file path=ppt/slideLayouts/slideLayout792.xml><?xml version="1.0" encoding="utf-8"?>
<p:sldLayout xmlns:a="http://schemas.openxmlformats.org/drawingml/2006/main" xmlns:r="http://schemas.openxmlformats.org/officeDocument/2006/relationships" xmlns:p="http://schemas.openxmlformats.org/presentationml/2006/main" showMasterSp="0" type="tx">
  <p:cSld name="65_Blank">
    <p:bg>
      <p:bgPr>
        <a:solidFill>
          <a:srgbClr val="000000"/>
        </a:solidFill>
        <a:effectLst/>
      </p:bgPr>
    </p:bg>
    <p:spTree>
      <p:nvGrpSpPr>
        <p:cNvPr id="1" name=""/>
        <p:cNvGrpSpPr/>
        <p:nvPr/>
      </p:nvGrpSpPr>
      <p:grpSpPr>
        <a:xfrm>
          <a:off x="0" y="0"/>
          <a:ext cx="0" cy="0"/>
          <a:chOff x="0" y="0"/>
          <a:chExt cx="0" cy="0"/>
        </a:xfrm>
      </p:grpSpPr>
      <p:sp>
        <p:nvSpPr>
          <p:cNvPr id="996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89481368"/>
      </p:ext>
    </p:extLst>
  </p:cSld>
  <p:clrMapOvr>
    <a:masterClrMapping/>
  </p:clrMapOvr>
  <p:transition spd="med"/>
</p:sldLayout>
</file>

<file path=ppt/slideLayouts/slideLayout793.xml><?xml version="1.0" encoding="utf-8"?>
<p:sldLayout xmlns:a="http://schemas.openxmlformats.org/drawingml/2006/main" xmlns:r="http://schemas.openxmlformats.org/officeDocument/2006/relationships" xmlns:p="http://schemas.openxmlformats.org/presentationml/2006/main" showMasterSp="0" type="tx">
  <p:cSld name="63_Content with Caption">
    <p:bg>
      <p:bgPr>
        <a:solidFill>
          <a:srgbClr val="000000"/>
        </a:solidFill>
        <a:effectLst/>
      </p:bgPr>
    </p:bg>
    <p:spTree>
      <p:nvGrpSpPr>
        <p:cNvPr id="1" name=""/>
        <p:cNvGrpSpPr/>
        <p:nvPr/>
      </p:nvGrpSpPr>
      <p:grpSpPr>
        <a:xfrm>
          <a:off x="0" y="0"/>
          <a:ext cx="0" cy="0"/>
          <a:chOff x="0" y="0"/>
          <a:chExt cx="0" cy="0"/>
        </a:xfrm>
      </p:grpSpPr>
      <p:sp>
        <p:nvSpPr>
          <p:cNvPr id="9973"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997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7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Arial"/>
                <a:ea typeface="Arial"/>
                <a:cs typeface="Arial"/>
                <a:sym typeface="Arial"/>
              </a:defRPr>
            </a:pPr>
            <a:endParaRPr/>
          </a:p>
        </p:txBody>
      </p:sp>
      <p:sp>
        <p:nvSpPr>
          <p:cNvPr id="997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35826511"/>
      </p:ext>
    </p:extLst>
  </p:cSld>
  <p:clrMapOvr>
    <a:masterClrMapping/>
  </p:clrMapOvr>
  <p:transition spd="med"/>
</p:sldLayout>
</file>

<file path=ppt/slideLayouts/slideLayout794.xml><?xml version="1.0" encoding="utf-8"?>
<p:sldLayout xmlns:a="http://schemas.openxmlformats.org/drawingml/2006/main" xmlns:r="http://schemas.openxmlformats.org/officeDocument/2006/relationships" xmlns:p="http://schemas.openxmlformats.org/presentationml/2006/main" showMasterSp="0" type="tx">
  <p:cSld name="63_Picture with Caption">
    <p:bg>
      <p:bgPr>
        <a:solidFill>
          <a:srgbClr val="000000"/>
        </a:solidFill>
        <a:effectLst/>
      </p:bgPr>
    </p:bg>
    <p:spTree>
      <p:nvGrpSpPr>
        <p:cNvPr id="1" name=""/>
        <p:cNvGrpSpPr/>
        <p:nvPr/>
      </p:nvGrpSpPr>
      <p:grpSpPr>
        <a:xfrm>
          <a:off x="0" y="0"/>
          <a:ext cx="0" cy="0"/>
          <a:chOff x="0" y="0"/>
          <a:chExt cx="0" cy="0"/>
        </a:xfrm>
      </p:grpSpPr>
      <p:sp>
        <p:nvSpPr>
          <p:cNvPr id="9983"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99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98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Arial"/>
                <a:ea typeface="Arial"/>
                <a:cs typeface="Arial"/>
                <a:sym typeface="Arial"/>
              </a:defRPr>
            </a:lvl1pPr>
            <a:lvl2pPr marL="0" indent="457200">
              <a:spcBef>
                <a:spcPts val="300"/>
              </a:spcBef>
              <a:buSzTx/>
              <a:buNone/>
              <a:defRPr sz="1400">
                <a:solidFill>
                  <a:schemeClr val="accent3">
                    <a:lumOff val="44000"/>
                  </a:schemeClr>
                </a:solidFill>
                <a:latin typeface="Arial"/>
                <a:ea typeface="Arial"/>
                <a:cs typeface="Arial"/>
                <a:sym typeface="Arial"/>
              </a:defRPr>
            </a:lvl2pPr>
            <a:lvl3pPr marL="0" indent="914400">
              <a:spcBef>
                <a:spcPts val="300"/>
              </a:spcBef>
              <a:buSzTx/>
              <a:buNone/>
              <a:defRPr sz="1400">
                <a:solidFill>
                  <a:schemeClr val="accent3">
                    <a:lumOff val="44000"/>
                  </a:schemeClr>
                </a:solidFill>
                <a:latin typeface="Arial"/>
                <a:ea typeface="Arial"/>
                <a:cs typeface="Arial"/>
                <a:sym typeface="Arial"/>
              </a:defRPr>
            </a:lvl3pPr>
            <a:lvl4pPr marL="0" indent="1371600">
              <a:spcBef>
                <a:spcPts val="300"/>
              </a:spcBef>
              <a:buSzTx/>
              <a:buNone/>
              <a:defRPr sz="1400">
                <a:solidFill>
                  <a:schemeClr val="accent3">
                    <a:lumOff val="44000"/>
                  </a:schemeClr>
                </a:solidFill>
                <a:latin typeface="Arial"/>
                <a:ea typeface="Arial"/>
                <a:cs typeface="Arial"/>
                <a:sym typeface="Arial"/>
              </a:defRPr>
            </a:lvl4pPr>
            <a:lvl5pPr marL="0" indent="1828800">
              <a:spcBef>
                <a:spcPts val="300"/>
              </a:spcBef>
              <a:buSzTx/>
              <a:buNone/>
              <a:defRPr sz="14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8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45488419"/>
      </p:ext>
    </p:extLst>
  </p:cSld>
  <p:clrMapOvr>
    <a:masterClrMapping/>
  </p:clrMapOvr>
  <p:transition spd="med"/>
</p:sldLayout>
</file>

<file path=ppt/slideLayouts/slideLayout795.xml><?xml version="1.0" encoding="utf-8"?>
<p:sldLayout xmlns:a="http://schemas.openxmlformats.org/drawingml/2006/main" xmlns:r="http://schemas.openxmlformats.org/officeDocument/2006/relationships" xmlns:p="http://schemas.openxmlformats.org/presentationml/2006/main" showMasterSp="0" type="tx">
  <p:cSld name="Title and 4 Content">
    <p:bg>
      <p:bgPr>
        <a:solidFill>
          <a:srgbClr val="000000"/>
        </a:solidFill>
        <a:effectLst/>
      </p:bgPr>
    </p:bg>
    <p:spTree>
      <p:nvGrpSpPr>
        <p:cNvPr id="1" name=""/>
        <p:cNvGrpSpPr/>
        <p:nvPr/>
      </p:nvGrpSpPr>
      <p:grpSpPr>
        <a:xfrm>
          <a:off x="0" y="0"/>
          <a:ext cx="0" cy="0"/>
          <a:chOff x="0" y="0"/>
          <a:chExt cx="0" cy="0"/>
        </a:xfrm>
      </p:grpSpPr>
      <p:sp>
        <p:nvSpPr>
          <p:cNvPr id="9993"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94" name="Body Level One…"/>
          <p:cNvSpPr txBox="1">
            <a:spLocks noGrp="1"/>
          </p:cNvSpPr>
          <p:nvPr>
            <p:ph type="body" sz="quarter" idx="1"/>
          </p:nvPr>
        </p:nvSpPr>
        <p:spPr>
          <a:xfrm>
            <a:off x="685800" y="1981200"/>
            <a:ext cx="3810000" cy="19812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9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86644337"/>
      </p:ext>
    </p:extLst>
  </p:cSld>
  <p:clrMapOvr>
    <a:masterClrMapping/>
  </p:clrMapOvr>
  <p:transition spd="med"/>
</p:sldLayout>
</file>

<file path=ppt/slideLayouts/slideLayout796.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000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003" name="Body Level One…"/>
          <p:cNvSpPr txBox="1">
            <a:spLocks noGrp="1"/>
          </p:cNvSpPr>
          <p:nvPr>
            <p:ph type="body" sz="half" idx="1"/>
          </p:nvPr>
        </p:nvSpPr>
        <p:spPr>
          <a:xfrm>
            <a:off x="685800" y="1981200"/>
            <a:ext cx="3810000" cy="41148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00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53716404"/>
      </p:ext>
    </p:extLst>
  </p:cSld>
  <p:clrMapOvr>
    <a:masterClrMapping/>
  </p:clrMapOvr>
  <p:transition spd="med"/>
</p:sldLayout>
</file>

<file path=ppt/slideLayouts/slideLayout797.xml><?xml version="1.0" encoding="utf-8"?>
<p:sldLayout xmlns:a="http://schemas.openxmlformats.org/drawingml/2006/main" xmlns:r="http://schemas.openxmlformats.org/officeDocument/2006/relationships" xmlns:p="http://schemas.openxmlformats.org/presentationml/2006/main" showMasterSp="0" type="tx">
  <p:cSld name="7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011"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888888"/>
                </a:solidFill>
                <a:latin typeface="Calibri"/>
                <a:ea typeface="Calibri"/>
                <a:cs typeface="Calibri"/>
                <a:sym typeface="Calibri"/>
              </a:defRPr>
            </a:lvl1pPr>
            <a:lvl2pPr marL="0" indent="457200" algn="ctr">
              <a:buSzTx/>
              <a:buNone/>
              <a:defRPr>
                <a:solidFill>
                  <a:srgbClr val="888888"/>
                </a:solidFill>
                <a:latin typeface="Calibri"/>
                <a:ea typeface="Calibri"/>
                <a:cs typeface="Calibri"/>
                <a:sym typeface="Calibri"/>
              </a:defRPr>
            </a:lvl2pPr>
            <a:lvl3pPr marL="0" indent="914400" algn="ctr">
              <a:buSzTx/>
              <a:buNone/>
              <a:defRPr>
                <a:solidFill>
                  <a:srgbClr val="888888"/>
                </a:solidFill>
                <a:latin typeface="Calibri"/>
                <a:ea typeface="Calibri"/>
                <a:cs typeface="Calibri"/>
                <a:sym typeface="Calibri"/>
              </a:defRPr>
            </a:lvl3pPr>
            <a:lvl4pPr marL="0" indent="1371600" algn="ctr">
              <a:buSzTx/>
              <a:buNone/>
              <a:defRPr>
                <a:solidFill>
                  <a:srgbClr val="888888"/>
                </a:solidFill>
                <a:latin typeface="Calibri"/>
                <a:ea typeface="Calibri"/>
                <a:cs typeface="Calibri"/>
                <a:sym typeface="Calibri"/>
              </a:defRPr>
            </a:lvl4pPr>
            <a:lvl5pPr marL="0" indent="1828800" algn="ctr">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13"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051209365"/>
      </p:ext>
    </p:extLst>
  </p:cSld>
  <p:clrMapOvr>
    <a:masterClrMapping/>
  </p:clrMapOvr>
  <p:transition spd="med"/>
</p:sldLayout>
</file>

<file path=ppt/slideLayouts/slideLayout798.xml><?xml version="1.0" encoding="utf-8"?>
<p:sldLayout xmlns:a="http://schemas.openxmlformats.org/drawingml/2006/main" xmlns:r="http://schemas.openxmlformats.org/officeDocument/2006/relationships" xmlns:p="http://schemas.openxmlformats.org/presentationml/2006/main" showMasterSp="0" type="tx">
  <p:cSld name="6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02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21" name="Body Level One…"/>
          <p:cNvSpPr txBox="1">
            <a:spLocks noGrp="1"/>
          </p:cNvSpPr>
          <p:nvPr>
            <p:ph type="body" idx="1"/>
          </p:nvPr>
        </p:nvSpPr>
        <p:spPr>
          <a:xfrm>
            <a:off x="457200" y="1600200"/>
            <a:ext cx="8229600" cy="4525963"/>
          </a:xfrm>
          <a:prstGeom prst="rect">
            <a:avLst/>
          </a:prstGeom>
        </p:spPr>
        <p:txBody>
          <a:bodyPr>
            <a:normAutofit/>
          </a:bodyPr>
          <a:lstStyle>
            <a:lvl1pPr>
              <a:buFont typeface="Arial"/>
              <a:buChar char="•"/>
              <a:defRPr>
                <a:latin typeface="Calibri"/>
                <a:ea typeface="Calibri"/>
                <a:cs typeface="Calibri"/>
                <a:sym typeface="Calibri"/>
              </a:defRPr>
            </a:lvl1pPr>
            <a:lvl2pPr>
              <a:buFont typeface="Arial"/>
              <a:buChar char="–"/>
              <a:defRPr>
                <a:latin typeface="Calibri"/>
                <a:ea typeface="Calibri"/>
                <a:cs typeface="Calibri"/>
                <a:sym typeface="Calibri"/>
              </a:defRPr>
            </a:lvl2pPr>
            <a:lvl3pPr>
              <a:buFont typeface="Arial"/>
              <a:defRPr>
                <a:latin typeface="Calibri"/>
                <a:ea typeface="Calibri"/>
                <a:cs typeface="Calibri"/>
                <a:sym typeface="Calibri"/>
              </a:defRPr>
            </a:lvl3pPr>
            <a:lvl4pPr>
              <a:buFont typeface="Arial"/>
              <a:buChar char="–"/>
              <a:defRPr>
                <a:latin typeface="Calibri"/>
                <a:ea typeface="Calibri"/>
                <a:cs typeface="Calibri"/>
                <a:sym typeface="Calibri"/>
              </a:defRPr>
            </a:lvl4pPr>
            <a:lvl5pPr>
              <a:buFont typeface="Arial"/>
              <a:buChar char="»"/>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22"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990297681"/>
      </p:ext>
    </p:extLst>
  </p:cSld>
  <p:clrMapOvr>
    <a:masterClrMapping/>
  </p:clrMapOvr>
  <p:transition spd="med"/>
</p:sldLayout>
</file>

<file path=ppt/slideLayouts/slideLayout799.xml><?xml version="1.0" encoding="utf-8"?>
<p:sldLayout xmlns:a="http://schemas.openxmlformats.org/drawingml/2006/main" xmlns:r="http://schemas.openxmlformats.org/officeDocument/2006/relationships" xmlns:p="http://schemas.openxmlformats.org/presentationml/2006/main" showMasterSp="0" type="tx">
  <p:cSld name="6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00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Calibri"/>
                <a:ea typeface="Calibri"/>
                <a:cs typeface="Calibri"/>
                <a:sym typeface="Calibri"/>
              </a:defRPr>
            </a:lvl1pPr>
          </a:lstStyle>
          <a:p>
            <a:r>
              <a:t>Title Text</a:t>
            </a:r>
          </a:p>
        </p:txBody>
      </p:sp>
      <p:sp>
        <p:nvSpPr>
          <p:cNvPr id="100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31"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343281200"/>
      </p:ext>
    </p:extLst>
  </p:cSld>
  <p:clrMapOvr>
    <a:masterClrMapping/>
  </p:clrMapOvr>
  <p:transition spd="med"/>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p>
        </p:txBody>
      </p:sp>
      <p:sp>
        <p:nvSpPr>
          <p:cNvPr id="6" name="Rectangle 26"/>
          <p:cNvSpPr>
            <a:spLocks noGrp="1" noChangeArrowheads="1"/>
          </p:cNvSpPr>
          <p:nvPr>
            <p:ph type="ftr" sz="quarter" idx="11"/>
          </p:nvPr>
        </p:nvSpPr>
        <p:spPr>
          <a:ln/>
        </p:spPr>
        <p:txBody>
          <a:bodyPr/>
          <a:lstStyle>
            <a:lvl1pPr>
              <a:defRPr/>
            </a:lvl1pPr>
          </a:lstStyle>
          <a:p>
            <a:pPr>
              <a:defRPr/>
            </a:pPr>
            <a:endParaRPr lang="en-US"/>
          </a:p>
        </p:txBody>
      </p:sp>
      <p:sp>
        <p:nvSpPr>
          <p:cNvPr id="7" name="Rectangle 27"/>
          <p:cNvSpPr>
            <a:spLocks noGrp="1" noChangeArrowheads="1"/>
          </p:cNvSpPr>
          <p:nvPr>
            <p:ph type="sldNum" sz="quarter" idx="12"/>
          </p:nvPr>
        </p:nvSpPr>
        <p:spPr>
          <a:ln/>
        </p:spPr>
        <p:txBody>
          <a:bodyPr/>
          <a:lstStyle>
            <a:lvl1pPr>
              <a:defRPr/>
            </a:lvl1pPr>
          </a:lstStyle>
          <a:p>
            <a:pPr>
              <a:defRPr/>
            </a:pPr>
            <a:fld id="{850B0AA3-B4AC-FC48-B394-0ADFC0442472}" type="slidenum">
              <a:rPr lang="en-US"/>
              <a:pPr>
                <a:defRPr/>
              </a:pPr>
              <a:t>‹#›</a:t>
            </a:fld>
            <a:endParaRPr lang="en-US"/>
          </a:p>
        </p:txBody>
      </p:sp>
    </p:spTree>
    <p:extLst>
      <p:ext uri="{BB962C8B-B14F-4D97-AF65-F5344CB8AC3E}">
        <p14:creationId xmlns:p14="http://schemas.microsoft.com/office/powerpoint/2010/main" val="2279737870"/>
      </p:ext>
    </p:extLst>
  </p:cSld>
  <p:clrMapOvr>
    <a:masterClrMapping/>
  </p:clrMapOvr>
  <p:transition/>
</p:sldLayout>
</file>

<file path=ppt/slideLayouts/slideLayout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845838546"/>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showMasterSp="0" type="tx">
  <p:cSld name="6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03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Font typeface="Arial"/>
              <a:buChar char="•"/>
              <a:defRPr sz="2800">
                <a:latin typeface="Calibri"/>
                <a:ea typeface="Calibri"/>
                <a:cs typeface="Calibri"/>
                <a:sym typeface="Calibri"/>
              </a:defRPr>
            </a:lvl1pPr>
            <a:lvl2pPr marL="790575" indent="-333375">
              <a:spcBef>
                <a:spcPts val="600"/>
              </a:spcBef>
              <a:buFont typeface="Arial"/>
              <a:buChar char="–"/>
              <a:defRPr sz="2800">
                <a:latin typeface="Calibri"/>
                <a:ea typeface="Calibri"/>
                <a:cs typeface="Calibri"/>
                <a:sym typeface="Calibri"/>
              </a:defRPr>
            </a:lvl2pPr>
            <a:lvl3pPr marL="1234439" indent="-320039">
              <a:spcBef>
                <a:spcPts val="600"/>
              </a:spcBef>
              <a:buFont typeface="Arial"/>
              <a:defRPr sz="2800">
                <a:latin typeface="Calibri"/>
                <a:ea typeface="Calibri"/>
                <a:cs typeface="Calibri"/>
                <a:sym typeface="Calibri"/>
              </a:defRPr>
            </a:lvl3pPr>
            <a:lvl4pPr marL="1727200" indent="-355600">
              <a:spcBef>
                <a:spcPts val="600"/>
              </a:spcBef>
              <a:buFont typeface="Arial"/>
              <a:buChar char="–"/>
              <a:defRPr sz="2800">
                <a:latin typeface="Calibri"/>
                <a:ea typeface="Calibri"/>
                <a:cs typeface="Calibri"/>
                <a:sym typeface="Calibri"/>
              </a:defRPr>
            </a:lvl4pPr>
            <a:lvl5pPr marL="2184400" indent="-355600">
              <a:spcBef>
                <a:spcPts val="600"/>
              </a:spcBef>
              <a:buFont typeface="Arial"/>
              <a:buChar char="»"/>
              <a:defRPr sz="28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40"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566483844"/>
      </p:ext>
    </p:extLst>
  </p:cSld>
  <p:clrMapOvr>
    <a:masterClrMapping/>
  </p:clrMapOvr>
  <p:transition spd="med"/>
</p:sldLayout>
</file>

<file path=ppt/slideLayouts/slideLayout801.xml><?xml version="1.0" encoding="utf-8"?>
<p:sldLayout xmlns:a="http://schemas.openxmlformats.org/drawingml/2006/main" xmlns:r="http://schemas.openxmlformats.org/officeDocument/2006/relationships" xmlns:p="http://schemas.openxmlformats.org/presentationml/2006/main" showMasterSp="0" type="tx">
  <p:cSld name="6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004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Calibri"/>
                <a:ea typeface="Calibri"/>
                <a:cs typeface="Calibri"/>
                <a:sym typeface="Calibri"/>
              </a:defRPr>
            </a:lvl1pPr>
            <a:lvl2pPr marL="0" indent="457200">
              <a:spcBef>
                <a:spcPts val="500"/>
              </a:spcBef>
              <a:buSzTx/>
              <a:buNone/>
              <a:defRPr sz="2400" b="1">
                <a:latin typeface="Calibri"/>
                <a:ea typeface="Calibri"/>
                <a:cs typeface="Calibri"/>
                <a:sym typeface="Calibri"/>
              </a:defRPr>
            </a:lvl2pPr>
            <a:lvl3pPr marL="0" indent="914400">
              <a:spcBef>
                <a:spcPts val="500"/>
              </a:spcBef>
              <a:buSzTx/>
              <a:buNone/>
              <a:defRPr sz="2400" b="1">
                <a:latin typeface="Calibri"/>
                <a:ea typeface="Calibri"/>
                <a:cs typeface="Calibri"/>
                <a:sym typeface="Calibri"/>
              </a:defRPr>
            </a:lvl3pPr>
            <a:lvl4pPr marL="0" indent="1371600">
              <a:spcBef>
                <a:spcPts val="500"/>
              </a:spcBef>
              <a:buSzTx/>
              <a:buNone/>
              <a:defRPr sz="2400" b="1">
                <a:latin typeface="Calibri"/>
                <a:ea typeface="Calibri"/>
                <a:cs typeface="Calibri"/>
                <a:sym typeface="Calibri"/>
              </a:defRPr>
            </a:lvl4pPr>
            <a:lvl5pPr marL="0" indent="1828800">
              <a:spcBef>
                <a:spcPts val="500"/>
              </a:spcBef>
              <a:buSzTx/>
              <a:buNone/>
              <a:defRPr sz="2400" b="1">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4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Calibri"/>
                <a:ea typeface="Calibri"/>
                <a:cs typeface="Calibri"/>
                <a:sym typeface="Calibri"/>
              </a:defRPr>
            </a:pPr>
            <a:endParaRPr/>
          </a:p>
        </p:txBody>
      </p:sp>
      <p:sp>
        <p:nvSpPr>
          <p:cNvPr id="10050"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578541287"/>
      </p:ext>
    </p:extLst>
  </p:cSld>
  <p:clrMapOvr>
    <a:masterClrMapping/>
  </p:clrMapOvr>
  <p:transition spd="med"/>
</p:sldLayout>
</file>

<file path=ppt/slideLayouts/slideLayout802.xml><?xml version="1.0" encoding="utf-8"?>
<p:sldLayout xmlns:a="http://schemas.openxmlformats.org/drawingml/2006/main" xmlns:r="http://schemas.openxmlformats.org/officeDocument/2006/relationships" xmlns:p="http://schemas.openxmlformats.org/presentationml/2006/main" showMasterSp="0" type="tx">
  <p:cSld name="6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005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58"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514164094"/>
      </p:ext>
    </p:extLst>
  </p:cSld>
  <p:clrMapOvr>
    <a:masterClrMapping/>
  </p:clrMapOvr>
  <p:transition spd="med"/>
</p:sldLayout>
</file>

<file path=ppt/slideLayouts/slideLayout803.xml><?xml version="1.0" encoding="utf-8"?>
<p:sldLayout xmlns:a="http://schemas.openxmlformats.org/drawingml/2006/main" xmlns:r="http://schemas.openxmlformats.org/officeDocument/2006/relationships" xmlns:p="http://schemas.openxmlformats.org/presentationml/2006/main" showMasterSp="0" type="tx">
  <p:cSld name="66_Blank">
    <p:bg>
      <p:bgPr>
        <a:solidFill>
          <a:schemeClr val="accent3">
            <a:lumOff val="44000"/>
          </a:schemeClr>
        </a:solidFill>
        <a:effectLst/>
      </p:bgPr>
    </p:bg>
    <p:spTree>
      <p:nvGrpSpPr>
        <p:cNvPr id="1" name=""/>
        <p:cNvGrpSpPr/>
        <p:nvPr/>
      </p:nvGrpSpPr>
      <p:grpSpPr>
        <a:xfrm>
          <a:off x="0" y="0"/>
          <a:ext cx="0" cy="0"/>
          <a:chOff x="0" y="0"/>
          <a:chExt cx="0" cy="0"/>
        </a:xfrm>
      </p:grpSpPr>
      <p:sp>
        <p:nvSpPr>
          <p:cNvPr id="1006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814143342"/>
      </p:ext>
    </p:extLst>
  </p:cSld>
  <p:clrMapOvr>
    <a:masterClrMapping/>
  </p:clrMapOvr>
  <p:transition spd="med"/>
</p:sldLayout>
</file>

<file path=ppt/slideLayouts/slideLayout804.xml><?xml version="1.0" encoding="utf-8"?>
<p:sldLayout xmlns:a="http://schemas.openxmlformats.org/drawingml/2006/main" xmlns:r="http://schemas.openxmlformats.org/officeDocument/2006/relationships" xmlns:p="http://schemas.openxmlformats.org/presentationml/2006/main" showMasterSp="0" type="tx">
  <p:cSld name="6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007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Calibri"/>
                <a:ea typeface="Calibri"/>
                <a:cs typeface="Calibri"/>
                <a:sym typeface="Calibri"/>
              </a:defRPr>
            </a:lvl1pPr>
          </a:lstStyle>
          <a:p>
            <a:r>
              <a:t>Title Text</a:t>
            </a:r>
          </a:p>
        </p:txBody>
      </p:sp>
      <p:sp>
        <p:nvSpPr>
          <p:cNvPr id="10073" name="Body Level One…"/>
          <p:cNvSpPr txBox="1">
            <a:spLocks noGrp="1"/>
          </p:cNvSpPr>
          <p:nvPr>
            <p:ph type="body" idx="1"/>
          </p:nvPr>
        </p:nvSpPr>
        <p:spPr>
          <a:xfrm>
            <a:off x="3575050" y="273050"/>
            <a:ext cx="5111750" cy="5853113"/>
          </a:xfrm>
          <a:prstGeom prst="rect">
            <a:avLst/>
          </a:prstGeom>
        </p:spPr>
        <p:txBody>
          <a:bodyPr>
            <a:normAutofit/>
          </a:bodyPr>
          <a:lstStyle>
            <a:lvl1pPr>
              <a:buFont typeface="Arial"/>
              <a:buChar char="•"/>
              <a:defRPr>
                <a:latin typeface="Calibri"/>
                <a:ea typeface="Calibri"/>
                <a:cs typeface="Calibri"/>
                <a:sym typeface="Calibri"/>
              </a:defRPr>
            </a:lvl1pPr>
            <a:lvl2pPr>
              <a:buFont typeface="Arial"/>
              <a:buChar char="–"/>
              <a:defRPr>
                <a:latin typeface="Calibri"/>
                <a:ea typeface="Calibri"/>
                <a:cs typeface="Calibri"/>
                <a:sym typeface="Calibri"/>
              </a:defRPr>
            </a:lvl2pPr>
            <a:lvl3pPr>
              <a:buFont typeface="Arial"/>
              <a:defRPr>
                <a:latin typeface="Calibri"/>
                <a:ea typeface="Calibri"/>
                <a:cs typeface="Calibri"/>
                <a:sym typeface="Calibri"/>
              </a:defRPr>
            </a:lvl3pPr>
            <a:lvl4pPr>
              <a:buFont typeface="Arial"/>
              <a:buChar char="–"/>
              <a:defRPr>
                <a:latin typeface="Calibri"/>
                <a:ea typeface="Calibri"/>
                <a:cs typeface="Calibri"/>
                <a:sym typeface="Calibri"/>
              </a:defRPr>
            </a:lvl4pPr>
            <a:lvl5pPr>
              <a:buFont typeface="Arial"/>
              <a:buChar char="»"/>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7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Calibri"/>
                <a:ea typeface="Calibri"/>
                <a:cs typeface="Calibri"/>
                <a:sym typeface="Calibri"/>
              </a:defRPr>
            </a:pPr>
            <a:endParaRPr/>
          </a:p>
        </p:txBody>
      </p:sp>
      <p:sp>
        <p:nvSpPr>
          <p:cNvPr id="1007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894839723"/>
      </p:ext>
    </p:extLst>
  </p:cSld>
  <p:clrMapOvr>
    <a:masterClrMapping/>
  </p:clrMapOvr>
  <p:transition spd="med"/>
</p:sldLayout>
</file>

<file path=ppt/slideLayouts/slideLayout805.xml><?xml version="1.0" encoding="utf-8"?>
<p:sldLayout xmlns:a="http://schemas.openxmlformats.org/drawingml/2006/main" xmlns:r="http://schemas.openxmlformats.org/officeDocument/2006/relationships" xmlns:p="http://schemas.openxmlformats.org/presentationml/2006/main" showMasterSp="0" type="tx">
  <p:cSld name="6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008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Calibri"/>
                <a:ea typeface="Calibri"/>
                <a:cs typeface="Calibri"/>
                <a:sym typeface="Calibri"/>
              </a:defRPr>
            </a:lvl1pPr>
          </a:lstStyle>
          <a:p>
            <a:r>
              <a:t>Title Text</a:t>
            </a:r>
          </a:p>
        </p:txBody>
      </p:sp>
      <p:sp>
        <p:nvSpPr>
          <p:cNvPr id="100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0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Calibri"/>
                <a:ea typeface="Calibri"/>
                <a:cs typeface="Calibri"/>
                <a:sym typeface="Calibri"/>
              </a:defRPr>
            </a:lvl1pPr>
            <a:lvl2pPr marL="0" indent="457200">
              <a:spcBef>
                <a:spcPts val="300"/>
              </a:spcBef>
              <a:buSzTx/>
              <a:buNone/>
              <a:defRPr sz="1400">
                <a:latin typeface="Calibri"/>
                <a:ea typeface="Calibri"/>
                <a:cs typeface="Calibri"/>
                <a:sym typeface="Calibri"/>
              </a:defRPr>
            </a:lvl2pPr>
            <a:lvl3pPr marL="0" indent="914400">
              <a:spcBef>
                <a:spcPts val="300"/>
              </a:spcBef>
              <a:buSzTx/>
              <a:buNone/>
              <a:defRPr sz="1400">
                <a:latin typeface="Calibri"/>
                <a:ea typeface="Calibri"/>
                <a:cs typeface="Calibri"/>
                <a:sym typeface="Calibri"/>
              </a:defRPr>
            </a:lvl3pPr>
            <a:lvl4pPr marL="0" indent="1371600">
              <a:spcBef>
                <a:spcPts val="300"/>
              </a:spcBef>
              <a:buSzTx/>
              <a:buNone/>
              <a:defRPr sz="1400">
                <a:latin typeface="Calibri"/>
                <a:ea typeface="Calibri"/>
                <a:cs typeface="Calibri"/>
                <a:sym typeface="Calibri"/>
              </a:defRPr>
            </a:lvl4pPr>
            <a:lvl5pPr marL="0" indent="1828800">
              <a:spcBef>
                <a:spcPts val="300"/>
              </a:spcBef>
              <a:buSzTx/>
              <a:buNone/>
              <a:defRPr sz="14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8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793225317"/>
      </p:ext>
    </p:extLst>
  </p:cSld>
  <p:clrMapOvr>
    <a:masterClrMapping/>
  </p:clrMapOvr>
  <p:transition spd="med"/>
</p:sldLayout>
</file>

<file path=ppt/slideLayouts/slideLayout806.xml><?xml version="1.0" encoding="utf-8"?>
<p:sldLayout xmlns:a="http://schemas.openxmlformats.org/drawingml/2006/main" xmlns:r="http://schemas.openxmlformats.org/officeDocument/2006/relationships" xmlns:p="http://schemas.openxmlformats.org/presentationml/2006/main" type="tx">
  <p:cSld name="67_Blank">
    <p:spTree>
      <p:nvGrpSpPr>
        <p:cNvPr id="1" name=""/>
        <p:cNvGrpSpPr/>
        <p:nvPr/>
      </p:nvGrpSpPr>
      <p:grpSpPr>
        <a:xfrm>
          <a:off x="0" y="0"/>
          <a:ext cx="0" cy="0"/>
          <a:chOff x="0" y="0"/>
          <a:chExt cx="0" cy="0"/>
        </a:xfrm>
      </p:grpSpPr>
      <p:sp>
        <p:nvSpPr>
          <p:cNvPr id="10092" name="Slide Number"/>
          <p:cNvSpPr txBox="1">
            <a:spLocks noGrp="1"/>
          </p:cNvSpPr>
          <p:nvPr>
            <p:ph type="sldNum" sz="quarter" idx="2"/>
          </p:nvPr>
        </p:nvSpPr>
        <p:spPr>
          <a:xfrm>
            <a:off x="7821929" y="6570913"/>
            <a:ext cx="281941" cy="287088"/>
          </a:xfrm>
          <a:prstGeom prst="rect">
            <a:avLst/>
          </a:prstGeom>
        </p:spPr>
        <p:txBody>
          <a:bodyPr/>
          <a:lstStyle>
            <a:lvl1pPr>
              <a:defRPr>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35777989"/>
      </p:ext>
    </p:extLst>
  </p:cSld>
  <p:clrMapOvr>
    <a:masterClrMapping/>
  </p:clrMapOvr>
  <p:transition spd="med"/>
</p:sldLayout>
</file>

<file path=ppt/slideLayouts/slideLayout807.xml><?xml version="1.0" encoding="utf-8"?>
<p:sldLayout xmlns:a="http://schemas.openxmlformats.org/drawingml/2006/main" xmlns:r="http://schemas.openxmlformats.org/officeDocument/2006/relationships" xmlns:p="http://schemas.openxmlformats.org/presentationml/2006/main" showMasterSp="0" type="tx">
  <p:cSld name="5_Blank 0">
    <p:spTree>
      <p:nvGrpSpPr>
        <p:cNvPr id="1" name=""/>
        <p:cNvGrpSpPr/>
        <p:nvPr/>
      </p:nvGrpSpPr>
      <p:grpSpPr>
        <a:xfrm>
          <a:off x="0" y="0"/>
          <a:ext cx="0" cy="0"/>
          <a:chOff x="0" y="0"/>
          <a:chExt cx="0" cy="0"/>
        </a:xfrm>
      </p:grpSpPr>
      <p:sp>
        <p:nvSpPr>
          <p:cNvPr id="10099" name="Slide Number"/>
          <p:cNvSpPr txBox="1">
            <a:spLocks noGrp="1"/>
          </p:cNvSpPr>
          <p:nvPr>
            <p:ph type="sldNum" sz="quarter" idx="2"/>
          </p:nvPr>
        </p:nvSpPr>
        <p:spPr>
          <a:xfrm>
            <a:off x="7821929" y="6570913"/>
            <a:ext cx="281941" cy="287088"/>
          </a:xfrm>
          <a:prstGeom prst="rect">
            <a:avLst/>
          </a:prstGeom>
        </p:spPr>
        <p:txBody>
          <a:bodyPr/>
          <a:lstStyle>
            <a:lvl1pPr>
              <a:defRPr>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2917970"/>
      </p:ext>
    </p:extLst>
  </p:cSld>
  <p:clrMapOvr>
    <a:masterClrMapping/>
  </p:clrMapOvr>
  <p:transition spd="med"/>
</p:sldLayout>
</file>

<file path=ppt/slideLayouts/slideLayout808.xml><?xml version="1.0" encoding="utf-8"?>
<p:sldLayout xmlns:a="http://schemas.openxmlformats.org/drawingml/2006/main" xmlns:r="http://schemas.openxmlformats.org/officeDocument/2006/relationships" xmlns:p="http://schemas.openxmlformats.org/presentationml/2006/main" showMasterSp="0" type="tx">
  <p:cSld name="72_Title Slide">
    <p:bg>
      <p:bgPr>
        <a:solidFill>
          <a:srgbClr val="E9E2B6"/>
        </a:solidFill>
        <a:effectLst/>
      </p:bgPr>
    </p:bg>
    <p:spTree>
      <p:nvGrpSpPr>
        <p:cNvPr id="1" name=""/>
        <p:cNvGrpSpPr/>
        <p:nvPr/>
      </p:nvGrpSpPr>
      <p:grpSpPr>
        <a:xfrm>
          <a:off x="0" y="0"/>
          <a:ext cx="0" cy="0"/>
          <a:chOff x="0" y="0"/>
          <a:chExt cx="0" cy="0"/>
        </a:xfrm>
      </p:grpSpPr>
      <p:sp>
        <p:nvSpPr>
          <p:cNvPr id="10106" name="Title Text"/>
          <p:cNvSpPr txBox="1">
            <a:spLocks noGrp="1"/>
          </p:cNvSpPr>
          <p:nvPr>
            <p:ph type="title"/>
          </p:nvPr>
        </p:nvSpPr>
        <p:spPr>
          <a:xfrm>
            <a:off x="3581403" y="685800"/>
            <a:ext cx="5561014" cy="3352800"/>
          </a:xfrm>
          <a:prstGeom prst="rect">
            <a:avLst/>
          </a:prstGeom>
        </p:spPr>
        <p:txBody>
          <a:bodyPr lIns="46010" tIns="46010" rIns="46010" bIns="46010" anchor="ctr"/>
          <a:lstStyle>
            <a:lvl1pPr algn="ctr">
              <a:defRPr>
                <a:solidFill>
                  <a:srgbClr val="786950"/>
                </a:solidFill>
                <a:effectLst>
                  <a:outerShdw blurRad="38100" dist="38100" dir="2700000" rotWithShape="0">
                    <a:srgbClr val="000000"/>
                  </a:outerShdw>
                </a:effectLst>
              </a:defRPr>
            </a:lvl1pPr>
          </a:lstStyle>
          <a:p>
            <a:r>
              <a:t>Title Text</a:t>
            </a:r>
          </a:p>
        </p:txBody>
      </p:sp>
      <p:sp>
        <p:nvSpPr>
          <p:cNvPr id="10107" name="Body Level One…"/>
          <p:cNvSpPr txBox="1">
            <a:spLocks noGrp="1"/>
          </p:cNvSpPr>
          <p:nvPr>
            <p:ph type="body" sz="quarter" idx="1"/>
          </p:nvPr>
        </p:nvSpPr>
        <p:spPr>
          <a:xfrm>
            <a:off x="5181603" y="4038600"/>
            <a:ext cx="3960814" cy="1752600"/>
          </a:xfrm>
          <a:prstGeom prst="rect">
            <a:avLst/>
          </a:prstGeom>
        </p:spPr>
        <p:txBody>
          <a:bodyPr lIns="46010" tIns="46010" rIns="46010" bIns="46010" anchor="ctr">
            <a:normAutofit/>
          </a:bodyPr>
          <a:lstStyle>
            <a:lvl1pPr marL="0" indent="0" algn="ctr">
              <a:buSzTx/>
              <a:buNone/>
              <a:defRPr>
                <a:solidFill>
                  <a:srgbClr val="786950"/>
                </a:solidFill>
              </a:defRPr>
            </a:lvl1pPr>
            <a:lvl2pPr marL="783312" indent="-326379" algn="ctr">
              <a:buSzPct val="95000"/>
              <a:buChar char="–"/>
              <a:defRPr>
                <a:solidFill>
                  <a:srgbClr val="786950"/>
                </a:solidFill>
              </a:defRPr>
            </a:lvl2pPr>
            <a:lvl3pPr marL="1218488" indent="-304620" algn="ctr">
              <a:defRPr>
                <a:solidFill>
                  <a:srgbClr val="786950"/>
                </a:solidFill>
              </a:defRPr>
            </a:lvl3pPr>
            <a:lvl4pPr marL="1736343" indent="-365544" algn="ctr">
              <a:buChar char="–"/>
              <a:defRPr>
                <a:solidFill>
                  <a:srgbClr val="786950"/>
                </a:solidFill>
              </a:defRPr>
            </a:lvl4pPr>
            <a:lvl5pPr marL="2193276" indent="-365543" algn="ctr">
              <a:buChar char="•"/>
              <a:defRPr>
                <a:solidFill>
                  <a:srgbClr val="786950"/>
                </a:solidFill>
              </a:defRPr>
            </a:lvl5pPr>
          </a:lstStyle>
          <a:p>
            <a:r>
              <a:t>Body Level One</a:t>
            </a:r>
          </a:p>
          <a:p>
            <a:pPr lvl="1"/>
            <a:r>
              <a:t>Body Level Two</a:t>
            </a:r>
          </a:p>
          <a:p>
            <a:pPr lvl="2"/>
            <a:r>
              <a:t>Body Level Three</a:t>
            </a:r>
          </a:p>
          <a:p>
            <a:pPr lvl="3"/>
            <a:r>
              <a:t>Body Level Four</a:t>
            </a:r>
          </a:p>
          <a:p>
            <a:pPr lvl="4"/>
            <a:r>
              <a:t>Body Level Five</a:t>
            </a:r>
          </a:p>
        </p:txBody>
      </p:sp>
      <p:sp>
        <p:nvSpPr>
          <p:cNvPr id="10108" name="Slide Number"/>
          <p:cNvSpPr txBox="1">
            <a:spLocks noGrp="1"/>
          </p:cNvSpPr>
          <p:nvPr>
            <p:ph type="sldNum" sz="quarter" idx="2"/>
          </p:nvPr>
        </p:nvSpPr>
        <p:spPr>
          <a:xfrm>
            <a:off x="8176314" y="6248400"/>
            <a:ext cx="281887" cy="287033"/>
          </a:xfrm>
          <a:prstGeom prst="rect">
            <a:avLst/>
          </a:prstGeom>
        </p:spPr>
        <p:txBody>
          <a:bodyPr lIns="45692" tIns="45692" rIns="45692" bIns="45692" anchor="t"/>
          <a:lstStyle>
            <a:lvl1pPr algn="r">
              <a:spcBef>
                <a:spcPts val="800"/>
              </a:spcBef>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59974977"/>
      </p:ext>
    </p:extLst>
  </p:cSld>
  <p:clrMapOvr>
    <a:masterClrMapping/>
  </p:clrMapOvr>
  <p:transition spd="med"/>
</p:sldLayout>
</file>

<file path=ppt/slideLayouts/slideLayout809.xml><?xml version="1.0" encoding="utf-8"?>
<p:sldLayout xmlns:a="http://schemas.openxmlformats.org/drawingml/2006/main" xmlns:r="http://schemas.openxmlformats.org/officeDocument/2006/relationships" xmlns:p="http://schemas.openxmlformats.org/presentationml/2006/main" showMasterSp="0" type="tx">
  <p:cSld name="69_Title and Content">
    <p:bg>
      <p:bgPr>
        <a:solidFill>
          <a:srgbClr val="E9E2B6"/>
        </a:solidFill>
        <a:effectLst/>
      </p:bgPr>
    </p:bg>
    <p:spTree>
      <p:nvGrpSpPr>
        <p:cNvPr id="1" name=""/>
        <p:cNvGrpSpPr/>
        <p:nvPr/>
      </p:nvGrpSpPr>
      <p:grpSpPr>
        <a:xfrm>
          <a:off x="0" y="0"/>
          <a:ext cx="0" cy="0"/>
          <a:chOff x="0" y="0"/>
          <a:chExt cx="0" cy="0"/>
        </a:xfrm>
      </p:grpSpPr>
      <p:pic>
        <p:nvPicPr>
          <p:cNvPr id="1011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16"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17" name="Body Level One…"/>
          <p:cNvSpPr txBox="1">
            <a:spLocks noGrp="1"/>
          </p:cNvSpPr>
          <p:nvPr>
            <p:ph type="body" idx="1"/>
          </p:nvPr>
        </p:nvSpPr>
        <p:spPr>
          <a:xfrm>
            <a:off x="1371600" y="1981200"/>
            <a:ext cx="7620000" cy="4114800"/>
          </a:xfrm>
          <a:prstGeom prst="rect">
            <a:avLst/>
          </a:prstGeom>
        </p:spPr>
        <p:txBody>
          <a:bodyPr lIns="45692" tIns="45692" rIns="45692" bIns="45692">
            <a:normAutofit/>
          </a:bodyPr>
          <a:lstStyle>
            <a:lvl1pPr marL="342698" indent="-342698">
              <a:buClr>
                <a:srgbClr val="996600"/>
              </a:buClr>
              <a:buChar char="⬥"/>
            </a:lvl1pPr>
            <a:lvl2pPr marL="783312" indent="-326379">
              <a:buClr>
                <a:srgbClr val="996600"/>
              </a:buClr>
              <a:buSzPct val="95000"/>
              <a:buChar char="–"/>
            </a:lvl2pPr>
            <a:lvl3pPr marL="1218488" indent="-304620">
              <a:buClr>
                <a:srgbClr val="996600"/>
              </a:buClr>
            </a:lvl3pPr>
            <a:lvl4pPr marL="1736343" indent="-365544">
              <a:buClr>
                <a:srgbClr val="996600"/>
              </a:buClr>
              <a:buChar char="–"/>
            </a:lvl4pPr>
            <a:lvl5pPr marL="2193276" indent="-365543">
              <a:buClr>
                <a:srgbClr val="996600"/>
              </a:buClr>
              <a:buChar char="•"/>
            </a:lvl5pPr>
          </a:lstStyle>
          <a:p>
            <a:r>
              <a:t>Body Level One</a:t>
            </a:r>
          </a:p>
          <a:p>
            <a:pPr lvl="1"/>
            <a:r>
              <a:t>Body Level Two</a:t>
            </a:r>
          </a:p>
          <a:p>
            <a:pPr lvl="2"/>
            <a:r>
              <a:t>Body Level Three</a:t>
            </a:r>
          </a:p>
          <a:p>
            <a:pPr lvl="3"/>
            <a:r>
              <a:t>Body Level Four</a:t>
            </a:r>
          </a:p>
          <a:p>
            <a:pPr lvl="4"/>
            <a:r>
              <a:t>Body Level Five</a:t>
            </a:r>
          </a:p>
        </p:txBody>
      </p:sp>
      <p:sp>
        <p:nvSpPr>
          <p:cNvPr id="1011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24828028"/>
      </p:ext>
    </p:extLst>
  </p:cSld>
  <p:clrMapOvr>
    <a:masterClrMapping/>
  </p:clrMapOvr>
  <p:transition spd="med"/>
</p:sldLayout>
</file>

<file path=ppt/slideLayouts/slideLayout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979597452"/>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showMasterSp="0" type="tx">
  <p:cSld name="64_Section Header">
    <p:bg>
      <p:bgPr>
        <a:solidFill>
          <a:srgbClr val="E9E2B6"/>
        </a:solidFill>
        <a:effectLst/>
      </p:bgPr>
    </p:bg>
    <p:spTree>
      <p:nvGrpSpPr>
        <p:cNvPr id="1" name=""/>
        <p:cNvGrpSpPr/>
        <p:nvPr/>
      </p:nvGrpSpPr>
      <p:grpSpPr>
        <a:xfrm>
          <a:off x="0" y="0"/>
          <a:ext cx="0" cy="0"/>
          <a:chOff x="0" y="0"/>
          <a:chExt cx="0" cy="0"/>
        </a:xfrm>
      </p:grpSpPr>
      <p:pic>
        <p:nvPicPr>
          <p:cNvPr id="1012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26" name="Title Text"/>
          <p:cNvSpPr txBox="1">
            <a:spLocks noGrp="1"/>
          </p:cNvSpPr>
          <p:nvPr>
            <p:ph type="title"/>
          </p:nvPr>
        </p:nvSpPr>
        <p:spPr>
          <a:xfrm>
            <a:off x="722312" y="4406906"/>
            <a:ext cx="7772401" cy="1362076"/>
          </a:xfrm>
          <a:prstGeom prst="rect">
            <a:avLst/>
          </a:prstGeom>
        </p:spPr>
        <p:txBody>
          <a:bodyPr lIns="46010" tIns="46010" rIns="46010" bIns="46010" anchor="t"/>
          <a:lstStyle>
            <a:lvl1pPr>
              <a:defRPr sz="4000" b="1" cap="all">
                <a:solidFill>
                  <a:srgbClr val="996600"/>
                </a:solidFill>
              </a:defRPr>
            </a:lvl1pPr>
          </a:lstStyle>
          <a:p>
            <a:r>
              <a:t>Title Text</a:t>
            </a:r>
          </a:p>
        </p:txBody>
      </p:sp>
      <p:sp>
        <p:nvSpPr>
          <p:cNvPr id="10127" name="Body Level One…"/>
          <p:cNvSpPr txBox="1">
            <a:spLocks noGrp="1"/>
          </p:cNvSpPr>
          <p:nvPr>
            <p:ph type="body" sz="quarter" idx="1"/>
          </p:nvPr>
        </p:nvSpPr>
        <p:spPr>
          <a:xfrm>
            <a:off x="722312" y="2906713"/>
            <a:ext cx="7772401" cy="1500188"/>
          </a:xfrm>
          <a:prstGeom prst="rect">
            <a:avLst/>
          </a:prstGeom>
        </p:spPr>
        <p:txBody>
          <a:bodyPr lIns="45692" tIns="45692" rIns="45692" bIns="45692" anchor="b">
            <a:normAutofit/>
          </a:bodyPr>
          <a:lstStyle>
            <a:lvl1pPr marL="0" indent="0">
              <a:spcBef>
                <a:spcPts val="400"/>
              </a:spcBef>
              <a:buSzTx/>
              <a:buNone/>
              <a:defRPr sz="2000"/>
            </a:lvl1pPr>
            <a:lvl2pPr marL="0" indent="456933">
              <a:spcBef>
                <a:spcPts val="400"/>
              </a:spcBef>
              <a:buSzTx/>
              <a:buNone/>
              <a:defRPr sz="2000"/>
            </a:lvl2pPr>
            <a:lvl3pPr marL="0" indent="913864">
              <a:spcBef>
                <a:spcPts val="400"/>
              </a:spcBef>
              <a:buSzTx/>
              <a:buNone/>
              <a:defRPr sz="2000"/>
            </a:lvl3pPr>
            <a:lvl4pPr marL="0" indent="1370798">
              <a:spcBef>
                <a:spcPts val="400"/>
              </a:spcBef>
              <a:buSzTx/>
              <a:buNone/>
              <a:defRPr sz="2000"/>
            </a:lvl4pPr>
            <a:lvl5pPr marL="0" indent="1827731">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012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74316153"/>
      </p:ext>
    </p:extLst>
  </p:cSld>
  <p:clrMapOvr>
    <a:masterClrMapping/>
  </p:clrMapOvr>
  <p:transition spd="med"/>
</p:sldLayout>
</file>

<file path=ppt/slideLayouts/slideLayout811.xml><?xml version="1.0" encoding="utf-8"?>
<p:sldLayout xmlns:a="http://schemas.openxmlformats.org/drawingml/2006/main" xmlns:r="http://schemas.openxmlformats.org/officeDocument/2006/relationships" xmlns:p="http://schemas.openxmlformats.org/presentationml/2006/main" showMasterSp="0" type="tx">
  <p:cSld name="65_Two Content">
    <p:bg>
      <p:bgPr>
        <a:solidFill>
          <a:srgbClr val="E9E2B6"/>
        </a:solidFill>
        <a:effectLst/>
      </p:bgPr>
    </p:bg>
    <p:spTree>
      <p:nvGrpSpPr>
        <p:cNvPr id="1" name=""/>
        <p:cNvGrpSpPr/>
        <p:nvPr/>
      </p:nvGrpSpPr>
      <p:grpSpPr>
        <a:xfrm>
          <a:off x="0" y="0"/>
          <a:ext cx="0" cy="0"/>
          <a:chOff x="0" y="0"/>
          <a:chExt cx="0" cy="0"/>
        </a:xfrm>
      </p:grpSpPr>
      <p:pic>
        <p:nvPicPr>
          <p:cNvPr id="1013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36"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37" name="Body Level One…"/>
          <p:cNvSpPr txBox="1">
            <a:spLocks noGrp="1"/>
          </p:cNvSpPr>
          <p:nvPr>
            <p:ph type="body" sz="half" idx="1"/>
          </p:nvPr>
        </p:nvSpPr>
        <p:spPr>
          <a:xfrm>
            <a:off x="1371600" y="1981200"/>
            <a:ext cx="3733800" cy="4114800"/>
          </a:xfrm>
          <a:prstGeom prst="rect">
            <a:avLst/>
          </a:prstGeom>
        </p:spPr>
        <p:txBody>
          <a:bodyPr lIns="45692" tIns="45692" rIns="45692" bIns="45692">
            <a:normAutofit/>
          </a:bodyPr>
          <a:lstStyle>
            <a:lvl1pPr marL="342698" indent="-342698">
              <a:spcBef>
                <a:spcPts val="600"/>
              </a:spcBef>
              <a:buClr>
                <a:srgbClr val="996600"/>
              </a:buClr>
              <a:buChar char="⬥"/>
              <a:defRPr sz="2800"/>
            </a:lvl1pPr>
            <a:lvl2pPr marL="790112" indent="-333179">
              <a:spcBef>
                <a:spcPts val="600"/>
              </a:spcBef>
              <a:buClr>
                <a:srgbClr val="996600"/>
              </a:buClr>
              <a:buSzPct val="95000"/>
              <a:buChar char="–"/>
              <a:defRPr sz="2800"/>
            </a:lvl2pPr>
            <a:lvl3pPr marL="1233718" indent="-319851">
              <a:spcBef>
                <a:spcPts val="600"/>
              </a:spcBef>
              <a:buClr>
                <a:srgbClr val="996600"/>
              </a:buClr>
              <a:defRPr sz="2800"/>
            </a:lvl3pPr>
            <a:lvl4pPr marL="1726189" indent="-355390">
              <a:spcBef>
                <a:spcPts val="600"/>
              </a:spcBef>
              <a:buClr>
                <a:srgbClr val="996600"/>
              </a:buClr>
              <a:buChar char="–"/>
              <a:defRPr sz="2800"/>
            </a:lvl4pPr>
            <a:lvl5pPr marL="2183121" indent="-355389">
              <a:spcBef>
                <a:spcPts val="600"/>
              </a:spcBef>
              <a:buClr>
                <a:srgbClr val="996600"/>
              </a:buClr>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013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68548953"/>
      </p:ext>
    </p:extLst>
  </p:cSld>
  <p:clrMapOvr>
    <a:masterClrMapping/>
  </p:clrMapOvr>
  <p:transition spd="med"/>
</p:sldLayout>
</file>

<file path=ppt/slideLayouts/slideLayout812.xml><?xml version="1.0" encoding="utf-8"?>
<p:sldLayout xmlns:a="http://schemas.openxmlformats.org/drawingml/2006/main" xmlns:r="http://schemas.openxmlformats.org/officeDocument/2006/relationships" xmlns:p="http://schemas.openxmlformats.org/presentationml/2006/main" showMasterSp="0" type="tx">
  <p:cSld name="65_Comparison">
    <p:bg>
      <p:bgPr>
        <a:solidFill>
          <a:srgbClr val="E9E2B6"/>
        </a:solidFill>
        <a:effectLst/>
      </p:bgPr>
    </p:bg>
    <p:spTree>
      <p:nvGrpSpPr>
        <p:cNvPr id="1" name=""/>
        <p:cNvGrpSpPr/>
        <p:nvPr/>
      </p:nvGrpSpPr>
      <p:grpSpPr>
        <a:xfrm>
          <a:off x="0" y="0"/>
          <a:ext cx="0" cy="0"/>
          <a:chOff x="0" y="0"/>
          <a:chExt cx="0" cy="0"/>
        </a:xfrm>
      </p:grpSpPr>
      <p:pic>
        <p:nvPicPr>
          <p:cNvPr id="1014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46" name="Title Text"/>
          <p:cNvSpPr txBox="1">
            <a:spLocks noGrp="1"/>
          </p:cNvSpPr>
          <p:nvPr>
            <p:ph type="title"/>
          </p:nvPr>
        </p:nvSpPr>
        <p:spPr>
          <a:xfrm>
            <a:off x="457200" y="274638"/>
            <a:ext cx="8229600" cy="1143001"/>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47" name="Body Level One…"/>
          <p:cNvSpPr txBox="1">
            <a:spLocks noGrp="1"/>
          </p:cNvSpPr>
          <p:nvPr>
            <p:ph type="body" sz="quarter" idx="1"/>
          </p:nvPr>
        </p:nvSpPr>
        <p:spPr>
          <a:xfrm>
            <a:off x="457201" y="1535112"/>
            <a:ext cx="4040188" cy="639763"/>
          </a:xfrm>
          <a:prstGeom prst="rect">
            <a:avLst/>
          </a:prstGeom>
        </p:spPr>
        <p:txBody>
          <a:bodyPr lIns="45692" tIns="45692" rIns="45692" bIns="45692" anchor="b">
            <a:normAutofit/>
          </a:bodyPr>
          <a:lstStyle>
            <a:lvl1pPr marL="0" indent="0">
              <a:spcBef>
                <a:spcPts val="500"/>
              </a:spcBef>
              <a:buSzTx/>
              <a:buNone/>
              <a:defRPr sz="2400" b="1"/>
            </a:lvl1pPr>
            <a:lvl2pPr marL="0" indent="456933">
              <a:spcBef>
                <a:spcPts val="500"/>
              </a:spcBef>
              <a:buSzTx/>
              <a:buNone/>
              <a:defRPr sz="2400" b="1"/>
            </a:lvl2pPr>
            <a:lvl3pPr marL="0" indent="913864">
              <a:spcBef>
                <a:spcPts val="500"/>
              </a:spcBef>
              <a:buSzTx/>
              <a:buNone/>
              <a:defRPr sz="2400" b="1"/>
            </a:lvl3pPr>
            <a:lvl4pPr marL="0" indent="1370798">
              <a:spcBef>
                <a:spcPts val="500"/>
              </a:spcBef>
              <a:buSzTx/>
              <a:buNone/>
              <a:defRPr sz="2400" b="1"/>
            </a:lvl4pPr>
            <a:lvl5pPr marL="0" indent="1827731">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0148" name="Text Placeholder 4"/>
          <p:cNvSpPr>
            <a:spLocks noGrp="1"/>
          </p:cNvSpPr>
          <p:nvPr>
            <p:ph type="body" sz="quarter" idx="21"/>
          </p:nvPr>
        </p:nvSpPr>
        <p:spPr>
          <a:xfrm>
            <a:off x="4645030" y="1535112"/>
            <a:ext cx="4041776" cy="639763"/>
          </a:xfrm>
          <a:prstGeom prst="rect">
            <a:avLst/>
          </a:prstGeom>
        </p:spPr>
        <p:txBody>
          <a:bodyPr lIns="45692" tIns="45692" rIns="45692" bIns="45692" anchor="b">
            <a:normAutofit/>
          </a:bodyPr>
          <a:lstStyle/>
          <a:p>
            <a:pPr marL="0" indent="0">
              <a:spcBef>
                <a:spcPts val="500"/>
              </a:spcBef>
              <a:buSzTx/>
              <a:buNone/>
              <a:defRPr sz="2400" b="1"/>
            </a:pPr>
            <a:endParaRPr/>
          </a:p>
        </p:txBody>
      </p:sp>
      <p:sp>
        <p:nvSpPr>
          <p:cNvPr id="10149"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411297"/>
      </p:ext>
    </p:extLst>
  </p:cSld>
  <p:clrMapOvr>
    <a:masterClrMapping/>
  </p:clrMapOvr>
  <p:transition spd="med"/>
</p:sldLayout>
</file>

<file path=ppt/slideLayouts/slideLayout813.xml><?xml version="1.0" encoding="utf-8"?>
<p:sldLayout xmlns:a="http://schemas.openxmlformats.org/drawingml/2006/main" xmlns:r="http://schemas.openxmlformats.org/officeDocument/2006/relationships" xmlns:p="http://schemas.openxmlformats.org/presentationml/2006/main" showMasterSp="0" type="tx">
  <p:cSld name="65_Title Only">
    <p:bg>
      <p:bgPr>
        <a:solidFill>
          <a:srgbClr val="E9E2B6"/>
        </a:solidFill>
        <a:effectLst/>
      </p:bgPr>
    </p:bg>
    <p:spTree>
      <p:nvGrpSpPr>
        <p:cNvPr id="1" name=""/>
        <p:cNvGrpSpPr/>
        <p:nvPr/>
      </p:nvGrpSpPr>
      <p:grpSpPr>
        <a:xfrm>
          <a:off x="0" y="0"/>
          <a:ext cx="0" cy="0"/>
          <a:chOff x="0" y="0"/>
          <a:chExt cx="0" cy="0"/>
        </a:xfrm>
      </p:grpSpPr>
      <p:pic>
        <p:nvPicPr>
          <p:cNvPr id="10156"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57"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5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16973221"/>
      </p:ext>
    </p:extLst>
  </p:cSld>
  <p:clrMapOvr>
    <a:masterClrMapping/>
  </p:clrMapOvr>
  <p:transition spd="med"/>
</p:sldLayout>
</file>

<file path=ppt/slideLayouts/slideLayout814.xml><?xml version="1.0" encoding="utf-8"?>
<p:sldLayout xmlns:a="http://schemas.openxmlformats.org/drawingml/2006/main" xmlns:r="http://schemas.openxmlformats.org/officeDocument/2006/relationships" xmlns:p="http://schemas.openxmlformats.org/presentationml/2006/main" showMasterSp="0" type="tx">
  <p:cSld name="68_Blank">
    <p:bg>
      <p:bgPr>
        <a:solidFill>
          <a:srgbClr val="E9E2B6"/>
        </a:solidFill>
        <a:effectLst/>
      </p:bgPr>
    </p:bg>
    <p:spTree>
      <p:nvGrpSpPr>
        <p:cNvPr id="1" name=""/>
        <p:cNvGrpSpPr/>
        <p:nvPr/>
      </p:nvGrpSpPr>
      <p:grpSpPr>
        <a:xfrm>
          <a:off x="0" y="0"/>
          <a:ext cx="0" cy="0"/>
          <a:chOff x="0" y="0"/>
          <a:chExt cx="0" cy="0"/>
        </a:xfrm>
      </p:grpSpPr>
      <p:pic>
        <p:nvPicPr>
          <p:cNvPr id="1016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66"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03060621"/>
      </p:ext>
    </p:extLst>
  </p:cSld>
  <p:clrMapOvr>
    <a:masterClrMapping/>
  </p:clrMapOvr>
  <p:transition spd="med"/>
</p:sldLayout>
</file>

<file path=ppt/slideLayouts/slideLayout815.xml><?xml version="1.0" encoding="utf-8"?>
<p:sldLayout xmlns:a="http://schemas.openxmlformats.org/drawingml/2006/main" xmlns:r="http://schemas.openxmlformats.org/officeDocument/2006/relationships" xmlns:p="http://schemas.openxmlformats.org/presentationml/2006/main" showMasterSp="0" type="tx">
  <p:cSld name="6_Blank 0">
    <p:bg>
      <p:bgPr>
        <a:solidFill>
          <a:srgbClr val="E9E2B6">
            <a:alpha val="0"/>
          </a:srgbClr>
        </a:solidFill>
        <a:effectLst/>
      </p:bgPr>
    </p:bg>
    <p:spTree>
      <p:nvGrpSpPr>
        <p:cNvPr id="1" name=""/>
        <p:cNvGrpSpPr/>
        <p:nvPr/>
      </p:nvGrpSpPr>
      <p:grpSpPr>
        <a:xfrm>
          <a:off x="0" y="0"/>
          <a:ext cx="0" cy="0"/>
          <a:chOff x="0" y="0"/>
          <a:chExt cx="0" cy="0"/>
        </a:xfrm>
      </p:grpSpPr>
      <p:sp>
        <p:nvSpPr>
          <p:cNvPr id="10173"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83661098"/>
      </p:ext>
    </p:extLst>
  </p:cSld>
  <p:clrMapOvr>
    <a:masterClrMapping/>
  </p:clrMapOvr>
  <p:transition spd="med"/>
</p:sldLayout>
</file>

<file path=ppt/slideLayouts/slideLayout816.xml><?xml version="1.0" encoding="utf-8"?>
<p:sldLayout xmlns:a="http://schemas.openxmlformats.org/drawingml/2006/main" xmlns:r="http://schemas.openxmlformats.org/officeDocument/2006/relationships" xmlns:p="http://schemas.openxmlformats.org/presentationml/2006/main" showMasterSp="0" type="tx">
  <p:cSld name="Blank 1">
    <p:bg>
      <p:bgPr>
        <a:solidFill>
          <a:srgbClr val="E9E2B6">
            <a:alpha val="0"/>
          </a:srgbClr>
        </a:solidFill>
        <a:effectLst/>
      </p:bgPr>
    </p:bg>
    <p:spTree>
      <p:nvGrpSpPr>
        <p:cNvPr id="1" name=""/>
        <p:cNvGrpSpPr/>
        <p:nvPr/>
      </p:nvGrpSpPr>
      <p:grpSpPr>
        <a:xfrm>
          <a:off x="0" y="0"/>
          <a:ext cx="0" cy="0"/>
          <a:chOff x="0" y="0"/>
          <a:chExt cx="0" cy="0"/>
        </a:xfrm>
      </p:grpSpPr>
      <p:pic>
        <p:nvPicPr>
          <p:cNvPr id="10180"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81"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97674998"/>
      </p:ext>
    </p:extLst>
  </p:cSld>
  <p:clrMapOvr>
    <a:masterClrMapping/>
  </p:clrMapOvr>
  <p:transition spd="med"/>
</p:sldLayout>
</file>

<file path=ppt/slideLayouts/slideLayout817.xml><?xml version="1.0" encoding="utf-8"?>
<p:sldLayout xmlns:a="http://schemas.openxmlformats.org/drawingml/2006/main" xmlns:r="http://schemas.openxmlformats.org/officeDocument/2006/relationships" xmlns:p="http://schemas.openxmlformats.org/presentationml/2006/main" showMasterSp="0" type="tx">
  <p:cSld name="65_Content with Caption">
    <p:bg>
      <p:bgPr>
        <a:solidFill>
          <a:srgbClr val="E9E2B6"/>
        </a:solidFill>
        <a:effectLst/>
      </p:bgPr>
    </p:bg>
    <p:spTree>
      <p:nvGrpSpPr>
        <p:cNvPr id="1" name=""/>
        <p:cNvGrpSpPr/>
        <p:nvPr/>
      </p:nvGrpSpPr>
      <p:grpSpPr>
        <a:xfrm>
          <a:off x="0" y="0"/>
          <a:ext cx="0" cy="0"/>
          <a:chOff x="0" y="0"/>
          <a:chExt cx="0" cy="0"/>
        </a:xfrm>
      </p:grpSpPr>
      <p:pic>
        <p:nvPicPr>
          <p:cNvPr id="10188"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89" name="Title Text"/>
          <p:cNvSpPr txBox="1">
            <a:spLocks noGrp="1"/>
          </p:cNvSpPr>
          <p:nvPr>
            <p:ph type="title"/>
          </p:nvPr>
        </p:nvSpPr>
        <p:spPr>
          <a:xfrm>
            <a:off x="457204" y="273050"/>
            <a:ext cx="3008314" cy="1162050"/>
          </a:xfrm>
          <a:prstGeom prst="rect">
            <a:avLst/>
          </a:prstGeom>
        </p:spPr>
        <p:txBody>
          <a:bodyPr lIns="46010" tIns="46010" rIns="46010" bIns="46010"/>
          <a:lstStyle>
            <a:lvl1pPr>
              <a:defRPr sz="2000" b="1">
                <a:solidFill>
                  <a:srgbClr val="996600"/>
                </a:solidFill>
              </a:defRPr>
            </a:lvl1pPr>
          </a:lstStyle>
          <a:p>
            <a:r>
              <a:t>Title Text</a:t>
            </a:r>
          </a:p>
        </p:txBody>
      </p:sp>
      <p:sp>
        <p:nvSpPr>
          <p:cNvPr id="10190" name="Body Level One…"/>
          <p:cNvSpPr txBox="1">
            <a:spLocks noGrp="1"/>
          </p:cNvSpPr>
          <p:nvPr>
            <p:ph type="body" idx="1"/>
          </p:nvPr>
        </p:nvSpPr>
        <p:spPr>
          <a:xfrm>
            <a:off x="3575050" y="273056"/>
            <a:ext cx="5111750" cy="5853113"/>
          </a:xfrm>
          <a:prstGeom prst="rect">
            <a:avLst/>
          </a:prstGeom>
        </p:spPr>
        <p:txBody>
          <a:bodyPr lIns="45692" tIns="45692" rIns="45692" bIns="45692">
            <a:normAutofit/>
          </a:bodyPr>
          <a:lstStyle>
            <a:lvl1pPr marL="342698" indent="-342698">
              <a:buClr>
                <a:srgbClr val="996600"/>
              </a:buClr>
              <a:buChar char="⬥"/>
            </a:lvl1pPr>
            <a:lvl2pPr marL="783312" indent="-326379">
              <a:buClr>
                <a:srgbClr val="996600"/>
              </a:buClr>
              <a:buSzPct val="95000"/>
              <a:buChar char="–"/>
            </a:lvl2pPr>
            <a:lvl3pPr marL="1218488" indent="-304620">
              <a:buClr>
                <a:srgbClr val="996600"/>
              </a:buClr>
            </a:lvl3pPr>
            <a:lvl4pPr marL="1736343" indent="-365544">
              <a:buClr>
                <a:srgbClr val="996600"/>
              </a:buClr>
              <a:buChar char="–"/>
            </a:lvl4pPr>
            <a:lvl5pPr marL="2193276" indent="-365543">
              <a:buClr>
                <a:srgbClr val="996600"/>
              </a:buClr>
              <a:buChar char="•"/>
            </a:lvl5pPr>
          </a:lstStyle>
          <a:p>
            <a:r>
              <a:t>Body Level One</a:t>
            </a:r>
          </a:p>
          <a:p>
            <a:pPr lvl="1"/>
            <a:r>
              <a:t>Body Level Two</a:t>
            </a:r>
          </a:p>
          <a:p>
            <a:pPr lvl="2"/>
            <a:r>
              <a:t>Body Level Three</a:t>
            </a:r>
          </a:p>
          <a:p>
            <a:pPr lvl="3"/>
            <a:r>
              <a:t>Body Level Four</a:t>
            </a:r>
          </a:p>
          <a:p>
            <a:pPr lvl="4"/>
            <a:r>
              <a:t>Body Level Five</a:t>
            </a:r>
          </a:p>
        </p:txBody>
      </p:sp>
      <p:sp>
        <p:nvSpPr>
          <p:cNvPr id="10191" name="Text Placeholder 3"/>
          <p:cNvSpPr>
            <a:spLocks noGrp="1"/>
          </p:cNvSpPr>
          <p:nvPr>
            <p:ph type="body" sz="half" idx="21"/>
          </p:nvPr>
        </p:nvSpPr>
        <p:spPr>
          <a:xfrm>
            <a:off x="457203" y="1435106"/>
            <a:ext cx="3008315" cy="4691063"/>
          </a:xfrm>
          <a:prstGeom prst="rect">
            <a:avLst/>
          </a:prstGeom>
        </p:spPr>
        <p:txBody>
          <a:bodyPr lIns="45692" tIns="45692" rIns="45692" bIns="45692">
            <a:normAutofit/>
          </a:bodyPr>
          <a:lstStyle/>
          <a:p>
            <a:pPr marL="0" indent="0">
              <a:spcBef>
                <a:spcPts val="300"/>
              </a:spcBef>
              <a:buSzTx/>
              <a:buNone/>
              <a:defRPr sz="1400"/>
            </a:pPr>
            <a:endParaRPr/>
          </a:p>
        </p:txBody>
      </p:sp>
      <p:sp>
        <p:nvSpPr>
          <p:cNvPr id="10192"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68034042"/>
      </p:ext>
    </p:extLst>
  </p:cSld>
  <p:clrMapOvr>
    <a:masterClrMapping/>
  </p:clrMapOvr>
  <p:transition spd="med"/>
</p:sldLayout>
</file>

<file path=ppt/slideLayouts/slideLayout818.xml><?xml version="1.0" encoding="utf-8"?>
<p:sldLayout xmlns:a="http://schemas.openxmlformats.org/drawingml/2006/main" xmlns:r="http://schemas.openxmlformats.org/officeDocument/2006/relationships" xmlns:p="http://schemas.openxmlformats.org/presentationml/2006/main" showMasterSp="0" type="tx">
  <p:cSld name="65_Picture with Caption">
    <p:bg>
      <p:bgPr>
        <a:solidFill>
          <a:srgbClr val="E9E2B6"/>
        </a:solidFill>
        <a:effectLst/>
      </p:bgPr>
    </p:bg>
    <p:spTree>
      <p:nvGrpSpPr>
        <p:cNvPr id="1" name=""/>
        <p:cNvGrpSpPr/>
        <p:nvPr/>
      </p:nvGrpSpPr>
      <p:grpSpPr>
        <a:xfrm>
          <a:off x="0" y="0"/>
          <a:ext cx="0" cy="0"/>
          <a:chOff x="0" y="0"/>
          <a:chExt cx="0" cy="0"/>
        </a:xfrm>
      </p:grpSpPr>
      <p:pic>
        <p:nvPicPr>
          <p:cNvPr id="10199"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200" name="Title Text"/>
          <p:cNvSpPr txBox="1">
            <a:spLocks noGrp="1"/>
          </p:cNvSpPr>
          <p:nvPr>
            <p:ph type="title"/>
          </p:nvPr>
        </p:nvSpPr>
        <p:spPr>
          <a:xfrm>
            <a:off x="1792288" y="4800600"/>
            <a:ext cx="5486401" cy="566738"/>
          </a:xfrm>
          <a:prstGeom prst="rect">
            <a:avLst/>
          </a:prstGeom>
        </p:spPr>
        <p:txBody>
          <a:bodyPr lIns="46010" tIns="46010" rIns="46010" bIns="46010"/>
          <a:lstStyle>
            <a:lvl1pPr>
              <a:defRPr sz="2000" b="1">
                <a:solidFill>
                  <a:srgbClr val="996600"/>
                </a:solidFill>
              </a:defRPr>
            </a:lvl1pPr>
          </a:lstStyle>
          <a:p>
            <a:r>
              <a:t>Title Text</a:t>
            </a:r>
          </a:p>
        </p:txBody>
      </p:sp>
      <p:sp>
        <p:nvSpPr>
          <p:cNvPr id="1020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02" name="Body Level One…"/>
          <p:cNvSpPr txBox="1">
            <a:spLocks noGrp="1"/>
          </p:cNvSpPr>
          <p:nvPr>
            <p:ph type="body" sz="quarter" idx="1"/>
          </p:nvPr>
        </p:nvSpPr>
        <p:spPr>
          <a:xfrm>
            <a:off x="1792288" y="5367337"/>
            <a:ext cx="5486401" cy="804863"/>
          </a:xfrm>
          <a:prstGeom prst="rect">
            <a:avLst/>
          </a:prstGeom>
        </p:spPr>
        <p:txBody>
          <a:bodyPr lIns="45692" tIns="45692" rIns="45692" bIns="45692">
            <a:normAutofit/>
          </a:bodyPr>
          <a:lstStyle>
            <a:lvl1pPr marL="0" indent="0">
              <a:spcBef>
                <a:spcPts val="300"/>
              </a:spcBef>
              <a:buSzTx/>
              <a:buNone/>
              <a:defRPr sz="1400"/>
            </a:lvl1pPr>
            <a:lvl2pPr marL="0" indent="456933">
              <a:spcBef>
                <a:spcPts val="300"/>
              </a:spcBef>
              <a:buSzTx/>
              <a:buNone/>
              <a:defRPr sz="1400"/>
            </a:lvl2pPr>
            <a:lvl3pPr marL="0" indent="913864">
              <a:spcBef>
                <a:spcPts val="300"/>
              </a:spcBef>
              <a:buSzTx/>
              <a:buNone/>
              <a:defRPr sz="1400"/>
            </a:lvl3pPr>
            <a:lvl4pPr marL="0" indent="1370798">
              <a:spcBef>
                <a:spcPts val="300"/>
              </a:spcBef>
              <a:buSzTx/>
              <a:buNone/>
              <a:defRPr sz="1400"/>
            </a:lvl4pPr>
            <a:lvl5pPr marL="0" indent="1827731">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03"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52939586"/>
      </p:ext>
    </p:extLst>
  </p:cSld>
  <p:clrMapOvr>
    <a:masterClrMapping/>
  </p:clrMapOvr>
  <p:transition spd="med"/>
</p:sldLayout>
</file>

<file path=ppt/slideLayouts/slideLayout819.xml><?xml version="1.0" encoding="utf-8"?>
<p:sldLayout xmlns:a="http://schemas.openxmlformats.org/drawingml/2006/main" xmlns:r="http://schemas.openxmlformats.org/officeDocument/2006/relationships" xmlns:p="http://schemas.openxmlformats.org/presentationml/2006/main" showMasterSp="0" type="tx">
  <p:cSld name="73_Title Slide">
    <p:bg>
      <p:bgPr>
        <a:solidFill>
          <a:srgbClr val="000000"/>
        </a:solidFill>
        <a:effectLst/>
      </p:bgPr>
    </p:bg>
    <p:spTree>
      <p:nvGrpSpPr>
        <p:cNvPr id="1" name=""/>
        <p:cNvGrpSpPr/>
        <p:nvPr/>
      </p:nvGrpSpPr>
      <p:grpSpPr>
        <a:xfrm>
          <a:off x="0" y="0"/>
          <a:ext cx="0" cy="0"/>
          <a:chOff x="0" y="0"/>
          <a:chExt cx="0" cy="0"/>
        </a:xfrm>
      </p:grpSpPr>
      <p:sp>
        <p:nvSpPr>
          <p:cNvPr id="10210" name="Title Text"/>
          <p:cNvSpPr txBox="1">
            <a:spLocks noGrp="1"/>
          </p:cNvSpPr>
          <p:nvPr>
            <p:ph type="title"/>
          </p:nvPr>
        </p:nvSpPr>
        <p:spPr>
          <a:xfrm>
            <a:off x="685800" y="2130425"/>
            <a:ext cx="7772400" cy="1470025"/>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1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latin typeface="Arial"/>
                <a:ea typeface="Arial"/>
                <a:cs typeface="Arial"/>
                <a:sym typeface="Arial"/>
              </a:defRPr>
            </a:lvl1pPr>
            <a:lvl2pPr marL="0" indent="457200" algn="ctr">
              <a:buSzTx/>
              <a:buNone/>
              <a:defRPr>
                <a:solidFill>
                  <a:schemeClr val="accent3">
                    <a:lumOff val="44000"/>
                  </a:schemeClr>
                </a:solidFill>
                <a:latin typeface="Arial"/>
                <a:ea typeface="Arial"/>
                <a:cs typeface="Arial"/>
                <a:sym typeface="Arial"/>
              </a:defRPr>
            </a:lvl2pPr>
            <a:lvl3pPr marL="0" indent="914400" algn="ctr">
              <a:buSzTx/>
              <a:buNone/>
              <a:defRPr>
                <a:solidFill>
                  <a:schemeClr val="accent3">
                    <a:lumOff val="44000"/>
                  </a:schemeClr>
                </a:solidFill>
                <a:latin typeface="Arial"/>
                <a:ea typeface="Arial"/>
                <a:cs typeface="Arial"/>
                <a:sym typeface="Arial"/>
              </a:defRPr>
            </a:lvl3pPr>
            <a:lvl4pPr marL="0" indent="1371600" algn="ctr">
              <a:buSzTx/>
              <a:buNone/>
              <a:defRPr>
                <a:solidFill>
                  <a:schemeClr val="accent3">
                    <a:lumOff val="44000"/>
                  </a:schemeClr>
                </a:solidFill>
                <a:latin typeface="Arial"/>
                <a:ea typeface="Arial"/>
                <a:cs typeface="Arial"/>
                <a:sym typeface="Arial"/>
              </a:defRPr>
            </a:lvl4pPr>
            <a:lvl5pPr marL="0" indent="1828800" algn="ctr">
              <a:buSzTx/>
              <a:buNone/>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1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44444201"/>
      </p:ext>
    </p:extLst>
  </p:cSld>
  <p:clrMapOvr>
    <a:masterClrMapping/>
  </p:clrMapOvr>
  <p:transition spd="med"/>
</p:sldLayout>
</file>

<file path=ppt/slideLayouts/slideLayout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2461094609"/>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showMasterSp="0" type="tx">
  <p:cSld name="1_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10219" name="Title Text"/>
          <p:cNvSpPr txBox="1">
            <a:spLocks noGrp="1"/>
          </p:cNvSpPr>
          <p:nvPr>
            <p:ph type="title"/>
          </p:nvPr>
        </p:nvSpPr>
        <p:spPr>
          <a:xfrm>
            <a:off x="685800" y="2130425"/>
            <a:ext cx="7772400" cy="1470025"/>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2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latin typeface="Arial"/>
                <a:ea typeface="Arial"/>
                <a:cs typeface="Arial"/>
                <a:sym typeface="Arial"/>
              </a:defRPr>
            </a:lvl1pPr>
            <a:lvl2pPr marL="0" indent="457200" algn="ctr">
              <a:buSzTx/>
              <a:buNone/>
              <a:defRPr>
                <a:solidFill>
                  <a:schemeClr val="accent3">
                    <a:lumOff val="44000"/>
                  </a:schemeClr>
                </a:solidFill>
                <a:latin typeface="Arial"/>
                <a:ea typeface="Arial"/>
                <a:cs typeface="Arial"/>
                <a:sym typeface="Arial"/>
              </a:defRPr>
            </a:lvl2pPr>
            <a:lvl3pPr marL="0" indent="914400" algn="ctr">
              <a:buSzTx/>
              <a:buNone/>
              <a:defRPr>
                <a:solidFill>
                  <a:schemeClr val="accent3">
                    <a:lumOff val="44000"/>
                  </a:schemeClr>
                </a:solidFill>
                <a:latin typeface="Arial"/>
                <a:ea typeface="Arial"/>
                <a:cs typeface="Arial"/>
                <a:sym typeface="Arial"/>
              </a:defRPr>
            </a:lvl3pPr>
            <a:lvl4pPr marL="0" indent="1371600" algn="ctr">
              <a:buSzTx/>
              <a:buNone/>
              <a:defRPr>
                <a:solidFill>
                  <a:schemeClr val="accent3">
                    <a:lumOff val="44000"/>
                  </a:schemeClr>
                </a:solidFill>
                <a:latin typeface="Arial"/>
                <a:ea typeface="Arial"/>
                <a:cs typeface="Arial"/>
                <a:sym typeface="Arial"/>
              </a:defRPr>
            </a:lvl4pPr>
            <a:lvl5pPr marL="0" indent="1828800" algn="ctr">
              <a:buSzTx/>
              <a:buNone/>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2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10310012"/>
      </p:ext>
    </p:extLst>
  </p:cSld>
  <p:clrMapOvr>
    <a:masterClrMapping/>
  </p:clrMapOvr>
  <p:transition spd="med"/>
</p:sldLayout>
</file>

<file path=ppt/slideLayouts/slideLayout821.xml><?xml version="1.0" encoding="utf-8"?>
<p:sldLayout xmlns:a="http://schemas.openxmlformats.org/drawingml/2006/main" xmlns:r="http://schemas.openxmlformats.org/officeDocument/2006/relationships" xmlns:p="http://schemas.openxmlformats.org/presentationml/2006/main" showMasterSp="0" type="tx">
  <p:cSld name="70_Title and Content">
    <p:bg>
      <p:bgPr>
        <a:solidFill>
          <a:srgbClr val="000000"/>
        </a:solidFill>
        <a:effectLst/>
      </p:bgPr>
    </p:bg>
    <p:spTree>
      <p:nvGrpSpPr>
        <p:cNvPr id="1" name=""/>
        <p:cNvGrpSpPr/>
        <p:nvPr/>
      </p:nvGrpSpPr>
      <p:grpSpPr>
        <a:xfrm>
          <a:off x="0" y="0"/>
          <a:ext cx="0" cy="0"/>
          <a:chOff x="0" y="0"/>
          <a:chExt cx="0" cy="0"/>
        </a:xfrm>
      </p:grpSpPr>
      <p:sp>
        <p:nvSpPr>
          <p:cNvPr id="10228"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29"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3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43312918"/>
      </p:ext>
    </p:extLst>
  </p:cSld>
  <p:clrMapOvr>
    <a:masterClrMapping/>
  </p:clrMapOvr>
  <p:transition spd="med"/>
</p:sldLayout>
</file>

<file path=ppt/slideLayouts/slideLayout822.xml><?xml version="1.0" encoding="utf-8"?>
<p:sldLayout xmlns:a="http://schemas.openxmlformats.org/drawingml/2006/main" xmlns:r="http://schemas.openxmlformats.org/officeDocument/2006/relationships" xmlns:p="http://schemas.openxmlformats.org/presentationml/2006/main" showMasterSp="0" type="tx">
  <p:cSld name="65_Section Header">
    <p:bg>
      <p:bgPr>
        <a:solidFill>
          <a:srgbClr val="000000"/>
        </a:solidFill>
        <a:effectLst/>
      </p:bgPr>
    </p:bg>
    <p:spTree>
      <p:nvGrpSpPr>
        <p:cNvPr id="1" name=""/>
        <p:cNvGrpSpPr/>
        <p:nvPr/>
      </p:nvGrpSpPr>
      <p:grpSpPr>
        <a:xfrm>
          <a:off x="0" y="0"/>
          <a:ext cx="0" cy="0"/>
          <a:chOff x="0" y="0"/>
          <a:chExt cx="0" cy="0"/>
        </a:xfrm>
      </p:grpSpPr>
      <p:sp>
        <p:nvSpPr>
          <p:cNvPr id="1023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Arial"/>
                <a:ea typeface="Arial"/>
                <a:cs typeface="Arial"/>
                <a:sym typeface="Arial"/>
              </a:defRPr>
            </a:lvl1pPr>
          </a:lstStyle>
          <a:p>
            <a:r>
              <a:t>Title Text</a:t>
            </a:r>
          </a:p>
        </p:txBody>
      </p:sp>
      <p:sp>
        <p:nvSpPr>
          <p:cNvPr id="102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Arial"/>
                <a:ea typeface="Arial"/>
                <a:cs typeface="Arial"/>
                <a:sym typeface="Arial"/>
              </a:defRPr>
            </a:lvl1pPr>
            <a:lvl2pPr marL="0" indent="457200">
              <a:spcBef>
                <a:spcPts val="400"/>
              </a:spcBef>
              <a:buSzTx/>
              <a:buNone/>
              <a:defRPr sz="2000">
                <a:solidFill>
                  <a:schemeClr val="accent3">
                    <a:lumOff val="44000"/>
                  </a:schemeClr>
                </a:solidFill>
                <a:latin typeface="Arial"/>
                <a:ea typeface="Arial"/>
                <a:cs typeface="Arial"/>
                <a:sym typeface="Arial"/>
              </a:defRPr>
            </a:lvl2pPr>
            <a:lvl3pPr marL="0" indent="914400">
              <a:spcBef>
                <a:spcPts val="400"/>
              </a:spcBef>
              <a:buSzTx/>
              <a:buNone/>
              <a:defRPr sz="2000">
                <a:solidFill>
                  <a:schemeClr val="accent3">
                    <a:lumOff val="44000"/>
                  </a:schemeClr>
                </a:solidFill>
                <a:latin typeface="Arial"/>
                <a:ea typeface="Arial"/>
                <a:cs typeface="Arial"/>
                <a:sym typeface="Arial"/>
              </a:defRPr>
            </a:lvl3pPr>
            <a:lvl4pPr marL="0" indent="1371600">
              <a:spcBef>
                <a:spcPts val="400"/>
              </a:spcBef>
              <a:buSzTx/>
              <a:buNone/>
              <a:defRPr sz="2000">
                <a:solidFill>
                  <a:schemeClr val="accent3">
                    <a:lumOff val="44000"/>
                  </a:schemeClr>
                </a:solidFill>
                <a:latin typeface="Arial"/>
                <a:ea typeface="Arial"/>
                <a:cs typeface="Arial"/>
                <a:sym typeface="Arial"/>
              </a:defRPr>
            </a:lvl4pPr>
            <a:lvl5pPr marL="0" indent="1828800">
              <a:spcBef>
                <a:spcPts val="400"/>
              </a:spcBef>
              <a:buSzTx/>
              <a:buNone/>
              <a:defRPr sz="20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3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32592912"/>
      </p:ext>
    </p:extLst>
  </p:cSld>
  <p:clrMapOvr>
    <a:masterClrMapping/>
  </p:clrMapOvr>
  <p:transition spd="med"/>
</p:sldLayout>
</file>

<file path=ppt/slideLayouts/slideLayout823.xml><?xml version="1.0" encoding="utf-8"?>
<p:sldLayout xmlns:a="http://schemas.openxmlformats.org/drawingml/2006/main" xmlns:r="http://schemas.openxmlformats.org/officeDocument/2006/relationships" xmlns:p="http://schemas.openxmlformats.org/presentationml/2006/main" showMasterSp="0" type="tx">
  <p:cSld name="66_Two Content">
    <p:bg>
      <p:bgPr>
        <a:solidFill>
          <a:srgbClr val="000000"/>
        </a:solidFill>
        <a:effectLst/>
      </p:bgPr>
    </p:bg>
    <p:spTree>
      <p:nvGrpSpPr>
        <p:cNvPr id="1" name=""/>
        <p:cNvGrpSpPr/>
        <p:nvPr/>
      </p:nvGrpSpPr>
      <p:grpSpPr>
        <a:xfrm>
          <a:off x="0" y="0"/>
          <a:ext cx="0" cy="0"/>
          <a:chOff x="0" y="0"/>
          <a:chExt cx="0" cy="0"/>
        </a:xfrm>
      </p:grpSpPr>
      <p:sp>
        <p:nvSpPr>
          <p:cNvPr id="10246"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4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chemeClr val="accent3">
                    <a:lumOff val="44000"/>
                  </a:schemeClr>
                </a:solidFill>
                <a:latin typeface="Arial"/>
                <a:ea typeface="Arial"/>
                <a:cs typeface="Arial"/>
                <a:sym typeface="Arial"/>
              </a:defRPr>
            </a:lvl1pPr>
            <a:lvl2pPr marL="790575" indent="-333375">
              <a:spcBef>
                <a:spcPts val="600"/>
              </a:spcBef>
              <a:buChar char="–"/>
              <a:defRPr sz="2800">
                <a:solidFill>
                  <a:schemeClr val="accent3">
                    <a:lumOff val="44000"/>
                  </a:schemeClr>
                </a:solidFill>
                <a:latin typeface="Arial"/>
                <a:ea typeface="Arial"/>
                <a:cs typeface="Arial"/>
                <a:sym typeface="Arial"/>
              </a:defRPr>
            </a:lvl2pPr>
            <a:lvl3pPr marL="1234439" indent="-320039">
              <a:spcBef>
                <a:spcPts val="600"/>
              </a:spcBef>
              <a:defRPr sz="2800">
                <a:solidFill>
                  <a:schemeClr val="accent3">
                    <a:lumOff val="44000"/>
                  </a:schemeClr>
                </a:solidFill>
                <a:latin typeface="Arial"/>
                <a:ea typeface="Arial"/>
                <a:cs typeface="Arial"/>
                <a:sym typeface="Arial"/>
              </a:defRPr>
            </a:lvl3pPr>
            <a:lvl4pPr marL="1727200" indent="-355600">
              <a:spcBef>
                <a:spcPts val="600"/>
              </a:spcBef>
              <a:buChar char="–"/>
              <a:defRPr sz="2800">
                <a:solidFill>
                  <a:schemeClr val="accent3">
                    <a:lumOff val="44000"/>
                  </a:schemeClr>
                </a:solidFill>
                <a:latin typeface="Arial"/>
                <a:ea typeface="Arial"/>
                <a:cs typeface="Arial"/>
                <a:sym typeface="Arial"/>
              </a:defRPr>
            </a:lvl4pPr>
            <a:lvl5pPr marL="2184400" indent="-355600">
              <a:spcBef>
                <a:spcPts val="600"/>
              </a:spcBef>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4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64915142"/>
      </p:ext>
    </p:extLst>
  </p:cSld>
  <p:clrMapOvr>
    <a:masterClrMapping/>
  </p:clrMapOvr>
  <p:transition spd="med"/>
</p:sldLayout>
</file>

<file path=ppt/slideLayouts/slideLayout824.xml><?xml version="1.0" encoding="utf-8"?>
<p:sldLayout xmlns:a="http://schemas.openxmlformats.org/drawingml/2006/main" xmlns:r="http://schemas.openxmlformats.org/officeDocument/2006/relationships" xmlns:p="http://schemas.openxmlformats.org/presentationml/2006/main" showMasterSp="0" type="tx">
  <p:cSld name="66_Comparison">
    <p:bg>
      <p:bgPr>
        <a:solidFill>
          <a:srgbClr val="000000"/>
        </a:solidFill>
        <a:effectLst/>
      </p:bgPr>
    </p:bg>
    <p:spTree>
      <p:nvGrpSpPr>
        <p:cNvPr id="1" name=""/>
        <p:cNvGrpSpPr/>
        <p:nvPr/>
      </p:nvGrpSpPr>
      <p:grpSpPr>
        <a:xfrm>
          <a:off x="0" y="0"/>
          <a:ext cx="0" cy="0"/>
          <a:chOff x="0" y="0"/>
          <a:chExt cx="0" cy="0"/>
        </a:xfrm>
      </p:grpSpPr>
      <p:sp>
        <p:nvSpPr>
          <p:cNvPr id="10255"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5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Arial"/>
                <a:ea typeface="Arial"/>
                <a:cs typeface="Arial"/>
                <a:sym typeface="Arial"/>
              </a:defRPr>
            </a:lvl1pPr>
            <a:lvl2pPr marL="0" indent="457200">
              <a:spcBef>
                <a:spcPts val="500"/>
              </a:spcBef>
              <a:buSzTx/>
              <a:buNone/>
              <a:defRPr sz="2400" b="1">
                <a:solidFill>
                  <a:schemeClr val="accent3">
                    <a:lumOff val="44000"/>
                  </a:schemeClr>
                </a:solidFill>
                <a:latin typeface="Arial"/>
                <a:ea typeface="Arial"/>
                <a:cs typeface="Arial"/>
                <a:sym typeface="Arial"/>
              </a:defRPr>
            </a:lvl2pPr>
            <a:lvl3pPr marL="0" indent="914400">
              <a:spcBef>
                <a:spcPts val="500"/>
              </a:spcBef>
              <a:buSzTx/>
              <a:buNone/>
              <a:defRPr sz="2400" b="1">
                <a:solidFill>
                  <a:schemeClr val="accent3">
                    <a:lumOff val="44000"/>
                  </a:schemeClr>
                </a:solidFill>
                <a:latin typeface="Arial"/>
                <a:ea typeface="Arial"/>
                <a:cs typeface="Arial"/>
                <a:sym typeface="Arial"/>
              </a:defRPr>
            </a:lvl3pPr>
            <a:lvl4pPr marL="0" indent="1371600">
              <a:spcBef>
                <a:spcPts val="500"/>
              </a:spcBef>
              <a:buSzTx/>
              <a:buNone/>
              <a:defRPr sz="2400" b="1">
                <a:solidFill>
                  <a:schemeClr val="accent3">
                    <a:lumOff val="44000"/>
                  </a:schemeClr>
                </a:solidFill>
                <a:latin typeface="Arial"/>
                <a:ea typeface="Arial"/>
                <a:cs typeface="Arial"/>
                <a:sym typeface="Arial"/>
              </a:defRPr>
            </a:lvl4pPr>
            <a:lvl5pPr marL="0" indent="1828800">
              <a:spcBef>
                <a:spcPts val="500"/>
              </a:spcBef>
              <a:buSzTx/>
              <a:buNone/>
              <a:defRPr sz="2400" b="1">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5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Arial"/>
                <a:ea typeface="Arial"/>
                <a:cs typeface="Arial"/>
                <a:sym typeface="Arial"/>
              </a:defRPr>
            </a:pPr>
            <a:endParaRPr/>
          </a:p>
        </p:txBody>
      </p:sp>
      <p:sp>
        <p:nvSpPr>
          <p:cNvPr id="1025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61226014"/>
      </p:ext>
    </p:extLst>
  </p:cSld>
  <p:clrMapOvr>
    <a:masterClrMapping/>
  </p:clrMapOvr>
  <p:transition spd="med"/>
</p:sldLayout>
</file>

<file path=ppt/slideLayouts/slideLayout825.xml><?xml version="1.0" encoding="utf-8"?>
<p:sldLayout xmlns:a="http://schemas.openxmlformats.org/drawingml/2006/main" xmlns:r="http://schemas.openxmlformats.org/officeDocument/2006/relationships" xmlns:p="http://schemas.openxmlformats.org/presentationml/2006/main" showMasterSp="0" type="tx">
  <p:cSld name="66_Title Only">
    <p:bg>
      <p:bgPr>
        <a:solidFill>
          <a:srgbClr val="000000"/>
        </a:solidFill>
        <a:effectLst/>
      </p:bgPr>
    </p:bg>
    <p:spTree>
      <p:nvGrpSpPr>
        <p:cNvPr id="1" name=""/>
        <p:cNvGrpSpPr/>
        <p:nvPr/>
      </p:nvGrpSpPr>
      <p:grpSpPr>
        <a:xfrm>
          <a:off x="0" y="0"/>
          <a:ext cx="0" cy="0"/>
          <a:chOff x="0" y="0"/>
          <a:chExt cx="0" cy="0"/>
        </a:xfrm>
      </p:grpSpPr>
      <p:sp>
        <p:nvSpPr>
          <p:cNvPr id="10265"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6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54496215"/>
      </p:ext>
    </p:extLst>
  </p:cSld>
  <p:clrMapOvr>
    <a:masterClrMapping/>
  </p:clrMapOvr>
  <p:transition spd="med"/>
</p:sldLayout>
</file>

<file path=ppt/slideLayouts/slideLayout826.xml><?xml version="1.0" encoding="utf-8"?>
<p:sldLayout xmlns:a="http://schemas.openxmlformats.org/drawingml/2006/main" xmlns:r="http://schemas.openxmlformats.org/officeDocument/2006/relationships" xmlns:p="http://schemas.openxmlformats.org/presentationml/2006/main" showMasterSp="0" type="tx">
  <p:cSld name="69_Blank">
    <p:bg>
      <p:bgPr>
        <a:solidFill>
          <a:srgbClr val="000000"/>
        </a:solidFill>
        <a:effectLst/>
      </p:bgPr>
    </p:bg>
    <p:spTree>
      <p:nvGrpSpPr>
        <p:cNvPr id="1" name=""/>
        <p:cNvGrpSpPr/>
        <p:nvPr/>
      </p:nvGrpSpPr>
      <p:grpSpPr>
        <a:xfrm>
          <a:off x="0" y="0"/>
          <a:ext cx="0" cy="0"/>
          <a:chOff x="0" y="0"/>
          <a:chExt cx="0" cy="0"/>
        </a:xfrm>
      </p:grpSpPr>
      <p:sp>
        <p:nvSpPr>
          <p:cNvPr id="1027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88615571"/>
      </p:ext>
    </p:extLst>
  </p:cSld>
  <p:clrMapOvr>
    <a:masterClrMapping/>
  </p:clrMapOvr>
  <p:transition spd="med"/>
</p:sldLayout>
</file>

<file path=ppt/slideLayouts/slideLayout827.xml><?xml version="1.0" encoding="utf-8"?>
<p:sldLayout xmlns:a="http://schemas.openxmlformats.org/drawingml/2006/main" xmlns:r="http://schemas.openxmlformats.org/officeDocument/2006/relationships" xmlns:p="http://schemas.openxmlformats.org/presentationml/2006/main" showMasterSp="0" type="tx">
  <p:cSld name="7_Blank 0">
    <p:bg>
      <p:bgPr>
        <a:solidFill>
          <a:srgbClr val="000000"/>
        </a:solidFill>
        <a:effectLst/>
      </p:bgPr>
    </p:bg>
    <p:spTree>
      <p:nvGrpSpPr>
        <p:cNvPr id="1" name=""/>
        <p:cNvGrpSpPr/>
        <p:nvPr/>
      </p:nvGrpSpPr>
      <p:grpSpPr>
        <a:xfrm>
          <a:off x="0" y="0"/>
          <a:ext cx="0" cy="0"/>
          <a:chOff x="0" y="0"/>
          <a:chExt cx="0" cy="0"/>
        </a:xfrm>
      </p:grpSpPr>
      <p:sp>
        <p:nvSpPr>
          <p:cNvPr id="1028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93151917"/>
      </p:ext>
    </p:extLst>
  </p:cSld>
  <p:clrMapOvr>
    <a:masterClrMapping/>
  </p:clrMapOvr>
  <p:transition spd="med"/>
</p:sldLayout>
</file>

<file path=ppt/slideLayouts/slideLayout828.xml><?xml version="1.0" encoding="utf-8"?>
<p:sldLayout xmlns:a="http://schemas.openxmlformats.org/drawingml/2006/main" xmlns:r="http://schemas.openxmlformats.org/officeDocument/2006/relationships" xmlns:p="http://schemas.openxmlformats.org/presentationml/2006/main" showMasterSp="0" type="tx">
  <p:cSld name="66_Content with Caption">
    <p:bg>
      <p:bgPr>
        <a:solidFill>
          <a:srgbClr val="000000"/>
        </a:solidFill>
        <a:effectLst/>
      </p:bgPr>
    </p:bg>
    <p:spTree>
      <p:nvGrpSpPr>
        <p:cNvPr id="1" name=""/>
        <p:cNvGrpSpPr/>
        <p:nvPr/>
      </p:nvGrpSpPr>
      <p:grpSpPr>
        <a:xfrm>
          <a:off x="0" y="0"/>
          <a:ext cx="0" cy="0"/>
          <a:chOff x="0" y="0"/>
          <a:chExt cx="0" cy="0"/>
        </a:xfrm>
      </p:grpSpPr>
      <p:sp>
        <p:nvSpPr>
          <p:cNvPr id="10287"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102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8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Arial"/>
                <a:ea typeface="Arial"/>
                <a:cs typeface="Arial"/>
                <a:sym typeface="Arial"/>
              </a:defRPr>
            </a:pPr>
            <a:endParaRPr/>
          </a:p>
        </p:txBody>
      </p:sp>
      <p:sp>
        <p:nvSpPr>
          <p:cNvPr id="102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49590745"/>
      </p:ext>
    </p:extLst>
  </p:cSld>
  <p:clrMapOvr>
    <a:masterClrMapping/>
  </p:clrMapOvr>
  <p:transition spd="med"/>
</p:sldLayout>
</file>

<file path=ppt/slideLayouts/slideLayout829.xml><?xml version="1.0" encoding="utf-8"?>
<p:sldLayout xmlns:a="http://schemas.openxmlformats.org/drawingml/2006/main" xmlns:r="http://schemas.openxmlformats.org/officeDocument/2006/relationships" xmlns:p="http://schemas.openxmlformats.org/presentationml/2006/main" showMasterSp="0" type="tx">
  <p:cSld name="66_Picture with Caption">
    <p:bg>
      <p:bgPr>
        <a:solidFill>
          <a:srgbClr val="000000"/>
        </a:solidFill>
        <a:effectLst/>
      </p:bgPr>
    </p:bg>
    <p:spTree>
      <p:nvGrpSpPr>
        <p:cNvPr id="1" name=""/>
        <p:cNvGrpSpPr/>
        <p:nvPr/>
      </p:nvGrpSpPr>
      <p:grpSpPr>
        <a:xfrm>
          <a:off x="0" y="0"/>
          <a:ext cx="0" cy="0"/>
          <a:chOff x="0" y="0"/>
          <a:chExt cx="0" cy="0"/>
        </a:xfrm>
      </p:grpSpPr>
      <p:sp>
        <p:nvSpPr>
          <p:cNvPr id="10297"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102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Arial"/>
                <a:ea typeface="Arial"/>
                <a:cs typeface="Arial"/>
                <a:sym typeface="Arial"/>
              </a:defRPr>
            </a:lvl1pPr>
            <a:lvl2pPr marL="0" indent="457200">
              <a:spcBef>
                <a:spcPts val="300"/>
              </a:spcBef>
              <a:buSzTx/>
              <a:buNone/>
              <a:defRPr sz="1400">
                <a:solidFill>
                  <a:schemeClr val="accent3">
                    <a:lumOff val="44000"/>
                  </a:schemeClr>
                </a:solidFill>
                <a:latin typeface="Arial"/>
                <a:ea typeface="Arial"/>
                <a:cs typeface="Arial"/>
                <a:sym typeface="Arial"/>
              </a:defRPr>
            </a:lvl2pPr>
            <a:lvl3pPr marL="0" indent="914400">
              <a:spcBef>
                <a:spcPts val="300"/>
              </a:spcBef>
              <a:buSzTx/>
              <a:buNone/>
              <a:defRPr sz="1400">
                <a:solidFill>
                  <a:schemeClr val="accent3">
                    <a:lumOff val="44000"/>
                  </a:schemeClr>
                </a:solidFill>
                <a:latin typeface="Arial"/>
                <a:ea typeface="Arial"/>
                <a:cs typeface="Arial"/>
                <a:sym typeface="Arial"/>
              </a:defRPr>
            </a:lvl3pPr>
            <a:lvl4pPr marL="0" indent="1371600">
              <a:spcBef>
                <a:spcPts val="300"/>
              </a:spcBef>
              <a:buSzTx/>
              <a:buNone/>
              <a:defRPr sz="1400">
                <a:solidFill>
                  <a:schemeClr val="accent3">
                    <a:lumOff val="44000"/>
                  </a:schemeClr>
                </a:solidFill>
                <a:latin typeface="Arial"/>
                <a:ea typeface="Arial"/>
                <a:cs typeface="Arial"/>
                <a:sym typeface="Arial"/>
              </a:defRPr>
            </a:lvl4pPr>
            <a:lvl5pPr marL="0" indent="1828800">
              <a:spcBef>
                <a:spcPts val="300"/>
              </a:spcBef>
              <a:buSzTx/>
              <a:buNone/>
              <a:defRPr sz="14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0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15582963"/>
      </p:ext>
    </p:extLst>
  </p:cSld>
  <p:clrMapOvr>
    <a:masterClrMapping/>
  </p:clrMapOvr>
  <p:transition spd="med"/>
</p:sldLayout>
</file>

<file path=ppt/slideLayouts/slideLayout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145704036"/>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0307"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308" name="Body Level One…"/>
          <p:cNvSpPr txBox="1">
            <a:spLocks noGrp="1"/>
          </p:cNvSpPr>
          <p:nvPr>
            <p:ph type="body" sz="quarter" idx="1"/>
          </p:nvPr>
        </p:nvSpPr>
        <p:spPr>
          <a:xfrm>
            <a:off x="685800" y="1981200"/>
            <a:ext cx="3810000" cy="19812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0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25908915"/>
      </p:ext>
    </p:extLst>
  </p:cSld>
  <p:clrMapOvr>
    <a:masterClrMapping/>
  </p:clrMapOvr>
  <p:transition spd="med"/>
</p:sldLayout>
</file>

<file path=ppt/slideLayouts/slideLayout831.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10316"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317" name="Body Level One…"/>
          <p:cNvSpPr txBox="1">
            <a:spLocks noGrp="1"/>
          </p:cNvSpPr>
          <p:nvPr>
            <p:ph type="body" sz="half" idx="1"/>
          </p:nvPr>
        </p:nvSpPr>
        <p:spPr>
          <a:xfrm>
            <a:off x="685800" y="1981200"/>
            <a:ext cx="3810000" cy="41148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1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55684398"/>
      </p:ext>
    </p:extLst>
  </p:cSld>
  <p:clrMapOvr>
    <a:masterClrMapping/>
  </p:clrMapOvr>
  <p:transition spd="med"/>
</p:sldLayout>
</file>

<file path=ppt/slideLayouts/slideLayout832.xml><?xml version="1.0" encoding="utf-8"?>
<p:sldLayout xmlns:a="http://schemas.openxmlformats.org/drawingml/2006/main" xmlns:r="http://schemas.openxmlformats.org/officeDocument/2006/relationships" xmlns:p="http://schemas.openxmlformats.org/presentationml/2006/main" showMasterSp="0" type="tx">
  <p:cSld name="74_Title Slide">
    <p:bg>
      <p:bgPr>
        <a:solidFill>
          <a:srgbClr val="000000"/>
        </a:solidFill>
        <a:effectLst/>
      </p:bgPr>
    </p:bg>
    <p:spTree>
      <p:nvGrpSpPr>
        <p:cNvPr id="1" name=""/>
        <p:cNvGrpSpPr/>
        <p:nvPr/>
      </p:nvGrpSpPr>
      <p:grpSpPr>
        <a:xfrm>
          <a:off x="0" y="0"/>
          <a:ext cx="0" cy="0"/>
          <a:chOff x="0" y="0"/>
          <a:chExt cx="0" cy="0"/>
        </a:xfrm>
      </p:grpSpPr>
      <p:sp>
        <p:nvSpPr>
          <p:cNvPr id="10325"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32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2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56492666"/>
      </p:ext>
    </p:extLst>
  </p:cSld>
  <p:clrMapOvr>
    <a:masterClrMapping/>
  </p:clrMapOvr>
  <p:transition spd="med"/>
</p:sldLayout>
</file>

<file path=ppt/slideLayouts/slideLayout833.xml><?xml version="1.0" encoding="utf-8"?>
<p:sldLayout xmlns:a="http://schemas.openxmlformats.org/drawingml/2006/main" xmlns:r="http://schemas.openxmlformats.org/officeDocument/2006/relationships" xmlns:p="http://schemas.openxmlformats.org/presentationml/2006/main" showMasterSp="0" type="tx">
  <p:cSld name="71_Title and Content">
    <p:bg>
      <p:bgPr>
        <a:solidFill>
          <a:srgbClr val="000000"/>
        </a:solidFill>
        <a:effectLst/>
      </p:bgPr>
    </p:bg>
    <p:spTree>
      <p:nvGrpSpPr>
        <p:cNvPr id="1" name=""/>
        <p:cNvGrpSpPr/>
        <p:nvPr/>
      </p:nvGrpSpPr>
      <p:grpSpPr>
        <a:xfrm>
          <a:off x="0" y="0"/>
          <a:ext cx="0" cy="0"/>
          <a:chOff x="0" y="0"/>
          <a:chExt cx="0" cy="0"/>
        </a:xfrm>
      </p:grpSpPr>
      <p:sp>
        <p:nvSpPr>
          <p:cNvPr id="1033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33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3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07878283"/>
      </p:ext>
    </p:extLst>
  </p:cSld>
  <p:clrMapOvr>
    <a:masterClrMapping/>
  </p:clrMapOvr>
  <p:transition spd="med"/>
</p:sldLayout>
</file>

<file path=ppt/slideLayouts/slideLayout834.xml><?xml version="1.0" encoding="utf-8"?>
<p:sldLayout xmlns:a="http://schemas.openxmlformats.org/drawingml/2006/main" xmlns:r="http://schemas.openxmlformats.org/officeDocument/2006/relationships" xmlns:p="http://schemas.openxmlformats.org/presentationml/2006/main" showMasterSp="0" type="tx">
  <p:cSld name="66_Section Header">
    <p:bg>
      <p:bgPr>
        <a:solidFill>
          <a:srgbClr val="000000"/>
        </a:solidFill>
        <a:effectLst/>
      </p:bgPr>
    </p:bg>
    <p:spTree>
      <p:nvGrpSpPr>
        <p:cNvPr id="1" name=""/>
        <p:cNvGrpSpPr/>
        <p:nvPr/>
      </p:nvGrpSpPr>
      <p:grpSpPr>
        <a:xfrm>
          <a:off x="0" y="0"/>
          <a:ext cx="0" cy="0"/>
          <a:chOff x="0" y="0"/>
          <a:chExt cx="0" cy="0"/>
        </a:xfrm>
      </p:grpSpPr>
      <p:sp>
        <p:nvSpPr>
          <p:cNvPr id="1034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1034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4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63217870"/>
      </p:ext>
    </p:extLst>
  </p:cSld>
  <p:clrMapOvr>
    <a:masterClrMapping/>
  </p:clrMapOvr>
  <p:transition spd="med"/>
</p:sldLayout>
</file>

<file path=ppt/slideLayouts/slideLayout835.xml><?xml version="1.0" encoding="utf-8"?>
<p:sldLayout xmlns:a="http://schemas.openxmlformats.org/drawingml/2006/main" xmlns:r="http://schemas.openxmlformats.org/officeDocument/2006/relationships" xmlns:p="http://schemas.openxmlformats.org/presentationml/2006/main" showMasterSp="0" type="tx">
  <p:cSld name="67_Two Content">
    <p:bg>
      <p:bgPr>
        <a:solidFill>
          <a:srgbClr val="000000"/>
        </a:solidFill>
        <a:effectLst/>
      </p:bgPr>
    </p:bg>
    <p:spTree>
      <p:nvGrpSpPr>
        <p:cNvPr id="1" name=""/>
        <p:cNvGrpSpPr/>
        <p:nvPr/>
      </p:nvGrpSpPr>
      <p:grpSpPr>
        <a:xfrm>
          <a:off x="0" y="0"/>
          <a:ext cx="0" cy="0"/>
          <a:chOff x="0" y="0"/>
          <a:chExt cx="0" cy="0"/>
        </a:xfrm>
      </p:grpSpPr>
      <p:sp>
        <p:nvSpPr>
          <p:cNvPr id="1035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35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5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42116582"/>
      </p:ext>
    </p:extLst>
  </p:cSld>
  <p:clrMapOvr>
    <a:masterClrMapping/>
  </p:clrMapOvr>
  <p:transition spd="med"/>
</p:sldLayout>
</file>

<file path=ppt/slideLayouts/slideLayout836.xml><?xml version="1.0" encoding="utf-8"?>
<p:sldLayout xmlns:a="http://schemas.openxmlformats.org/drawingml/2006/main" xmlns:r="http://schemas.openxmlformats.org/officeDocument/2006/relationships" xmlns:p="http://schemas.openxmlformats.org/presentationml/2006/main" showMasterSp="0" type="tx">
  <p:cSld name="67_Comparison">
    <p:bg>
      <p:bgPr>
        <a:solidFill>
          <a:srgbClr val="000000"/>
        </a:solidFill>
        <a:effectLst/>
      </p:bgPr>
    </p:bg>
    <p:spTree>
      <p:nvGrpSpPr>
        <p:cNvPr id="1" name=""/>
        <p:cNvGrpSpPr/>
        <p:nvPr/>
      </p:nvGrpSpPr>
      <p:grpSpPr>
        <a:xfrm>
          <a:off x="0" y="0"/>
          <a:ext cx="0" cy="0"/>
          <a:chOff x="0" y="0"/>
          <a:chExt cx="0" cy="0"/>
        </a:xfrm>
      </p:grpSpPr>
      <p:sp>
        <p:nvSpPr>
          <p:cNvPr id="1036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36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6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1036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12114080"/>
      </p:ext>
    </p:extLst>
  </p:cSld>
  <p:clrMapOvr>
    <a:masterClrMapping/>
  </p:clrMapOvr>
  <p:transition spd="med"/>
</p:sldLayout>
</file>

<file path=ppt/slideLayouts/slideLayout837.xml><?xml version="1.0" encoding="utf-8"?>
<p:sldLayout xmlns:a="http://schemas.openxmlformats.org/drawingml/2006/main" xmlns:r="http://schemas.openxmlformats.org/officeDocument/2006/relationships" xmlns:p="http://schemas.openxmlformats.org/presentationml/2006/main" showMasterSp="0" type="tx">
  <p:cSld name="67_Title Only">
    <p:bg>
      <p:bgPr>
        <a:solidFill>
          <a:srgbClr val="000000"/>
        </a:solidFill>
        <a:effectLst/>
      </p:bgPr>
    </p:bg>
    <p:spTree>
      <p:nvGrpSpPr>
        <p:cNvPr id="1" name=""/>
        <p:cNvGrpSpPr/>
        <p:nvPr/>
      </p:nvGrpSpPr>
      <p:grpSpPr>
        <a:xfrm>
          <a:off x="0" y="0"/>
          <a:ext cx="0" cy="0"/>
          <a:chOff x="0" y="0"/>
          <a:chExt cx="0" cy="0"/>
        </a:xfrm>
      </p:grpSpPr>
      <p:sp>
        <p:nvSpPr>
          <p:cNvPr id="1037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37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39774282"/>
      </p:ext>
    </p:extLst>
  </p:cSld>
  <p:clrMapOvr>
    <a:masterClrMapping/>
  </p:clrMapOvr>
  <p:transition spd="med"/>
</p:sldLayout>
</file>

<file path=ppt/slideLayouts/slideLayout838.xml><?xml version="1.0" encoding="utf-8"?>
<p:sldLayout xmlns:a="http://schemas.openxmlformats.org/drawingml/2006/main" xmlns:r="http://schemas.openxmlformats.org/officeDocument/2006/relationships" xmlns:p="http://schemas.openxmlformats.org/presentationml/2006/main" showMasterSp="0" type="tx">
  <p:cSld name="70_Blank">
    <p:bg>
      <p:bgPr>
        <a:solidFill>
          <a:srgbClr val="000000"/>
        </a:solidFill>
        <a:effectLst/>
      </p:bgPr>
    </p:bg>
    <p:spTree>
      <p:nvGrpSpPr>
        <p:cNvPr id="1" name=""/>
        <p:cNvGrpSpPr/>
        <p:nvPr/>
      </p:nvGrpSpPr>
      <p:grpSpPr>
        <a:xfrm>
          <a:off x="0" y="0"/>
          <a:ext cx="0" cy="0"/>
          <a:chOff x="0" y="0"/>
          <a:chExt cx="0" cy="0"/>
        </a:xfrm>
      </p:grpSpPr>
      <p:sp>
        <p:nvSpPr>
          <p:cNvPr id="1037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62691713"/>
      </p:ext>
    </p:extLst>
  </p:cSld>
  <p:clrMapOvr>
    <a:masterClrMapping/>
  </p:clrMapOvr>
  <p:transition spd="med"/>
</p:sldLayout>
</file>

<file path=ppt/slideLayouts/slideLayout839.xml><?xml version="1.0" encoding="utf-8"?>
<p:sldLayout xmlns:a="http://schemas.openxmlformats.org/drawingml/2006/main" xmlns:r="http://schemas.openxmlformats.org/officeDocument/2006/relationships" xmlns:p="http://schemas.openxmlformats.org/presentationml/2006/main" showMasterSp="0" type="tx">
  <p:cSld name="67_Content with Caption">
    <p:bg>
      <p:bgPr>
        <a:solidFill>
          <a:srgbClr val="000000"/>
        </a:solidFill>
        <a:effectLst/>
      </p:bgPr>
    </p:bg>
    <p:spTree>
      <p:nvGrpSpPr>
        <p:cNvPr id="1" name=""/>
        <p:cNvGrpSpPr/>
        <p:nvPr/>
      </p:nvGrpSpPr>
      <p:grpSpPr>
        <a:xfrm>
          <a:off x="0" y="0"/>
          <a:ext cx="0" cy="0"/>
          <a:chOff x="0" y="0"/>
          <a:chExt cx="0" cy="0"/>
        </a:xfrm>
      </p:grpSpPr>
      <p:sp>
        <p:nvSpPr>
          <p:cNvPr id="10386"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38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8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1038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14248030"/>
      </p:ext>
    </p:extLst>
  </p:cSld>
  <p:clrMapOvr>
    <a:masterClrMapping/>
  </p:clrMapOvr>
  <p:transition spd="med"/>
</p:sldLayout>
</file>

<file path=ppt/slideLayouts/slideLayout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3948480238"/>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showMasterSp="0" type="tx">
  <p:cSld name="67_Picture with Caption">
    <p:bg>
      <p:bgPr>
        <a:solidFill>
          <a:srgbClr val="000000"/>
        </a:solidFill>
        <a:effectLst/>
      </p:bgPr>
    </p:bg>
    <p:spTree>
      <p:nvGrpSpPr>
        <p:cNvPr id="1" name=""/>
        <p:cNvGrpSpPr/>
        <p:nvPr/>
      </p:nvGrpSpPr>
      <p:grpSpPr>
        <a:xfrm>
          <a:off x="0" y="0"/>
          <a:ext cx="0" cy="0"/>
          <a:chOff x="0" y="0"/>
          <a:chExt cx="0" cy="0"/>
        </a:xfrm>
      </p:grpSpPr>
      <p:sp>
        <p:nvSpPr>
          <p:cNvPr id="10396"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39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39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9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89048382"/>
      </p:ext>
    </p:extLst>
  </p:cSld>
  <p:clrMapOvr>
    <a:masterClrMapping/>
  </p:clrMapOvr>
  <p:transition spd="med"/>
</p:sldLayout>
</file>

<file path=ppt/slideLayouts/slideLayout841.xml><?xml version="1.0" encoding="utf-8"?>
<p:sldLayout xmlns:a="http://schemas.openxmlformats.org/drawingml/2006/main" xmlns:r="http://schemas.openxmlformats.org/officeDocument/2006/relationships" xmlns:p="http://schemas.openxmlformats.org/presentationml/2006/main" showMasterSp="0" type="tx">
  <p:cSld name="Content">
    <p:bg>
      <p:bgPr>
        <a:solidFill>
          <a:srgbClr val="000000"/>
        </a:solidFill>
        <a:effectLst/>
      </p:bgPr>
    </p:bg>
    <p:spTree>
      <p:nvGrpSpPr>
        <p:cNvPr id="1" name=""/>
        <p:cNvGrpSpPr/>
        <p:nvPr/>
      </p:nvGrpSpPr>
      <p:grpSpPr>
        <a:xfrm>
          <a:off x="0" y="0"/>
          <a:ext cx="0" cy="0"/>
          <a:chOff x="0" y="0"/>
          <a:chExt cx="0" cy="0"/>
        </a:xfrm>
      </p:grpSpPr>
      <p:sp>
        <p:nvSpPr>
          <p:cNvPr id="10406" name="Body Level One…"/>
          <p:cNvSpPr txBox="1">
            <a:spLocks noGrp="1"/>
          </p:cNvSpPr>
          <p:nvPr>
            <p:ph type="body" idx="1"/>
          </p:nvPr>
        </p:nvSpPr>
        <p:spPr>
          <a:xfrm>
            <a:off x="685800" y="609600"/>
            <a:ext cx="7772400" cy="54864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40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31604518"/>
      </p:ext>
    </p:extLst>
  </p:cSld>
  <p:clrMapOvr>
    <a:masterClrMapping/>
  </p:clrMapOvr>
  <p:transition spd="med"/>
</p:sldLayout>
</file>

<file path=ppt/slideLayouts/slideLayout842.xml><?xml version="1.0" encoding="utf-8"?>
<p:sldLayout xmlns:a="http://schemas.openxmlformats.org/drawingml/2006/main" xmlns:r="http://schemas.openxmlformats.org/officeDocument/2006/relationships" xmlns:p="http://schemas.openxmlformats.org/presentationml/2006/main" showMasterSp="0" type="tx">
  <p:cSld name="75_Title Slide">
    <p:bg>
      <p:bgPr>
        <a:solidFill>
          <a:srgbClr val="474747"/>
        </a:solidFill>
        <a:effectLst/>
      </p:bgPr>
    </p:bg>
    <p:spTree>
      <p:nvGrpSpPr>
        <p:cNvPr id="1" name=""/>
        <p:cNvGrpSpPr/>
        <p:nvPr/>
      </p:nvGrpSpPr>
      <p:grpSpPr>
        <a:xfrm>
          <a:off x="0" y="0"/>
          <a:ext cx="0" cy="0"/>
          <a:chOff x="0" y="0"/>
          <a:chExt cx="0" cy="0"/>
        </a:xfrm>
      </p:grpSpPr>
      <p:grpSp>
        <p:nvGrpSpPr>
          <p:cNvPr id="10443" name="Group 31"/>
          <p:cNvGrpSpPr/>
          <p:nvPr/>
        </p:nvGrpSpPr>
        <p:grpSpPr>
          <a:xfrm>
            <a:off x="-1" y="-1"/>
            <a:ext cx="9132890" cy="6845301"/>
            <a:chOff x="0" y="0"/>
            <a:chExt cx="9132888" cy="6845300"/>
          </a:xfrm>
        </p:grpSpPr>
        <p:sp>
          <p:nvSpPr>
            <p:cNvPr id="10414"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438" name="Group 26"/>
            <p:cNvGrpSpPr/>
            <p:nvPr/>
          </p:nvGrpSpPr>
          <p:grpSpPr>
            <a:xfrm>
              <a:off x="390524" y="323850"/>
              <a:ext cx="8366127" cy="6172200"/>
              <a:chOff x="0" y="0"/>
              <a:chExt cx="8366125" cy="6172200"/>
            </a:xfrm>
          </p:grpSpPr>
          <p:sp>
            <p:nvSpPr>
              <p:cNvPr id="10415"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16"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17"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18"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19"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0"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1"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2"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3"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4"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5"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6"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7"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8"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9"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0"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1"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2"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3"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4"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5"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6"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7"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442" name="Group 30"/>
            <p:cNvGrpSpPr/>
            <p:nvPr/>
          </p:nvGrpSpPr>
          <p:grpSpPr>
            <a:xfrm>
              <a:off x="-1" y="-1"/>
              <a:ext cx="1978026" cy="1955801"/>
              <a:chOff x="0" y="0"/>
              <a:chExt cx="1978025" cy="1955800"/>
            </a:xfrm>
          </p:grpSpPr>
          <p:sp>
            <p:nvSpPr>
              <p:cNvPr id="10439"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40"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41"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444" name="Title Text"/>
          <p:cNvSpPr txBox="1">
            <a:spLocks noGrp="1"/>
          </p:cNvSpPr>
          <p:nvPr>
            <p:ph type="title"/>
          </p:nvPr>
        </p:nvSpPr>
        <p:spPr>
          <a:xfrm>
            <a:off x="685800" y="2130425"/>
            <a:ext cx="7772400" cy="1470025"/>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44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446"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637222171"/>
      </p:ext>
    </p:extLst>
  </p:cSld>
  <p:clrMapOvr>
    <a:masterClrMapping/>
  </p:clrMapOvr>
  <p:transition spd="med"/>
</p:sldLayout>
</file>

<file path=ppt/slideLayouts/slideLayout843.xml><?xml version="1.0" encoding="utf-8"?>
<p:sldLayout xmlns:a="http://schemas.openxmlformats.org/drawingml/2006/main" xmlns:r="http://schemas.openxmlformats.org/officeDocument/2006/relationships" xmlns:p="http://schemas.openxmlformats.org/presentationml/2006/main" showMasterSp="0" type="tx">
  <p:cSld name="72_Title and Content">
    <p:bg>
      <p:bgPr>
        <a:solidFill>
          <a:srgbClr val="474747"/>
        </a:solidFill>
        <a:effectLst/>
      </p:bgPr>
    </p:bg>
    <p:spTree>
      <p:nvGrpSpPr>
        <p:cNvPr id="1" name=""/>
        <p:cNvGrpSpPr/>
        <p:nvPr/>
      </p:nvGrpSpPr>
      <p:grpSpPr>
        <a:xfrm>
          <a:off x="0" y="0"/>
          <a:ext cx="0" cy="0"/>
          <a:chOff x="0" y="0"/>
          <a:chExt cx="0" cy="0"/>
        </a:xfrm>
      </p:grpSpPr>
      <p:grpSp>
        <p:nvGrpSpPr>
          <p:cNvPr id="10482" name="Group 31"/>
          <p:cNvGrpSpPr/>
          <p:nvPr/>
        </p:nvGrpSpPr>
        <p:grpSpPr>
          <a:xfrm>
            <a:off x="-1" y="-1"/>
            <a:ext cx="9132890" cy="6845301"/>
            <a:chOff x="0" y="0"/>
            <a:chExt cx="9132888" cy="6845300"/>
          </a:xfrm>
        </p:grpSpPr>
        <p:sp>
          <p:nvSpPr>
            <p:cNvPr id="10453"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477" name="Group 26"/>
            <p:cNvGrpSpPr/>
            <p:nvPr/>
          </p:nvGrpSpPr>
          <p:grpSpPr>
            <a:xfrm>
              <a:off x="390524" y="323850"/>
              <a:ext cx="8366127" cy="6172200"/>
              <a:chOff x="0" y="0"/>
              <a:chExt cx="8366125" cy="6172200"/>
            </a:xfrm>
          </p:grpSpPr>
          <p:sp>
            <p:nvSpPr>
              <p:cNvPr id="10454"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55"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56"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57"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58"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59"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0"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1"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2"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3"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4"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5"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6"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7"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8"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9"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0"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1"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2"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3"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4"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5"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6"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481" name="Group 30"/>
            <p:cNvGrpSpPr/>
            <p:nvPr/>
          </p:nvGrpSpPr>
          <p:grpSpPr>
            <a:xfrm>
              <a:off x="-1" y="-1"/>
              <a:ext cx="1978026" cy="1955801"/>
              <a:chOff x="0" y="0"/>
              <a:chExt cx="1978025" cy="1955800"/>
            </a:xfrm>
          </p:grpSpPr>
          <p:sp>
            <p:nvSpPr>
              <p:cNvPr id="10478"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79"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80"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483"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484" name="Body Level One…"/>
          <p:cNvSpPr txBox="1">
            <a:spLocks noGrp="1"/>
          </p:cNvSpPr>
          <p:nvPr>
            <p:ph type="body" idx="1"/>
          </p:nvPr>
        </p:nvSpPr>
        <p:spPr>
          <a:xfrm>
            <a:off x="457200" y="1600200"/>
            <a:ext cx="8229600" cy="4525963"/>
          </a:xfrm>
          <a:prstGeom prst="rect">
            <a:avLst/>
          </a:prstGeom>
        </p:spPr>
        <p:txBody>
          <a:bodyPr>
            <a:normAutofit/>
          </a:bodyPr>
          <a:lstStyle>
            <a:lvl1pPr>
              <a:buClr>
                <a:srgbClr val="790015"/>
              </a:buClr>
              <a:buSzPct val="75000"/>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485"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866694839"/>
      </p:ext>
    </p:extLst>
  </p:cSld>
  <p:clrMapOvr>
    <a:masterClrMapping/>
  </p:clrMapOvr>
  <p:transition spd="med"/>
</p:sldLayout>
</file>

<file path=ppt/slideLayouts/slideLayout844.xml><?xml version="1.0" encoding="utf-8"?>
<p:sldLayout xmlns:a="http://schemas.openxmlformats.org/drawingml/2006/main" xmlns:r="http://schemas.openxmlformats.org/officeDocument/2006/relationships" xmlns:p="http://schemas.openxmlformats.org/presentationml/2006/main" showMasterSp="0" type="tx">
  <p:cSld name="67_Section Header">
    <p:bg>
      <p:bgPr>
        <a:solidFill>
          <a:srgbClr val="474747"/>
        </a:solidFill>
        <a:effectLst/>
      </p:bgPr>
    </p:bg>
    <p:spTree>
      <p:nvGrpSpPr>
        <p:cNvPr id="1" name=""/>
        <p:cNvGrpSpPr/>
        <p:nvPr/>
      </p:nvGrpSpPr>
      <p:grpSpPr>
        <a:xfrm>
          <a:off x="0" y="0"/>
          <a:ext cx="0" cy="0"/>
          <a:chOff x="0" y="0"/>
          <a:chExt cx="0" cy="0"/>
        </a:xfrm>
      </p:grpSpPr>
      <p:grpSp>
        <p:nvGrpSpPr>
          <p:cNvPr id="10521" name="Group 31"/>
          <p:cNvGrpSpPr/>
          <p:nvPr/>
        </p:nvGrpSpPr>
        <p:grpSpPr>
          <a:xfrm>
            <a:off x="-1" y="-1"/>
            <a:ext cx="9132890" cy="6845301"/>
            <a:chOff x="0" y="0"/>
            <a:chExt cx="9132888" cy="6845300"/>
          </a:xfrm>
        </p:grpSpPr>
        <p:sp>
          <p:nvSpPr>
            <p:cNvPr id="10492"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516" name="Group 26"/>
            <p:cNvGrpSpPr/>
            <p:nvPr/>
          </p:nvGrpSpPr>
          <p:grpSpPr>
            <a:xfrm>
              <a:off x="390524" y="323850"/>
              <a:ext cx="8366127" cy="6172200"/>
              <a:chOff x="0" y="0"/>
              <a:chExt cx="8366125" cy="6172200"/>
            </a:xfrm>
          </p:grpSpPr>
          <p:sp>
            <p:nvSpPr>
              <p:cNvPr id="10493"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94"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95"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96"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97"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98"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99"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0"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1"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2"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3"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4"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5"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6"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7"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8"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9"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0"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1"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2"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3"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4"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5"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520" name="Group 30"/>
            <p:cNvGrpSpPr/>
            <p:nvPr/>
          </p:nvGrpSpPr>
          <p:grpSpPr>
            <a:xfrm>
              <a:off x="-1" y="-1"/>
              <a:ext cx="1978026" cy="1955801"/>
              <a:chOff x="0" y="0"/>
              <a:chExt cx="1978025" cy="1955800"/>
            </a:xfrm>
          </p:grpSpPr>
          <p:sp>
            <p:nvSpPr>
              <p:cNvPr id="10517"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18"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19"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52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5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524"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919985214"/>
      </p:ext>
    </p:extLst>
  </p:cSld>
  <p:clrMapOvr>
    <a:masterClrMapping/>
  </p:clrMapOvr>
  <p:transition spd="med"/>
</p:sldLayout>
</file>

<file path=ppt/slideLayouts/slideLayout845.xml><?xml version="1.0" encoding="utf-8"?>
<p:sldLayout xmlns:a="http://schemas.openxmlformats.org/drawingml/2006/main" xmlns:r="http://schemas.openxmlformats.org/officeDocument/2006/relationships" xmlns:p="http://schemas.openxmlformats.org/presentationml/2006/main" showMasterSp="0" type="tx">
  <p:cSld name="68_Two Content">
    <p:bg>
      <p:bgPr>
        <a:solidFill>
          <a:srgbClr val="474747"/>
        </a:solidFill>
        <a:effectLst/>
      </p:bgPr>
    </p:bg>
    <p:spTree>
      <p:nvGrpSpPr>
        <p:cNvPr id="1" name=""/>
        <p:cNvGrpSpPr/>
        <p:nvPr/>
      </p:nvGrpSpPr>
      <p:grpSpPr>
        <a:xfrm>
          <a:off x="0" y="0"/>
          <a:ext cx="0" cy="0"/>
          <a:chOff x="0" y="0"/>
          <a:chExt cx="0" cy="0"/>
        </a:xfrm>
      </p:grpSpPr>
      <p:grpSp>
        <p:nvGrpSpPr>
          <p:cNvPr id="10560" name="Group 31"/>
          <p:cNvGrpSpPr/>
          <p:nvPr/>
        </p:nvGrpSpPr>
        <p:grpSpPr>
          <a:xfrm>
            <a:off x="-1" y="-1"/>
            <a:ext cx="9132890" cy="6845301"/>
            <a:chOff x="0" y="0"/>
            <a:chExt cx="9132888" cy="6845300"/>
          </a:xfrm>
        </p:grpSpPr>
        <p:sp>
          <p:nvSpPr>
            <p:cNvPr id="10531"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555" name="Group 26"/>
            <p:cNvGrpSpPr/>
            <p:nvPr/>
          </p:nvGrpSpPr>
          <p:grpSpPr>
            <a:xfrm>
              <a:off x="390524" y="323850"/>
              <a:ext cx="8366127" cy="6172200"/>
              <a:chOff x="0" y="0"/>
              <a:chExt cx="8366125" cy="6172200"/>
            </a:xfrm>
          </p:grpSpPr>
          <p:sp>
            <p:nvSpPr>
              <p:cNvPr id="10532"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33"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4"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5"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6"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7"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8"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9"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0"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1"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2"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3"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4"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5"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6"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7"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8"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9"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50"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51"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52"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53"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54"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559" name="Group 30"/>
            <p:cNvGrpSpPr/>
            <p:nvPr/>
          </p:nvGrpSpPr>
          <p:grpSpPr>
            <a:xfrm>
              <a:off x="-1" y="-1"/>
              <a:ext cx="1978026" cy="1955801"/>
              <a:chOff x="0" y="0"/>
              <a:chExt cx="1978025" cy="1955800"/>
            </a:xfrm>
          </p:grpSpPr>
          <p:sp>
            <p:nvSpPr>
              <p:cNvPr id="10556"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57"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58"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561"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56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lr>
                <a:srgbClr val="790015"/>
              </a:buClr>
              <a:buSzPct val="75000"/>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790575" indent="-333375">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1234439" indent="-320039">
              <a:spcBef>
                <a:spcPts val="600"/>
              </a:spcBef>
              <a:buClr>
                <a:srgbClr val="790015"/>
              </a:buCl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1727200" indent="-355600">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2184400" indent="-355600">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563"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693000781"/>
      </p:ext>
    </p:extLst>
  </p:cSld>
  <p:clrMapOvr>
    <a:masterClrMapping/>
  </p:clrMapOvr>
  <p:transition spd="med"/>
</p:sldLayout>
</file>

<file path=ppt/slideLayouts/slideLayout846.xml><?xml version="1.0" encoding="utf-8"?>
<p:sldLayout xmlns:a="http://schemas.openxmlformats.org/drawingml/2006/main" xmlns:r="http://schemas.openxmlformats.org/officeDocument/2006/relationships" xmlns:p="http://schemas.openxmlformats.org/presentationml/2006/main" showMasterSp="0" type="tx">
  <p:cSld name="68_Comparison">
    <p:bg>
      <p:bgPr>
        <a:solidFill>
          <a:srgbClr val="474747"/>
        </a:solidFill>
        <a:effectLst/>
      </p:bgPr>
    </p:bg>
    <p:spTree>
      <p:nvGrpSpPr>
        <p:cNvPr id="1" name=""/>
        <p:cNvGrpSpPr/>
        <p:nvPr/>
      </p:nvGrpSpPr>
      <p:grpSpPr>
        <a:xfrm>
          <a:off x="0" y="0"/>
          <a:ext cx="0" cy="0"/>
          <a:chOff x="0" y="0"/>
          <a:chExt cx="0" cy="0"/>
        </a:xfrm>
      </p:grpSpPr>
      <p:grpSp>
        <p:nvGrpSpPr>
          <p:cNvPr id="10599" name="Group 31"/>
          <p:cNvGrpSpPr/>
          <p:nvPr/>
        </p:nvGrpSpPr>
        <p:grpSpPr>
          <a:xfrm>
            <a:off x="-1" y="-1"/>
            <a:ext cx="9132890" cy="6845301"/>
            <a:chOff x="0" y="0"/>
            <a:chExt cx="9132888" cy="6845300"/>
          </a:xfrm>
        </p:grpSpPr>
        <p:sp>
          <p:nvSpPr>
            <p:cNvPr id="10570"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594" name="Group 26"/>
            <p:cNvGrpSpPr/>
            <p:nvPr/>
          </p:nvGrpSpPr>
          <p:grpSpPr>
            <a:xfrm>
              <a:off x="390524" y="323850"/>
              <a:ext cx="8366127" cy="6172200"/>
              <a:chOff x="0" y="0"/>
              <a:chExt cx="8366125" cy="6172200"/>
            </a:xfrm>
          </p:grpSpPr>
          <p:sp>
            <p:nvSpPr>
              <p:cNvPr id="10571"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72"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3"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4"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5"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6"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7"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8"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9"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0"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1"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2"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3"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4"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5"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6"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7"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8"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9"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90"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91"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92"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93"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598" name="Group 30"/>
            <p:cNvGrpSpPr/>
            <p:nvPr/>
          </p:nvGrpSpPr>
          <p:grpSpPr>
            <a:xfrm>
              <a:off x="-1" y="-1"/>
              <a:ext cx="1978026" cy="1955801"/>
              <a:chOff x="0" y="0"/>
              <a:chExt cx="1978025" cy="1955800"/>
            </a:xfrm>
          </p:grpSpPr>
          <p:sp>
            <p:nvSpPr>
              <p:cNvPr id="10595"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96"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97"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600"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6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60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pPr>
            <a:endParaRPr/>
          </a:p>
        </p:txBody>
      </p:sp>
      <p:sp>
        <p:nvSpPr>
          <p:cNvPr id="10603"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670576756"/>
      </p:ext>
    </p:extLst>
  </p:cSld>
  <p:clrMapOvr>
    <a:masterClrMapping/>
  </p:clrMapOvr>
  <p:transition spd="med"/>
</p:sldLayout>
</file>

<file path=ppt/slideLayouts/slideLayout847.xml><?xml version="1.0" encoding="utf-8"?>
<p:sldLayout xmlns:a="http://schemas.openxmlformats.org/drawingml/2006/main" xmlns:r="http://schemas.openxmlformats.org/officeDocument/2006/relationships" xmlns:p="http://schemas.openxmlformats.org/presentationml/2006/main" showMasterSp="0" type="tx">
  <p:cSld name="68_Title Only">
    <p:bg>
      <p:bgPr>
        <a:solidFill>
          <a:srgbClr val="474747"/>
        </a:solidFill>
        <a:effectLst/>
      </p:bgPr>
    </p:bg>
    <p:spTree>
      <p:nvGrpSpPr>
        <p:cNvPr id="1" name=""/>
        <p:cNvGrpSpPr/>
        <p:nvPr/>
      </p:nvGrpSpPr>
      <p:grpSpPr>
        <a:xfrm>
          <a:off x="0" y="0"/>
          <a:ext cx="0" cy="0"/>
          <a:chOff x="0" y="0"/>
          <a:chExt cx="0" cy="0"/>
        </a:xfrm>
      </p:grpSpPr>
      <p:grpSp>
        <p:nvGrpSpPr>
          <p:cNvPr id="10639" name="Group 31"/>
          <p:cNvGrpSpPr/>
          <p:nvPr/>
        </p:nvGrpSpPr>
        <p:grpSpPr>
          <a:xfrm>
            <a:off x="-1" y="-1"/>
            <a:ext cx="9132890" cy="6845301"/>
            <a:chOff x="0" y="0"/>
            <a:chExt cx="9132888" cy="6845300"/>
          </a:xfrm>
        </p:grpSpPr>
        <p:sp>
          <p:nvSpPr>
            <p:cNvPr id="10610"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634" name="Group 26"/>
            <p:cNvGrpSpPr/>
            <p:nvPr/>
          </p:nvGrpSpPr>
          <p:grpSpPr>
            <a:xfrm>
              <a:off x="390524" y="323850"/>
              <a:ext cx="8366127" cy="6172200"/>
              <a:chOff x="0" y="0"/>
              <a:chExt cx="8366125" cy="6172200"/>
            </a:xfrm>
          </p:grpSpPr>
          <p:sp>
            <p:nvSpPr>
              <p:cNvPr id="10611"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12"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3"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4"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5"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6"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7"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8"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9"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0"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1"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2"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3"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4"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5"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6"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7"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8"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9"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30"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31"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32"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33"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638" name="Group 30"/>
            <p:cNvGrpSpPr/>
            <p:nvPr/>
          </p:nvGrpSpPr>
          <p:grpSpPr>
            <a:xfrm>
              <a:off x="-1" y="-1"/>
              <a:ext cx="1978026" cy="1955801"/>
              <a:chOff x="0" y="0"/>
              <a:chExt cx="1978025" cy="1955800"/>
            </a:xfrm>
          </p:grpSpPr>
          <p:sp>
            <p:nvSpPr>
              <p:cNvPr id="10635"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36"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37"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640"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641"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428044616"/>
      </p:ext>
    </p:extLst>
  </p:cSld>
  <p:clrMapOvr>
    <a:masterClrMapping/>
  </p:clrMapOvr>
  <p:transition spd="med"/>
</p:sldLayout>
</file>

<file path=ppt/slideLayouts/slideLayout848.xml><?xml version="1.0" encoding="utf-8"?>
<p:sldLayout xmlns:a="http://schemas.openxmlformats.org/drawingml/2006/main" xmlns:r="http://schemas.openxmlformats.org/officeDocument/2006/relationships" xmlns:p="http://schemas.openxmlformats.org/presentationml/2006/main" showMasterSp="0" type="tx">
  <p:cSld name="71_Blank">
    <p:bg>
      <p:bgPr>
        <a:solidFill>
          <a:srgbClr val="474747"/>
        </a:solidFill>
        <a:effectLst/>
      </p:bgPr>
    </p:bg>
    <p:spTree>
      <p:nvGrpSpPr>
        <p:cNvPr id="1" name=""/>
        <p:cNvGrpSpPr/>
        <p:nvPr/>
      </p:nvGrpSpPr>
      <p:grpSpPr>
        <a:xfrm>
          <a:off x="0" y="0"/>
          <a:ext cx="0" cy="0"/>
          <a:chOff x="0" y="0"/>
          <a:chExt cx="0" cy="0"/>
        </a:xfrm>
      </p:grpSpPr>
      <p:grpSp>
        <p:nvGrpSpPr>
          <p:cNvPr id="10677" name="Group 31"/>
          <p:cNvGrpSpPr/>
          <p:nvPr/>
        </p:nvGrpSpPr>
        <p:grpSpPr>
          <a:xfrm>
            <a:off x="-1" y="-1"/>
            <a:ext cx="9132890" cy="6845301"/>
            <a:chOff x="0" y="0"/>
            <a:chExt cx="9132888" cy="6845300"/>
          </a:xfrm>
        </p:grpSpPr>
        <p:sp>
          <p:nvSpPr>
            <p:cNvPr id="10648"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672" name="Group 26"/>
            <p:cNvGrpSpPr/>
            <p:nvPr/>
          </p:nvGrpSpPr>
          <p:grpSpPr>
            <a:xfrm>
              <a:off x="390524" y="323850"/>
              <a:ext cx="8366127" cy="6172200"/>
              <a:chOff x="0" y="0"/>
              <a:chExt cx="8366125" cy="6172200"/>
            </a:xfrm>
          </p:grpSpPr>
          <p:sp>
            <p:nvSpPr>
              <p:cNvPr id="10649"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50"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1"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2"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3"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4"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5"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6"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7"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8"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9"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0"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1"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2"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3"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4"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5"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6"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7"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8"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9"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70"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71"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676" name="Group 30"/>
            <p:cNvGrpSpPr/>
            <p:nvPr/>
          </p:nvGrpSpPr>
          <p:grpSpPr>
            <a:xfrm>
              <a:off x="-1" y="-1"/>
              <a:ext cx="1978026" cy="1955801"/>
              <a:chOff x="0" y="0"/>
              <a:chExt cx="1978025" cy="1955800"/>
            </a:xfrm>
          </p:grpSpPr>
          <p:sp>
            <p:nvSpPr>
              <p:cNvPr id="10673"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74"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75"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678"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963277487"/>
      </p:ext>
    </p:extLst>
  </p:cSld>
  <p:clrMapOvr>
    <a:masterClrMapping/>
  </p:clrMapOvr>
  <p:transition spd="med"/>
</p:sldLayout>
</file>

<file path=ppt/slideLayouts/slideLayout849.xml><?xml version="1.0" encoding="utf-8"?>
<p:sldLayout xmlns:a="http://schemas.openxmlformats.org/drawingml/2006/main" xmlns:r="http://schemas.openxmlformats.org/officeDocument/2006/relationships" xmlns:p="http://schemas.openxmlformats.org/presentationml/2006/main" showMasterSp="0" type="tx">
  <p:cSld name="68_Content with Caption">
    <p:bg>
      <p:bgPr>
        <a:solidFill>
          <a:srgbClr val="474747"/>
        </a:solidFill>
        <a:effectLst/>
      </p:bgPr>
    </p:bg>
    <p:spTree>
      <p:nvGrpSpPr>
        <p:cNvPr id="1" name=""/>
        <p:cNvGrpSpPr/>
        <p:nvPr/>
      </p:nvGrpSpPr>
      <p:grpSpPr>
        <a:xfrm>
          <a:off x="0" y="0"/>
          <a:ext cx="0" cy="0"/>
          <a:chOff x="0" y="0"/>
          <a:chExt cx="0" cy="0"/>
        </a:xfrm>
      </p:grpSpPr>
      <p:grpSp>
        <p:nvGrpSpPr>
          <p:cNvPr id="10714" name="Group 31"/>
          <p:cNvGrpSpPr/>
          <p:nvPr/>
        </p:nvGrpSpPr>
        <p:grpSpPr>
          <a:xfrm>
            <a:off x="-1" y="-1"/>
            <a:ext cx="9132890" cy="6845301"/>
            <a:chOff x="0" y="0"/>
            <a:chExt cx="9132888" cy="6845300"/>
          </a:xfrm>
        </p:grpSpPr>
        <p:sp>
          <p:nvSpPr>
            <p:cNvPr id="1068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709" name="Group 26"/>
            <p:cNvGrpSpPr/>
            <p:nvPr/>
          </p:nvGrpSpPr>
          <p:grpSpPr>
            <a:xfrm>
              <a:off x="390524" y="323850"/>
              <a:ext cx="8366127" cy="6172200"/>
              <a:chOff x="0" y="0"/>
              <a:chExt cx="8366125" cy="6172200"/>
            </a:xfrm>
          </p:grpSpPr>
          <p:sp>
            <p:nvSpPr>
              <p:cNvPr id="1068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8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8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8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713" name="Group 30"/>
            <p:cNvGrpSpPr/>
            <p:nvPr/>
          </p:nvGrpSpPr>
          <p:grpSpPr>
            <a:xfrm>
              <a:off x="-1" y="-1"/>
              <a:ext cx="1978026" cy="1955801"/>
              <a:chOff x="0" y="0"/>
              <a:chExt cx="1978025" cy="1955800"/>
            </a:xfrm>
          </p:grpSpPr>
          <p:sp>
            <p:nvSpPr>
              <p:cNvPr id="10710"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71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71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715" name="Title Text"/>
          <p:cNvSpPr txBox="1">
            <a:spLocks noGrp="1"/>
          </p:cNvSpPr>
          <p:nvPr>
            <p:ph type="title"/>
          </p:nvPr>
        </p:nvSpPr>
        <p:spPr>
          <a:xfrm>
            <a:off x="457200" y="273050"/>
            <a:ext cx="3008314" cy="1162050"/>
          </a:xfrm>
          <a:prstGeom prst="rect">
            <a:avLst/>
          </a:prstGeom>
        </p:spPr>
        <p:txBody>
          <a:bodyPr/>
          <a:lstStyle>
            <a:lvl1pPr>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71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790015"/>
              </a:buClr>
              <a:buSzPct val="75000"/>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71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pPr>
            <a:endParaRPr/>
          </a:p>
        </p:txBody>
      </p:sp>
      <p:sp>
        <p:nvSpPr>
          <p:cNvPr id="10718"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752035223"/>
      </p:ext>
    </p:extLst>
  </p:cSld>
  <p:clrMapOvr>
    <a:masterClrMapping/>
  </p:clrMapOvr>
  <p:transition spd="med"/>
</p:sldLayout>
</file>

<file path=ppt/slideLayouts/slideLayout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1946123000"/>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showMasterSp="0" type="tx">
  <p:cSld name="68_Picture with Caption">
    <p:bg>
      <p:bgPr>
        <a:solidFill>
          <a:srgbClr val="474747"/>
        </a:solidFill>
        <a:effectLst/>
      </p:bgPr>
    </p:bg>
    <p:spTree>
      <p:nvGrpSpPr>
        <p:cNvPr id="1" name=""/>
        <p:cNvGrpSpPr/>
        <p:nvPr/>
      </p:nvGrpSpPr>
      <p:grpSpPr>
        <a:xfrm>
          <a:off x="0" y="0"/>
          <a:ext cx="0" cy="0"/>
          <a:chOff x="0" y="0"/>
          <a:chExt cx="0" cy="0"/>
        </a:xfrm>
      </p:grpSpPr>
      <p:grpSp>
        <p:nvGrpSpPr>
          <p:cNvPr id="10754" name="Group 31"/>
          <p:cNvGrpSpPr/>
          <p:nvPr/>
        </p:nvGrpSpPr>
        <p:grpSpPr>
          <a:xfrm>
            <a:off x="-1" y="-1"/>
            <a:ext cx="9132890" cy="6845301"/>
            <a:chOff x="0" y="0"/>
            <a:chExt cx="9132888" cy="6845300"/>
          </a:xfrm>
        </p:grpSpPr>
        <p:sp>
          <p:nvSpPr>
            <p:cNvPr id="1072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749" name="Group 26"/>
            <p:cNvGrpSpPr/>
            <p:nvPr/>
          </p:nvGrpSpPr>
          <p:grpSpPr>
            <a:xfrm>
              <a:off x="390524" y="323850"/>
              <a:ext cx="8366127" cy="6172200"/>
              <a:chOff x="0" y="0"/>
              <a:chExt cx="8366125" cy="6172200"/>
            </a:xfrm>
          </p:grpSpPr>
          <p:sp>
            <p:nvSpPr>
              <p:cNvPr id="1072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72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2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2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753" name="Group 30"/>
            <p:cNvGrpSpPr/>
            <p:nvPr/>
          </p:nvGrpSpPr>
          <p:grpSpPr>
            <a:xfrm>
              <a:off x="-1" y="-1"/>
              <a:ext cx="1978026" cy="1955801"/>
              <a:chOff x="0" y="0"/>
              <a:chExt cx="1978025" cy="1955800"/>
            </a:xfrm>
          </p:grpSpPr>
          <p:sp>
            <p:nvSpPr>
              <p:cNvPr id="10750"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75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75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755" name="Title Text"/>
          <p:cNvSpPr txBox="1">
            <a:spLocks noGrp="1"/>
          </p:cNvSpPr>
          <p:nvPr>
            <p:ph type="title"/>
          </p:nvPr>
        </p:nvSpPr>
        <p:spPr>
          <a:xfrm>
            <a:off x="1792288" y="4800600"/>
            <a:ext cx="5486401" cy="566738"/>
          </a:xfrm>
          <a:prstGeom prst="rect">
            <a:avLst/>
          </a:prstGeom>
        </p:spPr>
        <p:txBody>
          <a:bodyPr/>
          <a:lstStyle>
            <a:lvl1pPr>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75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75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758"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023825357"/>
      </p:ext>
    </p:extLst>
  </p:cSld>
  <p:clrMapOvr>
    <a:masterClrMapping/>
  </p:clrMapOvr>
  <p:transition spd="med"/>
</p:sldLayout>
</file>

<file path=ppt/slideLayouts/slideLayout851.xml><?xml version="1.0" encoding="utf-8"?>
<p:sldLayout xmlns:a="http://schemas.openxmlformats.org/drawingml/2006/main" xmlns:r="http://schemas.openxmlformats.org/officeDocument/2006/relationships" xmlns:p="http://schemas.openxmlformats.org/presentationml/2006/main" showMasterSp="0" type="tx">
  <p:cSld name="76_Title Slide">
    <p:bg>
      <p:bgPr>
        <a:solidFill>
          <a:srgbClr val="474747"/>
        </a:solidFill>
        <a:effectLst/>
      </p:bgPr>
    </p:bg>
    <p:spTree>
      <p:nvGrpSpPr>
        <p:cNvPr id="1" name=""/>
        <p:cNvGrpSpPr/>
        <p:nvPr/>
      </p:nvGrpSpPr>
      <p:grpSpPr>
        <a:xfrm>
          <a:off x="0" y="0"/>
          <a:ext cx="0" cy="0"/>
          <a:chOff x="0" y="0"/>
          <a:chExt cx="0" cy="0"/>
        </a:xfrm>
      </p:grpSpPr>
      <p:grpSp>
        <p:nvGrpSpPr>
          <p:cNvPr id="10794" name="Group 2"/>
          <p:cNvGrpSpPr/>
          <p:nvPr/>
        </p:nvGrpSpPr>
        <p:grpSpPr>
          <a:xfrm>
            <a:off x="-1" y="-1"/>
            <a:ext cx="9132890" cy="6845301"/>
            <a:chOff x="0" y="0"/>
            <a:chExt cx="9132888" cy="6845300"/>
          </a:xfrm>
        </p:grpSpPr>
        <p:sp>
          <p:nvSpPr>
            <p:cNvPr id="10765"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nvGrpSpPr>
            <p:cNvPr id="10789" name="Group 4"/>
            <p:cNvGrpSpPr/>
            <p:nvPr/>
          </p:nvGrpSpPr>
          <p:grpSpPr>
            <a:xfrm>
              <a:off x="390524" y="323850"/>
              <a:ext cx="8366127" cy="6172200"/>
              <a:chOff x="0" y="0"/>
              <a:chExt cx="8366125" cy="6172200"/>
            </a:xfrm>
          </p:grpSpPr>
          <p:sp>
            <p:nvSpPr>
              <p:cNvPr id="10766" name="Rectangle 5"/>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1076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68" name="Freeform 7"/>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69" name="Freeform 8"/>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0" name="Freeform 9"/>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4" name="Freeform 13"/>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5" name="Freeform 14"/>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7" name="Freeform 16"/>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8" name="Freeform 17"/>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9" name="Freeform 18"/>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0" name="Freeform 19"/>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1" name="Freeform 20"/>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3" name="Freeform 22"/>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4" name="Freeform 23"/>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5" name="Freeform 24"/>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7" name="Freeform 26"/>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8" name="Freeform 27"/>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793" name="Group 28"/>
            <p:cNvGrpSpPr/>
            <p:nvPr/>
          </p:nvGrpSpPr>
          <p:grpSpPr>
            <a:xfrm>
              <a:off x="-1" y="-1"/>
              <a:ext cx="1978026" cy="1955801"/>
              <a:chOff x="0" y="0"/>
              <a:chExt cx="1978025" cy="1955800"/>
            </a:xfrm>
          </p:grpSpPr>
          <p:sp>
            <p:nvSpPr>
              <p:cNvPr id="10790"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10791"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10792"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grpSp>
      <p:sp>
        <p:nvSpPr>
          <p:cNvPr id="10795" name="Rectangle 32"/>
          <p:cNvSpPr/>
          <p:nvPr/>
        </p:nvSpPr>
        <p:spPr>
          <a:xfrm>
            <a:off x="1562100" y="812800"/>
            <a:ext cx="6934200" cy="5372100"/>
          </a:xfrm>
          <a:prstGeom prst="rect">
            <a:avLst/>
          </a:prstGeom>
          <a:gradFill>
            <a:gsLst>
              <a:gs pos="0">
                <a:srgbClr val="000099"/>
              </a:gs>
              <a:gs pos="100000">
                <a:srgbClr val="000025"/>
              </a:gs>
            </a:gsLst>
            <a:path path="circle">
              <a:fillToRect l="37721" t="-19636" r="62278" b="119636"/>
            </a:path>
          </a:gradFill>
          <a:ln w="76200">
            <a:solidFill>
              <a:srgbClr val="790015"/>
            </a:solidFill>
            <a:miter/>
          </a:ln>
          <a:effectLst>
            <a:outerShdw blurRad="63500" dist="107762" dir="2700000" rotWithShape="0">
              <a:srgbClr val="1A0004">
                <a:alpha val="74998"/>
              </a:srgbClr>
            </a:outerShdw>
          </a:effectLst>
        </p:spPr>
        <p:txBody>
          <a:bodyPr lIns="45719" rIns="45719" anchor="ctr"/>
          <a:lstStyle/>
          <a:p>
            <a:pPr>
              <a:defRPr>
                <a:solidFill>
                  <a:schemeClr val="accent3">
                    <a:lumOff val="44000"/>
                  </a:schemeClr>
                </a:solidFill>
                <a:latin typeface="Arial"/>
                <a:ea typeface="Arial"/>
                <a:cs typeface="Arial"/>
                <a:sym typeface="Arial"/>
              </a:defRPr>
            </a:pPr>
            <a:endParaRPr/>
          </a:p>
        </p:txBody>
      </p:sp>
      <p:sp>
        <p:nvSpPr>
          <p:cNvPr id="10796" name="Rectangle 36"/>
          <p:cNvSpPr txBox="1"/>
          <p:nvPr/>
        </p:nvSpPr>
        <p:spPr>
          <a:xfrm>
            <a:off x="387350" y="438150"/>
            <a:ext cx="2733676" cy="1003300"/>
          </a:xfrm>
          <a:prstGeom prst="rect">
            <a:avLst/>
          </a:prstGeom>
          <a:ln w="12700">
            <a:miter lim="400000"/>
          </a:ln>
          <a:effectLst>
            <a:outerShdw blurRad="63500" dist="107762" dir="2700000" rotWithShape="0">
              <a:srgbClr val="1A0004">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a:defRPr sz="2000">
                <a:solidFill>
                  <a:srgbClr val="FFD34A"/>
                </a:solidFill>
                <a:latin typeface="Times Roman"/>
                <a:ea typeface="Times Roman"/>
                <a:cs typeface="Times Roman"/>
                <a:sym typeface="Times Roman"/>
              </a:defRPr>
            </a:pPr>
            <a:r>
              <a:t> DRESSING</a:t>
            </a:r>
            <a:endParaRPr>
              <a:solidFill>
                <a:schemeClr val="accent3">
                  <a:lumOff val="44000"/>
                </a:schemeClr>
              </a:solidFill>
              <a:latin typeface="Arial"/>
              <a:ea typeface="Arial"/>
              <a:cs typeface="Arial"/>
              <a:sym typeface="Arial"/>
            </a:endParaRPr>
          </a:p>
          <a:p>
            <a:pPr>
              <a:defRPr sz="2000">
                <a:solidFill>
                  <a:srgbClr val="FFD34A"/>
                </a:solidFill>
                <a:latin typeface="Times Roman"/>
                <a:ea typeface="Times Roman"/>
                <a:cs typeface="Times Roman"/>
                <a:sym typeface="Times Roman"/>
              </a:defRPr>
            </a:pPr>
            <a:r>
              <a:t>        THE                                    </a:t>
            </a:r>
            <a:endParaRPr>
              <a:solidFill>
                <a:schemeClr val="accent3">
                  <a:lumOff val="44000"/>
                </a:schemeClr>
              </a:solidFill>
              <a:latin typeface="Arial"/>
              <a:ea typeface="Arial"/>
              <a:cs typeface="Arial"/>
              <a:sym typeface="Arial"/>
            </a:endParaRPr>
          </a:p>
          <a:p>
            <a:pPr>
              <a:defRPr sz="2000">
                <a:solidFill>
                  <a:srgbClr val="FFD34A"/>
                </a:solidFill>
                <a:latin typeface="Times Roman"/>
                <a:ea typeface="Times Roman"/>
                <a:cs typeface="Times Roman"/>
                <a:sym typeface="Times Roman"/>
              </a:defRPr>
            </a:pPr>
            <a:r>
              <a:t>   STAGE</a:t>
            </a:r>
          </a:p>
        </p:txBody>
      </p:sp>
      <p:sp>
        <p:nvSpPr>
          <p:cNvPr id="10797"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594488413"/>
      </p:ext>
    </p:extLst>
  </p:cSld>
  <p:clrMapOvr>
    <a:masterClrMapping/>
  </p:clrMapOvr>
  <p:transition spd="med"/>
</p:sldLayout>
</file>

<file path=ppt/slideLayouts/slideLayout852.xml><?xml version="1.0" encoding="utf-8"?>
<p:sldLayout xmlns:a="http://schemas.openxmlformats.org/drawingml/2006/main" xmlns:r="http://schemas.openxmlformats.org/officeDocument/2006/relationships" xmlns:p="http://schemas.openxmlformats.org/presentationml/2006/main" showMasterSp="0" type="tx">
  <p:cSld name="72_Blank">
    <p:bg>
      <p:bgPr>
        <a:blipFill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10804" name="Slide Number"/>
          <p:cNvSpPr txBox="1">
            <a:spLocks noGrp="1"/>
          </p:cNvSpPr>
          <p:nvPr>
            <p:ph type="sldNum" sz="quarter" idx="2"/>
          </p:nvPr>
        </p:nvSpPr>
        <p:spPr>
          <a:xfrm>
            <a:off x="8156356" y="6248400"/>
            <a:ext cx="301844" cy="288760"/>
          </a:xfrm>
          <a:prstGeom prst="rect">
            <a:avLst/>
          </a:prstGeom>
        </p:spPr>
        <p:txBody>
          <a:bodyPr lIns="45687" tIns="45687" rIns="45687" bIns="45687"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48558210"/>
      </p:ext>
    </p:extLst>
  </p:cSld>
  <p:clrMapOvr>
    <a:masterClrMapping/>
  </p:clrMapOvr>
  <p:transition spd="med"/>
</p:sldLayout>
</file>

<file path=ppt/slideLayouts/slideLayout853.xml><?xml version="1.0" encoding="utf-8"?>
<p:sldLayout xmlns:a="http://schemas.openxmlformats.org/drawingml/2006/main" xmlns:r="http://schemas.openxmlformats.org/officeDocument/2006/relationships" xmlns:p="http://schemas.openxmlformats.org/presentationml/2006/main" showMasterSp="0" type="tx">
  <p:cSld name="73_Blank">
    <p:bg>
      <p:bgPr>
        <a:solidFill>
          <a:srgbClr val="E9E2B6"/>
        </a:solidFill>
        <a:effectLst/>
      </p:bgPr>
    </p:bg>
    <p:spTree>
      <p:nvGrpSpPr>
        <p:cNvPr id="1" name=""/>
        <p:cNvGrpSpPr/>
        <p:nvPr/>
      </p:nvGrpSpPr>
      <p:grpSpPr>
        <a:xfrm>
          <a:off x="0" y="0"/>
          <a:ext cx="0" cy="0"/>
          <a:chOff x="0" y="0"/>
          <a:chExt cx="0" cy="0"/>
        </a:xfrm>
      </p:grpSpPr>
      <p:pic>
        <p:nvPicPr>
          <p:cNvPr id="10811"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812" name="Slide Number"/>
          <p:cNvSpPr txBox="1">
            <a:spLocks noGrp="1"/>
          </p:cNvSpPr>
          <p:nvPr>
            <p:ph type="sldNum" sz="quarter" idx="2"/>
          </p:nvPr>
        </p:nvSpPr>
        <p:spPr>
          <a:xfrm>
            <a:off x="8842092" y="6248400"/>
            <a:ext cx="301909" cy="288824"/>
          </a:xfrm>
          <a:prstGeom prst="rect">
            <a:avLst/>
          </a:prstGeom>
        </p:spPr>
        <p:txBody>
          <a:bodyPr anchor="t"/>
          <a:lstStyle>
            <a:lvl1pPr algn="r">
              <a:spcBef>
                <a:spcPts val="800"/>
              </a:spcBef>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51028657"/>
      </p:ext>
    </p:extLst>
  </p:cSld>
  <p:clrMapOvr>
    <a:masterClrMapping/>
  </p:clrMapOvr>
  <p:transition spd="med"/>
</p:sldLayout>
</file>

<file path=ppt/slideLayouts/slideLayout854.xml><?xml version="1.0" encoding="utf-8"?>
<p:sldLayout xmlns:a="http://schemas.openxmlformats.org/drawingml/2006/main" xmlns:r="http://schemas.openxmlformats.org/officeDocument/2006/relationships" xmlns:p="http://schemas.openxmlformats.org/presentationml/2006/main" showMasterSp="0" type="tx">
  <p:cSld name="8_Blank 0">
    <p:bg>
      <p:bgPr>
        <a:solidFill>
          <a:srgbClr val="E9E2B6"/>
        </a:solidFill>
        <a:effectLst/>
      </p:bgPr>
    </p:bg>
    <p:spTree>
      <p:nvGrpSpPr>
        <p:cNvPr id="1" name=""/>
        <p:cNvGrpSpPr/>
        <p:nvPr/>
      </p:nvGrpSpPr>
      <p:grpSpPr>
        <a:xfrm>
          <a:off x="0" y="0"/>
          <a:ext cx="0" cy="0"/>
          <a:chOff x="0" y="0"/>
          <a:chExt cx="0" cy="0"/>
        </a:xfrm>
      </p:grpSpPr>
      <p:sp>
        <p:nvSpPr>
          <p:cNvPr id="10819" name="Slide Number"/>
          <p:cNvSpPr txBox="1">
            <a:spLocks noGrp="1"/>
          </p:cNvSpPr>
          <p:nvPr>
            <p:ph type="sldNum" sz="quarter" idx="2"/>
          </p:nvPr>
        </p:nvSpPr>
        <p:spPr>
          <a:xfrm>
            <a:off x="8842092" y="6248400"/>
            <a:ext cx="301909" cy="288824"/>
          </a:xfrm>
          <a:prstGeom prst="rect">
            <a:avLst/>
          </a:prstGeom>
        </p:spPr>
        <p:txBody>
          <a:bodyPr anchor="t"/>
          <a:lstStyle>
            <a:lvl1pPr algn="r">
              <a:spcBef>
                <a:spcPts val="800"/>
              </a:spcBef>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30244555"/>
      </p:ext>
    </p:extLst>
  </p:cSld>
  <p:clrMapOvr>
    <a:masterClrMapping/>
  </p:clrMapOvr>
  <p:transition spd="med"/>
</p:sldLayout>
</file>

<file path=ppt/slideLayouts/slideLayout855.xml><?xml version="1.0" encoding="utf-8"?>
<p:sldLayout xmlns:a="http://schemas.openxmlformats.org/drawingml/2006/main" xmlns:r="http://schemas.openxmlformats.org/officeDocument/2006/relationships" xmlns:p="http://schemas.openxmlformats.org/presentationml/2006/main" showMasterSp="0" type="tx">
  <p:cSld name="77_Title Slide">
    <p:bg>
      <p:bgPr>
        <a:solidFill>
          <a:srgbClr val="000000"/>
        </a:solidFill>
        <a:effectLst/>
      </p:bgPr>
    </p:bg>
    <p:spTree>
      <p:nvGrpSpPr>
        <p:cNvPr id="1" name=""/>
        <p:cNvGrpSpPr/>
        <p:nvPr/>
      </p:nvGrpSpPr>
      <p:grpSpPr>
        <a:xfrm>
          <a:off x="0" y="0"/>
          <a:ext cx="0" cy="0"/>
          <a:chOff x="0" y="0"/>
          <a:chExt cx="0" cy="0"/>
        </a:xfrm>
      </p:grpSpPr>
      <p:sp>
        <p:nvSpPr>
          <p:cNvPr id="10826"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2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54041544"/>
      </p:ext>
    </p:extLst>
  </p:cSld>
  <p:clrMapOvr>
    <a:masterClrMapping/>
  </p:clrMapOvr>
  <p:transition spd="med"/>
</p:sldLayout>
</file>

<file path=ppt/slideLayouts/slideLayout856.xml><?xml version="1.0" encoding="utf-8"?>
<p:sldLayout xmlns:a="http://schemas.openxmlformats.org/drawingml/2006/main" xmlns:r="http://schemas.openxmlformats.org/officeDocument/2006/relationships" xmlns:p="http://schemas.openxmlformats.org/presentationml/2006/main" showMasterSp="0" type="tx">
  <p:cSld name="73_Title and Content">
    <p:bg>
      <p:bgPr>
        <a:solidFill>
          <a:srgbClr val="000000"/>
        </a:solidFill>
        <a:effectLst/>
      </p:bgPr>
    </p:bg>
    <p:spTree>
      <p:nvGrpSpPr>
        <p:cNvPr id="1" name=""/>
        <p:cNvGrpSpPr/>
        <p:nvPr/>
      </p:nvGrpSpPr>
      <p:grpSpPr>
        <a:xfrm>
          <a:off x="0" y="0"/>
          <a:ext cx="0" cy="0"/>
          <a:chOff x="0" y="0"/>
          <a:chExt cx="0" cy="0"/>
        </a:xfrm>
      </p:grpSpPr>
      <p:sp>
        <p:nvSpPr>
          <p:cNvPr id="1083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3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51690028"/>
      </p:ext>
    </p:extLst>
  </p:cSld>
  <p:clrMapOvr>
    <a:masterClrMapping/>
  </p:clrMapOvr>
  <p:transition spd="med"/>
</p:sldLayout>
</file>

<file path=ppt/slideLayouts/slideLayout857.xml><?xml version="1.0" encoding="utf-8"?>
<p:sldLayout xmlns:a="http://schemas.openxmlformats.org/drawingml/2006/main" xmlns:r="http://schemas.openxmlformats.org/officeDocument/2006/relationships" xmlns:p="http://schemas.openxmlformats.org/presentationml/2006/main" showMasterSp="0" type="tx">
  <p:cSld name="68_Section Header">
    <p:bg>
      <p:bgPr>
        <a:solidFill>
          <a:srgbClr val="000000"/>
        </a:solidFill>
        <a:effectLst/>
      </p:bgPr>
    </p:bg>
    <p:spTree>
      <p:nvGrpSpPr>
        <p:cNvPr id="1" name=""/>
        <p:cNvGrpSpPr/>
        <p:nvPr/>
      </p:nvGrpSpPr>
      <p:grpSpPr>
        <a:xfrm>
          <a:off x="0" y="0"/>
          <a:ext cx="0" cy="0"/>
          <a:chOff x="0" y="0"/>
          <a:chExt cx="0" cy="0"/>
        </a:xfrm>
      </p:grpSpPr>
      <p:sp>
        <p:nvSpPr>
          <p:cNvPr id="10844"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108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06922176"/>
      </p:ext>
    </p:extLst>
  </p:cSld>
  <p:clrMapOvr>
    <a:masterClrMapping/>
  </p:clrMapOvr>
  <p:transition spd="med"/>
</p:sldLayout>
</file>

<file path=ppt/slideLayouts/slideLayout858.xml><?xml version="1.0" encoding="utf-8"?>
<p:sldLayout xmlns:a="http://schemas.openxmlformats.org/drawingml/2006/main" xmlns:r="http://schemas.openxmlformats.org/officeDocument/2006/relationships" xmlns:p="http://schemas.openxmlformats.org/presentationml/2006/main" showMasterSp="0" type="tx">
  <p:cSld name="69_Two Content">
    <p:bg>
      <p:bgPr>
        <a:solidFill>
          <a:srgbClr val="000000"/>
        </a:solidFill>
        <a:effectLst/>
      </p:bgPr>
    </p:bg>
    <p:spTree>
      <p:nvGrpSpPr>
        <p:cNvPr id="1" name=""/>
        <p:cNvGrpSpPr/>
        <p:nvPr/>
      </p:nvGrpSpPr>
      <p:grpSpPr>
        <a:xfrm>
          <a:off x="0" y="0"/>
          <a:ext cx="0" cy="0"/>
          <a:chOff x="0" y="0"/>
          <a:chExt cx="0" cy="0"/>
        </a:xfrm>
      </p:grpSpPr>
      <p:sp>
        <p:nvSpPr>
          <p:cNvPr id="1085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5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5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17450144"/>
      </p:ext>
    </p:extLst>
  </p:cSld>
  <p:clrMapOvr>
    <a:masterClrMapping/>
  </p:clrMapOvr>
  <p:transition spd="med"/>
</p:sldLayout>
</file>

<file path=ppt/slideLayouts/slideLayout859.xml><?xml version="1.0" encoding="utf-8"?>
<p:sldLayout xmlns:a="http://schemas.openxmlformats.org/drawingml/2006/main" xmlns:r="http://schemas.openxmlformats.org/officeDocument/2006/relationships" xmlns:p="http://schemas.openxmlformats.org/presentationml/2006/main" showMasterSp="0" type="tx">
  <p:cSld name="69_Comparison">
    <p:bg>
      <p:bgPr>
        <a:solidFill>
          <a:srgbClr val="000000"/>
        </a:solidFill>
        <a:effectLst/>
      </p:bgPr>
    </p:bg>
    <p:spTree>
      <p:nvGrpSpPr>
        <p:cNvPr id="1" name=""/>
        <p:cNvGrpSpPr/>
        <p:nvPr/>
      </p:nvGrpSpPr>
      <p:grpSpPr>
        <a:xfrm>
          <a:off x="0" y="0"/>
          <a:ext cx="0" cy="0"/>
          <a:chOff x="0" y="0"/>
          <a:chExt cx="0" cy="0"/>
        </a:xfrm>
      </p:grpSpPr>
      <p:sp>
        <p:nvSpPr>
          <p:cNvPr id="1086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6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1086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55040269"/>
      </p:ext>
    </p:extLst>
  </p:cSld>
  <p:clrMapOvr>
    <a:masterClrMapping/>
  </p:clrMapOvr>
  <p:transition spd="med"/>
</p:sldLayout>
</file>

<file path=ppt/slideLayouts/slideLayout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139393899"/>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showMasterSp="0" type="tx">
  <p:cSld name="69_Title Only">
    <p:bg>
      <p:bgPr>
        <a:solidFill>
          <a:srgbClr val="000000"/>
        </a:solidFill>
        <a:effectLst/>
      </p:bgPr>
    </p:bg>
    <p:spTree>
      <p:nvGrpSpPr>
        <p:cNvPr id="1" name=""/>
        <p:cNvGrpSpPr/>
        <p:nvPr/>
      </p:nvGrpSpPr>
      <p:grpSpPr>
        <a:xfrm>
          <a:off x="0" y="0"/>
          <a:ext cx="0" cy="0"/>
          <a:chOff x="0" y="0"/>
          <a:chExt cx="0" cy="0"/>
        </a:xfrm>
      </p:grpSpPr>
      <p:sp>
        <p:nvSpPr>
          <p:cNvPr id="1087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7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60894730"/>
      </p:ext>
    </p:extLst>
  </p:cSld>
  <p:clrMapOvr>
    <a:masterClrMapping/>
  </p:clrMapOvr>
  <p:transition spd="med"/>
</p:sldLayout>
</file>

<file path=ppt/slideLayouts/slideLayout861.xml><?xml version="1.0" encoding="utf-8"?>
<p:sldLayout xmlns:a="http://schemas.openxmlformats.org/drawingml/2006/main" xmlns:r="http://schemas.openxmlformats.org/officeDocument/2006/relationships" xmlns:p="http://schemas.openxmlformats.org/presentationml/2006/main" showMasterSp="0" type="tx">
  <p:cSld name="74_Blank">
    <p:bg>
      <p:bgPr>
        <a:solidFill>
          <a:srgbClr val="000000"/>
        </a:solidFill>
        <a:effectLst/>
      </p:bgPr>
    </p:bg>
    <p:spTree>
      <p:nvGrpSpPr>
        <p:cNvPr id="1" name=""/>
        <p:cNvGrpSpPr/>
        <p:nvPr/>
      </p:nvGrpSpPr>
      <p:grpSpPr>
        <a:xfrm>
          <a:off x="0" y="0"/>
          <a:ext cx="0" cy="0"/>
          <a:chOff x="0" y="0"/>
          <a:chExt cx="0" cy="0"/>
        </a:xfrm>
      </p:grpSpPr>
      <p:sp>
        <p:nvSpPr>
          <p:cNvPr id="1088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76943879"/>
      </p:ext>
    </p:extLst>
  </p:cSld>
  <p:clrMapOvr>
    <a:masterClrMapping/>
  </p:clrMapOvr>
  <p:transition spd="med"/>
</p:sldLayout>
</file>

<file path=ppt/slideLayouts/slideLayout862.xml><?xml version="1.0" encoding="utf-8"?>
<p:sldLayout xmlns:a="http://schemas.openxmlformats.org/drawingml/2006/main" xmlns:r="http://schemas.openxmlformats.org/officeDocument/2006/relationships" xmlns:p="http://schemas.openxmlformats.org/presentationml/2006/main" showMasterSp="0" type="tx">
  <p:cSld name="69_Content with Caption">
    <p:bg>
      <p:bgPr>
        <a:solidFill>
          <a:srgbClr val="000000"/>
        </a:solidFill>
        <a:effectLst/>
      </p:bgPr>
    </p:bg>
    <p:spTree>
      <p:nvGrpSpPr>
        <p:cNvPr id="1" name=""/>
        <p:cNvGrpSpPr/>
        <p:nvPr/>
      </p:nvGrpSpPr>
      <p:grpSpPr>
        <a:xfrm>
          <a:off x="0" y="0"/>
          <a:ext cx="0" cy="0"/>
          <a:chOff x="0" y="0"/>
          <a:chExt cx="0" cy="0"/>
        </a:xfrm>
      </p:grpSpPr>
      <p:sp>
        <p:nvSpPr>
          <p:cNvPr id="10887"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8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8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1089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43560571"/>
      </p:ext>
    </p:extLst>
  </p:cSld>
  <p:clrMapOvr>
    <a:masterClrMapping/>
  </p:clrMapOvr>
  <p:transition spd="med"/>
</p:sldLayout>
</file>

<file path=ppt/slideLayouts/slideLayout863.xml><?xml version="1.0" encoding="utf-8"?>
<p:sldLayout xmlns:a="http://schemas.openxmlformats.org/drawingml/2006/main" xmlns:r="http://schemas.openxmlformats.org/officeDocument/2006/relationships" xmlns:p="http://schemas.openxmlformats.org/presentationml/2006/main" showMasterSp="0" type="tx">
  <p:cSld name="69_Picture with Caption">
    <p:bg>
      <p:bgPr>
        <a:solidFill>
          <a:srgbClr val="000000"/>
        </a:solidFill>
        <a:effectLst/>
      </p:bgPr>
    </p:bg>
    <p:spTree>
      <p:nvGrpSpPr>
        <p:cNvPr id="1" name=""/>
        <p:cNvGrpSpPr/>
        <p:nvPr/>
      </p:nvGrpSpPr>
      <p:grpSpPr>
        <a:xfrm>
          <a:off x="0" y="0"/>
          <a:ext cx="0" cy="0"/>
          <a:chOff x="0" y="0"/>
          <a:chExt cx="0" cy="0"/>
        </a:xfrm>
      </p:grpSpPr>
      <p:sp>
        <p:nvSpPr>
          <p:cNvPr id="10897"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8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8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0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49216240"/>
      </p:ext>
    </p:extLst>
  </p:cSld>
  <p:clrMapOvr>
    <a:masterClrMapping/>
  </p:clrMapOvr>
  <p:transition spd="med"/>
</p:sldLayout>
</file>

<file path=ppt/slideLayouts/slideLayout864.xml><?xml version="1.0" encoding="utf-8"?>
<p:sldLayout xmlns:a="http://schemas.openxmlformats.org/drawingml/2006/main" xmlns:r="http://schemas.openxmlformats.org/officeDocument/2006/relationships" xmlns:p="http://schemas.openxmlformats.org/presentationml/2006/main" showMasterSp="0" type="tx">
  <p:cSld name="1_Content">
    <p:bg>
      <p:bgPr>
        <a:solidFill>
          <a:srgbClr val="000000"/>
        </a:solidFill>
        <a:effectLst/>
      </p:bgPr>
    </p:bg>
    <p:spTree>
      <p:nvGrpSpPr>
        <p:cNvPr id="1" name=""/>
        <p:cNvGrpSpPr/>
        <p:nvPr/>
      </p:nvGrpSpPr>
      <p:grpSpPr>
        <a:xfrm>
          <a:off x="0" y="0"/>
          <a:ext cx="0" cy="0"/>
          <a:chOff x="0" y="0"/>
          <a:chExt cx="0" cy="0"/>
        </a:xfrm>
      </p:grpSpPr>
      <p:sp>
        <p:nvSpPr>
          <p:cNvPr id="10907" name="Body Level One…"/>
          <p:cNvSpPr txBox="1">
            <a:spLocks noGrp="1"/>
          </p:cNvSpPr>
          <p:nvPr>
            <p:ph type="body" idx="1"/>
          </p:nvPr>
        </p:nvSpPr>
        <p:spPr>
          <a:xfrm>
            <a:off x="685800" y="609600"/>
            <a:ext cx="7772400" cy="54864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0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80886479"/>
      </p:ext>
    </p:extLst>
  </p:cSld>
  <p:clrMapOvr>
    <a:masterClrMapping/>
  </p:clrMapOvr>
  <p:transition spd="med"/>
</p:sldLayout>
</file>

<file path=ppt/slideLayouts/slideLayout865.xml><?xml version="1.0" encoding="utf-8"?>
<p:sldLayout xmlns:a="http://schemas.openxmlformats.org/drawingml/2006/main" xmlns:r="http://schemas.openxmlformats.org/officeDocument/2006/relationships" xmlns:p="http://schemas.openxmlformats.org/presentationml/2006/main" showMasterSp="0" type="tx">
  <p:cSld name="78_Title Slide">
    <p:bg>
      <p:bgPr>
        <a:solidFill>
          <a:srgbClr val="FBE7C3"/>
        </a:solidFill>
        <a:effectLst/>
      </p:bgPr>
    </p:bg>
    <p:spTree>
      <p:nvGrpSpPr>
        <p:cNvPr id="1" name=""/>
        <p:cNvGrpSpPr/>
        <p:nvPr/>
      </p:nvGrpSpPr>
      <p:grpSpPr>
        <a:xfrm>
          <a:off x="0" y="0"/>
          <a:ext cx="0" cy="0"/>
          <a:chOff x="0" y="0"/>
          <a:chExt cx="0" cy="0"/>
        </a:xfrm>
      </p:grpSpPr>
      <p:sp>
        <p:nvSpPr>
          <p:cNvPr id="10915"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1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1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72342588"/>
      </p:ext>
    </p:extLst>
  </p:cSld>
  <p:clrMapOvr>
    <a:masterClrMapping/>
  </p:clrMapOvr>
  <p:transition spd="med"/>
</p:sldLayout>
</file>

<file path=ppt/slideLayouts/slideLayout866.xml><?xml version="1.0" encoding="utf-8"?>
<p:sldLayout xmlns:a="http://schemas.openxmlformats.org/drawingml/2006/main" xmlns:r="http://schemas.openxmlformats.org/officeDocument/2006/relationships" xmlns:p="http://schemas.openxmlformats.org/presentationml/2006/main" showMasterSp="0" type="tx">
  <p:cSld name="74_Title and Content">
    <p:bg>
      <p:bgPr>
        <a:solidFill>
          <a:srgbClr val="FBE7C3"/>
        </a:solidFill>
        <a:effectLst/>
      </p:bgPr>
    </p:bg>
    <p:spTree>
      <p:nvGrpSpPr>
        <p:cNvPr id="1" name=""/>
        <p:cNvGrpSpPr/>
        <p:nvPr/>
      </p:nvGrpSpPr>
      <p:grpSpPr>
        <a:xfrm>
          <a:off x="0" y="0"/>
          <a:ext cx="0" cy="0"/>
          <a:chOff x="0" y="0"/>
          <a:chExt cx="0" cy="0"/>
        </a:xfrm>
      </p:grpSpPr>
      <p:sp>
        <p:nvSpPr>
          <p:cNvPr id="1092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2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2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82273591"/>
      </p:ext>
    </p:extLst>
  </p:cSld>
  <p:clrMapOvr>
    <a:masterClrMapping/>
  </p:clrMapOvr>
  <p:transition spd="med"/>
</p:sldLayout>
</file>

<file path=ppt/slideLayouts/slideLayout867.xml><?xml version="1.0" encoding="utf-8"?>
<p:sldLayout xmlns:a="http://schemas.openxmlformats.org/drawingml/2006/main" xmlns:r="http://schemas.openxmlformats.org/officeDocument/2006/relationships" xmlns:p="http://schemas.openxmlformats.org/presentationml/2006/main" showMasterSp="0" type="tx">
  <p:cSld name="69_Section Header">
    <p:bg>
      <p:bgPr>
        <a:solidFill>
          <a:srgbClr val="FBE7C3"/>
        </a:solidFill>
        <a:effectLst/>
      </p:bgPr>
    </p:bg>
    <p:spTree>
      <p:nvGrpSpPr>
        <p:cNvPr id="1" name=""/>
        <p:cNvGrpSpPr/>
        <p:nvPr/>
      </p:nvGrpSpPr>
      <p:grpSpPr>
        <a:xfrm>
          <a:off x="0" y="0"/>
          <a:ext cx="0" cy="0"/>
          <a:chOff x="0" y="0"/>
          <a:chExt cx="0" cy="0"/>
        </a:xfrm>
      </p:grpSpPr>
      <p:sp>
        <p:nvSpPr>
          <p:cNvPr id="1093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1093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3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79840330"/>
      </p:ext>
    </p:extLst>
  </p:cSld>
  <p:clrMapOvr>
    <a:masterClrMapping/>
  </p:clrMapOvr>
  <p:transition spd="med"/>
</p:sldLayout>
</file>

<file path=ppt/slideLayouts/slideLayout868.xml><?xml version="1.0" encoding="utf-8"?>
<p:sldLayout xmlns:a="http://schemas.openxmlformats.org/drawingml/2006/main" xmlns:r="http://schemas.openxmlformats.org/officeDocument/2006/relationships" xmlns:p="http://schemas.openxmlformats.org/presentationml/2006/main" showMasterSp="0" type="tx">
  <p:cSld name="70_Two Content">
    <p:bg>
      <p:bgPr>
        <a:solidFill>
          <a:srgbClr val="FBE7C3"/>
        </a:solidFill>
        <a:effectLst/>
      </p:bgPr>
    </p:bg>
    <p:spTree>
      <p:nvGrpSpPr>
        <p:cNvPr id="1" name=""/>
        <p:cNvGrpSpPr/>
        <p:nvPr/>
      </p:nvGrpSpPr>
      <p:grpSpPr>
        <a:xfrm>
          <a:off x="0" y="0"/>
          <a:ext cx="0" cy="0"/>
          <a:chOff x="0" y="0"/>
          <a:chExt cx="0" cy="0"/>
        </a:xfrm>
      </p:grpSpPr>
      <p:sp>
        <p:nvSpPr>
          <p:cNvPr id="1094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4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4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12993341"/>
      </p:ext>
    </p:extLst>
  </p:cSld>
  <p:clrMapOvr>
    <a:masterClrMapping/>
  </p:clrMapOvr>
  <p:transition spd="med"/>
</p:sldLayout>
</file>

<file path=ppt/slideLayouts/slideLayout869.xml><?xml version="1.0" encoding="utf-8"?>
<p:sldLayout xmlns:a="http://schemas.openxmlformats.org/drawingml/2006/main" xmlns:r="http://schemas.openxmlformats.org/officeDocument/2006/relationships" xmlns:p="http://schemas.openxmlformats.org/presentationml/2006/main" showMasterSp="0" type="tx">
  <p:cSld name="70_Comparison">
    <p:bg>
      <p:bgPr>
        <a:solidFill>
          <a:srgbClr val="FBE7C3"/>
        </a:solidFill>
        <a:effectLst/>
      </p:bgPr>
    </p:bg>
    <p:spTree>
      <p:nvGrpSpPr>
        <p:cNvPr id="1" name=""/>
        <p:cNvGrpSpPr/>
        <p:nvPr/>
      </p:nvGrpSpPr>
      <p:grpSpPr>
        <a:xfrm>
          <a:off x="0" y="0"/>
          <a:ext cx="0" cy="0"/>
          <a:chOff x="0" y="0"/>
          <a:chExt cx="0" cy="0"/>
        </a:xfrm>
      </p:grpSpPr>
      <p:sp>
        <p:nvSpPr>
          <p:cNvPr id="1095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5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5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1095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50103379"/>
      </p:ext>
    </p:extLst>
  </p:cSld>
  <p:clrMapOvr>
    <a:masterClrMapping/>
  </p:clrMapOvr>
  <p:transition spd="med"/>
</p:sldLayout>
</file>

<file path=ppt/slideLayouts/slideLayout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767274094"/>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showMasterSp="0" type="tx">
  <p:cSld name="70_Title Only">
    <p:bg>
      <p:bgPr>
        <a:solidFill>
          <a:srgbClr val="FBE7C3"/>
        </a:solidFill>
        <a:effectLst/>
      </p:bgPr>
    </p:bg>
    <p:spTree>
      <p:nvGrpSpPr>
        <p:cNvPr id="1" name=""/>
        <p:cNvGrpSpPr/>
        <p:nvPr/>
      </p:nvGrpSpPr>
      <p:grpSpPr>
        <a:xfrm>
          <a:off x="0" y="0"/>
          <a:ext cx="0" cy="0"/>
          <a:chOff x="0" y="0"/>
          <a:chExt cx="0" cy="0"/>
        </a:xfrm>
      </p:grpSpPr>
      <p:sp>
        <p:nvSpPr>
          <p:cNvPr id="1096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6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36299366"/>
      </p:ext>
    </p:extLst>
  </p:cSld>
  <p:clrMapOvr>
    <a:masterClrMapping/>
  </p:clrMapOvr>
  <p:transition spd="med"/>
</p:sldLayout>
</file>

<file path=ppt/slideLayouts/slideLayout871.xml><?xml version="1.0" encoding="utf-8"?>
<p:sldLayout xmlns:a="http://schemas.openxmlformats.org/drawingml/2006/main" xmlns:r="http://schemas.openxmlformats.org/officeDocument/2006/relationships" xmlns:p="http://schemas.openxmlformats.org/presentationml/2006/main" showMasterSp="0" type="tx">
  <p:cSld name="75_Blank">
    <p:bg>
      <p:bgPr>
        <a:solidFill>
          <a:srgbClr val="FBE7C3"/>
        </a:solidFill>
        <a:effectLst/>
      </p:bgPr>
    </p:bg>
    <p:spTree>
      <p:nvGrpSpPr>
        <p:cNvPr id="1" name=""/>
        <p:cNvGrpSpPr/>
        <p:nvPr/>
      </p:nvGrpSpPr>
      <p:grpSpPr>
        <a:xfrm>
          <a:off x="0" y="0"/>
          <a:ext cx="0" cy="0"/>
          <a:chOff x="0" y="0"/>
          <a:chExt cx="0" cy="0"/>
        </a:xfrm>
      </p:grpSpPr>
      <p:sp>
        <p:nvSpPr>
          <p:cNvPr id="1096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66096776"/>
      </p:ext>
    </p:extLst>
  </p:cSld>
  <p:clrMapOvr>
    <a:masterClrMapping/>
  </p:clrMapOvr>
  <p:transition spd="med"/>
</p:sldLayout>
</file>

<file path=ppt/slideLayouts/slideLayout872.xml><?xml version="1.0" encoding="utf-8"?>
<p:sldLayout xmlns:a="http://schemas.openxmlformats.org/drawingml/2006/main" xmlns:r="http://schemas.openxmlformats.org/officeDocument/2006/relationships" xmlns:p="http://schemas.openxmlformats.org/presentationml/2006/main" showMasterSp="0" type="tx">
  <p:cSld name="70_Content with Caption">
    <p:bg>
      <p:bgPr>
        <a:solidFill>
          <a:srgbClr val="FBE7C3"/>
        </a:solidFill>
        <a:effectLst/>
      </p:bgPr>
    </p:bg>
    <p:spTree>
      <p:nvGrpSpPr>
        <p:cNvPr id="1" name=""/>
        <p:cNvGrpSpPr/>
        <p:nvPr/>
      </p:nvGrpSpPr>
      <p:grpSpPr>
        <a:xfrm>
          <a:off x="0" y="0"/>
          <a:ext cx="0" cy="0"/>
          <a:chOff x="0" y="0"/>
          <a:chExt cx="0" cy="0"/>
        </a:xfrm>
      </p:grpSpPr>
      <p:sp>
        <p:nvSpPr>
          <p:cNvPr id="10976"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97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7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1097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11185239"/>
      </p:ext>
    </p:extLst>
  </p:cSld>
  <p:clrMapOvr>
    <a:masterClrMapping/>
  </p:clrMapOvr>
  <p:transition spd="med"/>
</p:sldLayout>
</file>

<file path=ppt/slideLayouts/slideLayout873.xml><?xml version="1.0" encoding="utf-8"?>
<p:sldLayout xmlns:a="http://schemas.openxmlformats.org/drawingml/2006/main" xmlns:r="http://schemas.openxmlformats.org/officeDocument/2006/relationships" xmlns:p="http://schemas.openxmlformats.org/presentationml/2006/main" showMasterSp="0" type="tx">
  <p:cSld name="70_Picture with Caption">
    <p:bg>
      <p:bgPr>
        <a:solidFill>
          <a:srgbClr val="FBE7C3"/>
        </a:solidFill>
        <a:effectLst/>
      </p:bgPr>
    </p:bg>
    <p:spTree>
      <p:nvGrpSpPr>
        <p:cNvPr id="1" name=""/>
        <p:cNvGrpSpPr/>
        <p:nvPr/>
      </p:nvGrpSpPr>
      <p:grpSpPr>
        <a:xfrm>
          <a:off x="0" y="0"/>
          <a:ext cx="0" cy="0"/>
          <a:chOff x="0" y="0"/>
          <a:chExt cx="0" cy="0"/>
        </a:xfrm>
      </p:grpSpPr>
      <p:sp>
        <p:nvSpPr>
          <p:cNvPr id="10986"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98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98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8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79092864"/>
      </p:ext>
    </p:extLst>
  </p:cSld>
  <p:clrMapOvr>
    <a:masterClrMapping/>
  </p:clrMapOvr>
  <p:transition spd="med"/>
</p:sldLayout>
</file>

<file path=ppt/slideLayouts/slideLayout874.xml><?xml version="1.0" encoding="utf-8"?>
<p:sldLayout xmlns:a="http://schemas.openxmlformats.org/drawingml/2006/main" xmlns:r="http://schemas.openxmlformats.org/officeDocument/2006/relationships" xmlns:p="http://schemas.openxmlformats.org/presentationml/2006/main" showMasterSp="0" type="tx">
  <p:cSld name="79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0996" name="Title Text"/>
          <p:cNvSpPr txBox="1">
            <a:spLocks noGrp="1"/>
          </p:cNvSpPr>
          <p:nvPr>
            <p:ph type="title"/>
          </p:nvPr>
        </p:nvSpPr>
        <p:spPr>
          <a:xfrm>
            <a:off x="2895600" y="1143000"/>
            <a:ext cx="5562600" cy="2286000"/>
          </a:xfrm>
          <a:prstGeom prst="rect">
            <a:avLst/>
          </a:prstGeom>
          <a:effectLst>
            <a:outerShdw blurRad="63500" rotWithShape="0">
              <a:schemeClr val="accent3">
                <a:lumOff val="44000"/>
                <a:alpha val="75000"/>
              </a:schemeClr>
            </a:outerShdw>
          </a:effectLst>
        </p:spPr>
        <p:txBody>
          <a:bodyPr anchor="ctr"/>
          <a:lstStyle>
            <a:lvl1pPr algn="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0997" name="Body Level One…"/>
          <p:cNvSpPr txBox="1">
            <a:spLocks noGrp="1"/>
          </p:cNvSpPr>
          <p:nvPr>
            <p:ph type="body" sz="quarter" idx="1"/>
          </p:nvPr>
        </p:nvSpPr>
        <p:spPr>
          <a:xfrm>
            <a:off x="2133600" y="3886200"/>
            <a:ext cx="4267200" cy="2057400"/>
          </a:xfrm>
          <a:prstGeom prst="rect">
            <a:avLst/>
          </a:prstGeom>
        </p:spPr>
        <p:txBody>
          <a:bodyPr>
            <a:normAutofit/>
          </a:bodyPr>
          <a:lstStyle>
            <a:lvl1pPr marL="0" indent="0">
              <a:buSzTx/>
              <a:buNone/>
              <a:defRPr i="1">
                <a:latin typeface="Arial"/>
                <a:ea typeface="Arial"/>
                <a:cs typeface="Arial"/>
                <a:sym typeface="Arial"/>
              </a:defRPr>
            </a:lvl1pPr>
            <a:lvl2pPr>
              <a:buChar char="▪"/>
              <a:defRPr i="1">
                <a:latin typeface="Arial"/>
                <a:ea typeface="Arial"/>
                <a:cs typeface="Arial"/>
                <a:sym typeface="Arial"/>
              </a:defRPr>
            </a:lvl2pPr>
            <a:lvl3pPr>
              <a:buChar char="▪"/>
              <a:defRPr i="1">
                <a:latin typeface="Arial"/>
                <a:ea typeface="Arial"/>
                <a:cs typeface="Arial"/>
                <a:sym typeface="Arial"/>
              </a:defRPr>
            </a:lvl3pPr>
            <a:lvl4pPr>
              <a:buChar char="▪"/>
              <a:defRPr i="1">
                <a:latin typeface="Arial"/>
                <a:ea typeface="Arial"/>
                <a:cs typeface="Arial"/>
                <a:sym typeface="Arial"/>
              </a:defRPr>
            </a:lvl4pPr>
            <a:lvl5pPr>
              <a:buChar char="▪"/>
              <a:defRPr i="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98" name="Slide Number"/>
          <p:cNvSpPr txBox="1">
            <a:spLocks noGrp="1"/>
          </p:cNvSpPr>
          <p:nvPr>
            <p:ph type="sldNum" sz="quarter" idx="2"/>
          </p:nvPr>
        </p:nvSpPr>
        <p:spPr>
          <a:xfrm>
            <a:off x="75271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174809891"/>
      </p:ext>
    </p:extLst>
  </p:cSld>
  <p:clrMapOvr>
    <a:masterClrMapping/>
  </p:clrMapOvr>
  <p:transition spd="med"/>
</p:sldLayout>
</file>

<file path=ppt/slideLayouts/slideLayout875.xml><?xml version="1.0" encoding="utf-8"?>
<p:sldLayout xmlns:a="http://schemas.openxmlformats.org/drawingml/2006/main" xmlns:r="http://schemas.openxmlformats.org/officeDocument/2006/relationships" xmlns:p="http://schemas.openxmlformats.org/presentationml/2006/main" showMasterSp="0" type="tx">
  <p:cSld name="75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05"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06" name="Body Level One…"/>
          <p:cNvSpPr txBox="1">
            <a:spLocks noGrp="1"/>
          </p:cNvSpPr>
          <p:nvPr>
            <p:ph type="body" idx="1"/>
          </p:nvPr>
        </p:nvSpPr>
        <p:spPr>
          <a:xfrm>
            <a:off x="1295400" y="1981200"/>
            <a:ext cx="7162800" cy="4114800"/>
          </a:xfrm>
          <a:prstGeom prst="rect">
            <a:avLst/>
          </a:prstGeom>
          <a:effectLst>
            <a:outerShdw blurRad="38100" rotWithShape="0">
              <a:schemeClr val="accent3">
                <a:lumOff val="44000"/>
                <a:alpha val="75000"/>
              </a:schemeClr>
            </a:outerShdw>
          </a:effectLst>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buChar cha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07"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1745296842"/>
      </p:ext>
    </p:extLst>
  </p:cSld>
  <p:clrMapOvr>
    <a:masterClrMapping/>
  </p:clrMapOvr>
  <p:transition spd="med"/>
</p:sldLayout>
</file>

<file path=ppt/slideLayouts/slideLayout876.xml><?xml version="1.0" encoding="utf-8"?>
<p:sldLayout xmlns:a="http://schemas.openxmlformats.org/drawingml/2006/main" xmlns:r="http://schemas.openxmlformats.org/officeDocument/2006/relationships" xmlns:p="http://schemas.openxmlformats.org/presentationml/2006/main" showMasterSp="0" type="tx">
  <p:cSld name="70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14" name="Title Text"/>
          <p:cNvSpPr txBox="1">
            <a:spLocks noGrp="1"/>
          </p:cNvSpPr>
          <p:nvPr>
            <p:ph type="title"/>
          </p:nvPr>
        </p:nvSpPr>
        <p:spPr>
          <a:xfrm>
            <a:off x="722312" y="4406900"/>
            <a:ext cx="7772401" cy="1362075"/>
          </a:xfrm>
          <a:prstGeom prst="rect">
            <a:avLst/>
          </a:prstGeom>
          <a:effectLst>
            <a:outerShdw blurRad="63500" rotWithShape="0">
              <a:schemeClr val="accent3">
                <a:lumOff val="44000"/>
                <a:alpha val="74998"/>
              </a:schemeClr>
            </a:outerShdw>
          </a:effectLst>
        </p:spPr>
        <p:txBody>
          <a:bodyPr anchor="t"/>
          <a:lstStyle>
            <a:lvl1pPr>
              <a:defRPr sz="4000" cap="all">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15" name="Body Level One…"/>
          <p:cNvSpPr txBox="1">
            <a:spLocks noGrp="1"/>
          </p:cNvSpPr>
          <p:nvPr>
            <p:ph type="body" sz="quarter" idx="1"/>
          </p:nvPr>
        </p:nvSpPr>
        <p:spPr>
          <a:xfrm>
            <a:off x="722312" y="2906713"/>
            <a:ext cx="7772401" cy="1500188"/>
          </a:xfrm>
          <a:prstGeom prst="rect">
            <a:avLst/>
          </a:prstGeom>
          <a:effectLst>
            <a:outerShdw blurRad="38100" rotWithShape="0">
              <a:schemeClr val="accent3">
                <a:lumOff val="44000"/>
                <a:alpha val="75000"/>
              </a:schemeClr>
            </a:outerShdw>
          </a:effectLst>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16"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721668876"/>
      </p:ext>
    </p:extLst>
  </p:cSld>
  <p:clrMapOvr>
    <a:masterClrMapping/>
  </p:clrMapOvr>
  <p:transition spd="med"/>
</p:sldLayout>
</file>

<file path=ppt/slideLayouts/slideLayout877.xml><?xml version="1.0" encoding="utf-8"?>
<p:sldLayout xmlns:a="http://schemas.openxmlformats.org/drawingml/2006/main" xmlns:r="http://schemas.openxmlformats.org/officeDocument/2006/relationships" xmlns:p="http://schemas.openxmlformats.org/presentationml/2006/main" showMasterSp="0" type="tx">
  <p:cSld name="71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23"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24" name="Body Level One…"/>
          <p:cNvSpPr txBox="1">
            <a:spLocks noGrp="1"/>
          </p:cNvSpPr>
          <p:nvPr>
            <p:ph type="body" sz="half" idx="1"/>
          </p:nvPr>
        </p:nvSpPr>
        <p:spPr>
          <a:xfrm>
            <a:off x="1295400" y="1981200"/>
            <a:ext cx="3505200" cy="4114800"/>
          </a:xfrm>
          <a:prstGeom prst="rect">
            <a:avLst/>
          </a:prstGeom>
          <a:effectLst>
            <a:outerShdw blurRad="38100" rotWithShape="0">
              <a:schemeClr val="accent3">
                <a:lumOff val="44000"/>
                <a:alpha val="75000"/>
              </a:schemeClr>
            </a:outerShdw>
          </a:effectLst>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buChar char="▪"/>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25"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089479472"/>
      </p:ext>
    </p:extLst>
  </p:cSld>
  <p:clrMapOvr>
    <a:masterClrMapping/>
  </p:clrMapOvr>
  <p:transition spd="med"/>
</p:sldLayout>
</file>

<file path=ppt/slideLayouts/slideLayout878.xml><?xml version="1.0" encoding="utf-8"?>
<p:sldLayout xmlns:a="http://schemas.openxmlformats.org/drawingml/2006/main" xmlns:r="http://schemas.openxmlformats.org/officeDocument/2006/relationships" xmlns:p="http://schemas.openxmlformats.org/presentationml/2006/main" showMasterSp="0" type="tx">
  <p:cSld name="7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32" name="Title Text"/>
          <p:cNvSpPr txBox="1">
            <a:spLocks noGrp="1"/>
          </p:cNvSpPr>
          <p:nvPr>
            <p:ph type="title"/>
          </p:nvPr>
        </p:nvSpPr>
        <p:spPr>
          <a:xfrm>
            <a:off x="457200" y="274638"/>
            <a:ext cx="8229600" cy="1143001"/>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33" name="Body Level One…"/>
          <p:cNvSpPr txBox="1">
            <a:spLocks noGrp="1"/>
          </p:cNvSpPr>
          <p:nvPr>
            <p:ph type="body" sz="quarter" idx="1"/>
          </p:nvPr>
        </p:nvSpPr>
        <p:spPr>
          <a:xfrm>
            <a:off x="457200" y="1535112"/>
            <a:ext cx="4040188" cy="639763"/>
          </a:xfrm>
          <a:prstGeom prst="rect">
            <a:avLst/>
          </a:prstGeom>
          <a:effectLst>
            <a:outerShdw blurRad="38100" rotWithShape="0">
              <a:schemeClr val="accent3">
                <a:lumOff val="44000"/>
                <a:alpha val="75000"/>
              </a:schemeClr>
            </a:outerShdw>
          </a:effectLst>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34" name="Text Placeholder 4"/>
          <p:cNvSpPr>
            <a:spLocks noGrp="1"/>
          </p:cNvSpPr>
          <p:nvPr>
            <p:ph type="body" sz="quarter" idx="21"/>
          </p:nvPr>
        </p:nvSpPr>
        <p:spPr>
          <a:xfrm>
            <a:off x="4645025" y="1535112"/>
            <a:ext cx="4041775" cy="639763"/>
          </a:xfrm>
          <a:prstGeom prst="rect">
            <a:avLst/>
          </a:prstGeom>
          <a:effectLst>
            <a:outerShdw blurRad="38100" rotWithShape="0">
              <a:schemeClr val="accent3">
                <a:lumOff val="44000"/>
                <a:alpha val="75000"/>
              </a:schemeClr>
            </a:outerShdw>
          </a:effectLst>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11035"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1846971908"/>
      </p:ext>
    </p:extLst>
  </p:cSld>
  <p:clrMapOvr>
    <a:masterClrMapping/>
  </p:clrMapOvr>
  <p:transition spd="med"/>
</p:sldLayout>
</file>

<file path=ppt/slideLayouts/slideLayout879.xml><?xml version="1.0" encoding="utf-8"?>
<p:sldLayout xmlns:a="http://schemas.openxmlformats.org/drawingml/2006/main" xmlns:r="http://schemas.openxmlformats.org/officeDocument/2006/relationships" xmlns:p="http://schemas.openxmlformats.org/presentationml/2006/main" showMasterSp="0" type="tx">
  <p:cSld name="71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42"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43"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035210914"/>
      </p:ext>
    </p:extLst>
  </p:cSld>
  <p:clrMapOvr>
    <a:masterClrMapping/>
  </p:clrMapOvr>
  <p:transition spd="med"/>
</p:sldLayout>
</file>

<file path=ppt/slideLayouts/slideLayout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422209062"/>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showMasterSp="0" type="tx">
  <p:cSld name="76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5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101008665"/>
      </p:ext>
    </p:extLst>
  </p:cSld>
  <p:clrMapOvr>
    <a:masterClrMapping/>
  </p:clrMapOvr>
  <p:transition spd="med"/>
</p:sldLayout>
</file>

<file path=ppt/slideLayouts/slideLayout881.xml><?xml version="1.0" encoding="utf-8"?>
<p:sldLayout xmlns:a="http://schemas.openxmlformats.org/drawingml/2006/main" xmlns:r="http://schemas.openxmlformats.org/officeDocument/2006/relationships" xmlns:p="http://schemas.openxmlformats.org/presentationml/2006/main" showMasterSp="0" type="tx">
  <p:cSld name="7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57" name="Title Text"/>
          <p:cNvSpPr txBox="1">
            <a:spLocks noGrp="1"/>
          </p:cNvSpPr>
          <p:nvPr>
            <p:ph type="title"/>
          </p:nvPr>
        </p:nvSpPr>
        <p:spPr>
          <a:xfrm>
            <a:off x="457200" y="273050"/>
            <a:ext cx="3008314" cy="1162050"/>
          </a:xfrm>
          <a:prstGeom prst="rect">
            <a:avLst/>
          </a:prstGeom>
          <a:effectLst>
            <a:outerShdw blurRad="63500" rotWithShape="0">
              <a:schemeClr val="accent3">
                <a:lumOff val="44000"/>
                <a:alpha val="74998"/>
              </a:schemeClr>
            </a:outerShdw>
          </a:effectLst>
        </p:spPr>
        <p:txBody>
          <a:bodyPr/>
          <a:lstStyle>
            <a:lvl1pPr>
              <a:defRPr sz="2000">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58" name="Body Level One…"/>
          <p:cNvSpPr txBox="1">
            <a:spLocks noGrp="1"/>
          </p:cNvSpPr>
          <p:nvPr>
            <p:ph type="body" idx="1"/>
          </p:nvPr>
        </p:nvSpPr>
        <p:spPr>
          <a:xfrm>
            <a:off x="3575050" y="273050"/>
            <a:ext cx="5111750" cy="5853113"/>
          </a:xfrm>
          <a:prstGeom prst="rect">
            <a:avLst/>
          </a:prstGeom>
          <a:effectLst>
            <a:outerShdw blurRad="38100" rotWithShape="0">
              <a:schemeClr val="accent3">
                <a:lumOff val="44000"/>
                <a:alpha val="75000"/>
              </a:schemeClr>
            </a:outerShdw>
          </a:effectLst>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buChar cha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59" name="Text Placeholder 3"/>
          <p:cNvSpPr>
            <a:spLocks noGrp="1"/>
          </p:cNvSpPr>
          <p:nvPr>
            <p:ph type="body" sz="half" idx="21"/>
          </p:nvPr>
        </p:nvSpPr>
        <p:spPr>
          <a:xfrm>
            <a:off x="457199" y="1435100"/>
            <a:ext cx="3008315" cy="4691063"/>
          </a:xfrm>
          <a:prstGeom prst="rect">
            <a:avLst/>
          </a:prstGeom>
          <a:effectLst>
            <a:outerShdw blurRad="38100" rotWithShape="0">
              <a:schemeClr val="accent3">
                <a:lumOff val="44000"/>
                <a:alpha val="75000"/>
              </a:schemeClr>
            </a:outerShdw>
          </a:effectLst>
        </p:spPr>
        <p:txBody>
          <a:bodyPr>
            <a:normAutofit/>
          </a:bodyPr>
          <a:lstStyle/>
          <a:p>
            <a:pPr marL="0" indent="0">
              <a:spcBef>
                <a:spcPts val="300"/>
              </a:spcBef>
              <a:buSzTx/>
              <a:buNone/>
              <a:defRPr sz="1400">
                <a:latin typeface="Arial"/>
                <a:ea typeface="Arial"/>
                <a:cs typeface="Arial"/>
                <a:sym typeface="Arial"/>
              </a:defRPr>
            </a:pPr>
            <a:endParaRPr/>
          </a:p>
        </p:txBody>
      </p:sp>
      <p:sp>
        <p:nvSpPr>
          <p:cNvPr id="1106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260954390"/>
      </p:ext>
    </p:extLst>
  </p:cSld>
  <p:clrMapOvr>
    <a:masterClrMapping/>
  </p:clrMapOvr>
  <p:transition spd="med"/>
</p:sldLayout>
</file>

<file path=ppt/slideLayouts/slideLayout882.xml><?xml version="1.0" encoding="utf-8"?>
<p:sldLayout xmlns:a="http://schemas.openxmlformats.org/drawingml/2006/main" xmlns:r="http://schemas.openxmlformats.org/officeDocument/2006/relationships" xmlns:p="http://schemas.openxmlformats.org/presentationml/2006/main" showMasterSp="0" type="tx">
  <p:cSld name="7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67" name="Title Text"/>
          <p:cNvSpPr txBox="1">
            <a:spLocks noGrp="1"/>
          </p:cNvSpPr>
          <p:nvPr>
            <p:ph type="title"/>
          </p:nvPr>
        </p:nvSpPr>
        <p:spPr>
          <a:xfrm>
            <a:off x="1792288" y="4800600"/>
            <a:ext cx="5486401" cy="566738"/>
          </a:xfrm>
          <a:prstGeom prst="rect">
            <a:avLst/>
          </a:prstGeom>
          <a:effectLst>
            <a:outerShdw blurRad="63500" rotWithShape="0">
              <a:schemeClr val="accent3">
                <a:lumOff val="44000"/>
                <a:alpha val="74998"/>
              </a:schemeClr>
            </a:outerShdw>
          </a:effectLst>
        </p:spPr>
        <p:txBody>
          <a:bodyPr/>
          <a:lstStyle>
            <a:lvl1pPr>
              <a:defRPr sz="2000">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68" name="Picture Placeholder 2"/>
          <p:cNvSpPr>
            <a:spLocks noGrp="1"/>
          </p:cNvSpPr>
          <p:nvPr>
            <p:ph type="pic" sz="half" idx="21"/>
          </p:nvPr>
        </p:nvSpPr>
        <p:spPr>
          <a:xfrm>
            <a:off x="1792288" y="612775"/>
            <a:ext cx="5486401" cy="4114800"/>
          </a:xfrm>
          <a:prstGeom prst="rect">
            <a:avLst/>
          </a:prstGeom>
          <a:effectLst>
            <a:outerShdw blurRad="38100" rotWithShape="0">
              <a:schemeClr val="accent3">
                <a:lumOff val="44000"/>
                <a:alpha val="75000"/>
              </a:schemeClr>
            </a:outerShdw>
          </a:effectLst>
        </p:spPr>
        <p:txBody>
          <a:bodyPr lIns="91439" rIns="91439"/>
          <a:lstStyle/>
          <a:p>
            <a:endParaRPr/>
          </a:p>
        </p:txBody>
      </p:sp>
      <p:sp>
        <p:nvSpPr>
          <p:cNvPr id="11069" name="Body Level One…"/>
          <p:cNvSpPr txBox="1">
            <a:spLocks noGrp="1"/>
          </p:cNvSpPr>
          <p:nvPr>
            <p:ph type="body" sz="quarter" idx="1"/>
          </p:nvPr>
        </p:nvSpPr>
        <p:spPr>
          <a:xfrm>
            <a:off x="1792288" y="5367337"/>
            <a:ext cx="5486401" cy="804863"/>
          </a:xfrm>
          <a:prstGeom prst="rect">
            <a:avLst/>
          </a:prstGeom>
          <a:effectLst>
            <a:outerShdw blurRad="38100" rotWithShape="0">
              <a:schemeClr val="accent3">
                <a:lumOff val="44000"/>
                <a:alpha val="75000"/>
              </a:schemeClr>
            </a:outerShdw>
          </a:effectLst>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7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358778118"/>
      </p:ext>
    </p:extLst>
  </p:cSld>
  <p:clrMapOvr>
    <a:masterClrMapping/>
  </p:clrMapOvr>
  <p:transition spd="med"/>
</p:sldLayout>
</file>

<file path=ppt/slideLayouts/slideLayout883.xml><?xml version="1.0" encoding="utf-8"?>
<p:sldLayout xmlns:a="http://schemas.openxmlformats.org/drawingml/2006/main" xmlns:r="http://schemas.openxmlformats.org/officeDocument/2006/relationships" xmlns:p="http://schemas.openxmlformats.org/presentationml/2006/main" showMasterSp="0" type="tx">
  <p:cSld name="80_Title Slide">
    <p:bg>
      <p:bgPr>
        <a:solidFill>
          <a:srgbClr val="000000"/>
        </a:solidFill>
        <a:effectLst/>
      </p:bgPr>
    </p:bg>
    <p:spTree>
      <p:nvGrpSpPr>
        <p:cNvPr id="1" name=""/>
        <p:cNvGrpSpPr/>
        <p:nvPr/>
      </p:nvGrpSpPr>
      <p:grpSpPr>
        <a:xfrm>
          <a:off x="0" y="0"/>
          <a:ext cx="0" cy="0"/>
          <a:chOff x="0" y="0"/>
          <a:chExt cx="0" cy="0"/>
        </a:xfrm>
      </p:grpSpPr>
      <p:sp>
        <p:nvSpPr>
          <p:cNvPr id="11077"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1107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07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85378530"/>
      </p:ext>
    </p:extLst>
  </p:cSld>
  <p:clrMapOvr>
    <a:masterClrMapping/>
  </p:clrMapOvr>
  <p:transition spd="med"/>
</p:sldLayout>
</file>

<file path=ppt/slideLayouts/slideLayout884.xml><?xml version="1.0" encoding="utf-8"?>
<p:sldLayout xmlns:a="http://schemas.openxmlformats.org/drawingml/2006/main" xmlns:r="http://schemas.openxmlformats.org/officeDocument/2006/relationships" xmlns:p="http://schemas.openxmlformats.org/presentationml/2006/main" showMasterSp="0" type="tx">
  <p:cSld name="76_Title and Content">
    <p:bg>
      <p:bgPr>
        <a:solidFill>
          <a:srgbClr val="000000"/>
        </a:solidFill>
        <a:effectLst/>
      </p:bgPr>
    </p:bg>
    <p:spTree>
      <p:nvGrpSpPr>
        <p:cNvPr id="1" name=""/>
        <p:cNvGrpSpPr/>
        <p:nvPr/>
      </p:nvGrpSpPr>
      <p:grpSpPr>
        <a:xfrm>
          <a:off x="0" y="0"/>
          <a:ext cx="0" cy="0"/>
          <a:chOff x="0" y="0"/>
          <a:chExt cx="0" cy="0"/>
        </a:xfrm>
      </p:grpSpPr>
      <p:sp>
        <p:nvSpPr>
          <p:cNvPr id="110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087"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108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72028938"/>
      </p:ext>
    </p:extLst>
  </p:cSld>
  <p:clrMapOvr>
    <a:masterClrMapping/>
  </p:clrMapOvr>
  <p:transition spd="med"/>
</p:sldLayout>
</file>

<file path=ppt/slideLayouts/slideLayout885.xml><?xml version="1.0" encoding="utf-8"?>
<p:sldLayout xmlns:a="http://schemas.openxmlformats.org/drawingml/2006/main" xmlns:r="http://schemas.openxmlformats.org/officeDocument/2006/relationships" xmlns:p="http://schemas.openxmlformats.org/presentationml/2006/main" showMasterSp="0" type="tx">
  <p:cSld name="71_Section Header">
    <p:bg>
      <p:bgPr>
        <a:solidFill>
          <a:srgbClr val="000000"/>
        </a:solidFill>
        <a:effectLst/>
      </p:bgPr>
    </p:bg>
    <p:spTree>
      <p:nvGrpSpPr>
        <p:cNvPr id="1" name=""/>
        <p:cNvGrpSpPr/>
        <p:nvPr/>
      </p:nvGrpSpPr>
      <p:grpSpPr>
        <a:xfrm>
          <a:off x="0" y="0"/>
          <a:ext cx="0" cy="0"/>
          <a:chOff x="0" y="0"/>
          <a:chExt cx="0" cy="0"/>
        </a:xfrm>
      </p:grpSpPr>
      <p:sp>
        <p:nvSpPr>
          <p:cNvPr id="1109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1109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109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26061324"/>
      </p:ext>
    </p:extLst>
  </p:cSld>
  <p:clrMapOvr>
    <a:masterClrMapping/>
  </p:clrMapOvr>
  <p:transition spd="med"/>
</p:sldLayout>
</file>

<file path=ppt/slideLayouts/slideLayout886.xml><?xml version="1.0" encoding="utf-8"?>
<p:sldLayout xmlns:a="http://schemas.openxmlformats.org/drawingml/2006/main" xmlns:r="http://schemas.openxmlformats.org/officeDocument/2006/relationships" xmlns:p="http://schemas.openxmlformats.org/presentationml/2006/main" showMasterSp="0" type="tx">
  <p:cSld name="72_Two Content">
    <p:bg>
      <p:bgPr>
        <a:solidFill>
          <a:srgbClr val="000000"/>
        </a:solidFill>
        <a:effectLst/>
      </p:bgPr>
    </p:bg>
    <p:spTree>
      <p:nvGrpSpPr>
        <p:cNvPr id="1" name=""/>
        <p:cNvGrpSpPr/>
        <p:nvPr/>
      </p:nvGrpSpPr>
      <p:grpSpPr>
        <a:xfrm>
          <a:off x="0" y="0"/>
          <a:ext cx="0" cy="0"/>
          <a:chOff x="0" y="0"/>
          <a:chExt cx="0" cy="0"/>
        </a:xfrm>
      </p:grpSpPr>
      <p:sp>
        <p:nvSpPr>
          <p:cNvPr id="1110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10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110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33809627"/>
      </p:ext>
    </p:extLst>
  </p:cSld>
  <p:clrMapOvr>
    <a:masterClrMapping/>
  </p:clrMapOvr>
  <p:transition spd="med"/>
</p:sldLayout>
</file>

<file path=ppt/slideLayouts/slideLayout887.xml><?xml version="1.0" encoding="utf-8"?>
<p:sldLayout xmlns:a="http://schemas.openxmlformats.org/drawingml/2006/main" xmlns:r="http://schemas.openxmlformats.org/officeDocument/2006/relationships" xmlns:p="http://schemas.openxmlformats.org/presentationml/2006/main" showMasterSp="0" type="tx">
  <p:cSld name="72_Comparison">
    <p:bg>
      <p:bgPr>
        <a:solidFill>
          <a:srgbClr val="000000"/>
        </a:solidFill>
        <a:effectLst/>
      </p:bgPr>
    </p:bg>
    <p:spTree>
      <p:nvGrpSpPr>
        <p:cNvPr id="1" name=""/>
        <p:cNvGrpSpPr/>
        <p:nvPr/>
      </p:nvGrpSpPr>
      <p:grpSpPr>
        <a:xfrm>
          <a:off x="0" y="0"/>
          <a:ext cx="0" cy="0"/>
          <a:chOff x="0" y="0"/>
          <a:chExt cx="0" cy="0"/>
        </a:xfrm>
      </p:grpSpPr>
      <p:sp>
        <p:nvSpPr>
          <p:cNvPr id="1111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1111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111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111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93742530"/>
      </p:ext>
    </p:extLst>
  </p:cSld>
  <p:clrMapOvr>
    <a:masterClrMapping/>
  </p:clrMapOvr>
  <p:transition spd="med"/>
</p:sldLayout>
</file>

<file path=ppt/slideLayouts/slideLayout888.xml><?xml version="1.0" encoding="utf-8"?>
<p:sldLayout xmlns:a="http://schemas.openxmlformats.org/drawingml/2006/main" xmlns:r="http://schemas.openxmlformats.org/officeDocument/2006/relationships" xmlns:p="http://schemas.openxmlformats.org/presentationml/2006/main" showMasterSp="0" type="tx">
  <p:cSld name="72_Title Only">
    <p:bg>
      <p:bgPr>
        <a:solidFill>
          <a:srgbClr val="000000"/>
        </a:solidFill>
        <a:effectLst/>
      </p:bgPr>
    </p:bg>
    <p:spTree>
      <p:nvGrpSpPr>
        <p:cNvPr id="1" name=""/>
        <p:cNvGrpSpPr/>
        <p:nvPr/>
      </p:nvGrpSpPr>
      <p:grpSpPr>
        <a:xfrm>
          <a:off x="0" y="0"/>
          <a:ext cx="0" cy="0"/>
          <a:chOff x="0" y="0"/>
          <a:chExt cx="0" cy="0"/>
        </a:xfrm>
      </p:grpSpPr>
      <p:sp>
        <p:nvSpPr>
          <p:cNvPr id="1112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12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00499900"/>
      </p:ext>
    </p:extLst>
  </p:cSld>
  <p:clrMapOvr>
    <a:masterClrMapping/>
  </p:clrMapOvr>
  <p:transition spd="med"/>
</p:sldLayout>
</file>

<file path=ppt/slideLayouts/slideLayout889.xml><?xml version="1.0" encoding="utf-8"?>
<p:sldLayout xmlns:a="http://schemas.openxmlformats.org/drawingml/2006/main" xmlns:r="http://schemas.openxmlformats.org/officeDocument/2006/relationships" xmlns:p="http://schemas.openxmlformats.org/presentationml/2006/main" showMasterSp="0" type="tx">
  <p:cSld name="77_Blank">
    <p:bg>
      <p:bgPr>
        <a:solidFill>
          <a:srgbClr val="000000"/>
        </a:solidFill>
        <a:effectLst/>
      </p:bgPr>
    </p:bg>
    <p:spTree>
      <p:nvGrpSpPr>
        <p:cNvPr id="1" name=""/>
        <p:cNvGrpSpPr/>
        <p:nvPr/>
      </p:nvGrpSpPr>
      <p:grpSpPr>
        <a:xfrm>
          <a:off x="0" y="0"/>
          <a:ext cx="0" cy="0"/>
          <a:chOff x="0" y="0"/>
          <a:chExt cx="0" cy="0"/>
        </a:xfrm>
      </p:grpSpPr>
      <p:sp>
        <p:nvSpPr>
          <p:cNvPr id="1113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71350130"/>
      </p:ext>
    </p:extLst>
  </p:cSld>
  <p:clrMapOvr>
    <a:masterClrMapping/>
  </p:clrMapOvr>
  <p:transition spd="med"/>
</p:sldLayout>
</file>

<file path=ppt/slideLayouts/slideLayout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91B9A47-F73B-A141-BB8C-41377E00D698}" type="slidenum">
              <a:rPr lang="en-US"/>
              <a:pPr>
                <a:defRPr/>
              </a:pPr>
              <a:t>‹#›</a:t>
            </a:fld>
            <a:endParaRPr lang="en-US"/>
          </a:p>
        </p:txBody>
      </p:sp>
    </p:spTree>
    <p:extLst>
      <p:ext uri="{BB962C8B-B14F-4D97-AF65-F5344CB8AC3E}">
        <p14:creationId xmlns:p14="http://schemas.microsoft.com/office/powerpoint/2010/main" val="3750183812"/>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showMasterSp="0" type="tx">
  <p:cSld name="72_Content with Caption">
    <p:bg>
      <p:bgPr>
        <a:solidFill>
          <a:srgbClr val="000000"/>
        </a:solidFill>
        <a:effectLst/>
      </p:bgPr>
    </p:bg>
    <p:spTree>
      <p:nvGrpSpPr>
        <p:cNvPr id="1" name=""/>
        <p:cNvGrpSpPr/>
        <p:nvPr/>
      </p:nvGrpSpPr>
      <p:grpSpPr>
        <a:xfrm>
          <a:off x="0" y="0"/>
          <a:ext cx="0" cy="0"/>
          <a:chOff x="0" y="0"/>
          <a:chExt cx="0" cy="0"/>
        </a:xfrm>
      </p:grpSpPr>
      <p:sp>
        <p:nvSpPr>
          <p:cNvPr id="11138"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11139"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114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114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46725382"/>
      </p:ext>
    </p:extLst>
  </p:cSld>
  <p:clrMapOvr>
    <a:masterClrMapping/>
  </p:clrMapOvr>
  <p:transition spd="med"/>
</p:sldLayout>
</file>

<file path=ppt/slideLayouts/slideLayout891.xml><?xml version="1.0" encoding="utf-8"?>
<p:sldLayout xmlns:a="http://schemas.openxmlformats.org/drawingml/2006/main" xmlns:r="http://schemas.openxmlformats.org/officeDocument/2006/relationships" xmlns:p="http://schemas.openxmlformats.org/presentationml/2006/main" showMasterSp="0" type="tx">
  <p:cSld name="72_Picture with Caption">
    <p:bg>
      <p:bgPr>
        <a:solidFill>
          <a:srgbClr val="000000"/>
        </a:solidFill>
        <a:effectLst/>
      </p:bgPr>
    </p:bg>
    <p:spTree>
      <p:nvGrpSpPr>
        <p:cNvPr id="1" name=""/>
        <p:cNvGrpSpPr/>
        <p:nvPr/>
      </p:nvGrpSpPr>
      <p:grpSpPr>
        <a:xfrm>
          <a:off x="0" y="0"/>
          <a:ext cx="0" cy="0"/>
          <a:chOff x="0" y="0"/>
          <a:chExt cx="0" cy="0"/>
        </a:xfrm>
      </p:grpSpPr>
      <p:sp>
        <p:nvSpPr>
          <p:cNvPr id="11148"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1114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115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115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89562704"/>
      </p:ext>
    </p:extLst>
  </p:cSld>
  <p:clrMapOvr>
    <a:masterClrMapping/>
  </p:clrMapOvr>
  <p:transition spd="med"/>
</p:sldLayout>
</file>

<file path=ppt/slideLayouts/slideLayout8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BCDC50E-4D3D-D447-A774-6F05C320192A}" type="slidenum">
              <a:rPr lang="en-US"/>
              <a:pPr>
                <a:defRPr/>
              </a:pPr>
              <a:t>‹#›</a:t>
            </a:fld>
            <a:endParaRPr lang="en-US"/>
          </a:p>
        </p:txBody>
      </p:sp>
    </p:spTree>
    <p:extLst>
      <p:ext uri="{BB962C8B-B14F-4D97-AF65-F5344CB8AC3E}">
        <p14:creationId xmlns:p14="http://schemas.microsoft.com/office/powerpoint/2010/main" val="152366501"/>
      </p:ext>
    </p:extLst>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767F651-D826-3648-80B6-001A732BE112}" type="slidenum">
              <a:rPr lang="en-US"/>
              <a:pPr>
                <a:defRPr/>
              </a:pPr>
              <a:t>‹#›</a:t>
            </a:fld>
            <a:endParaRPr lang="en-US"/>
          </a:p>
        </p:txBody>
      </p:sp>
    </p:spTree>
    <p:extLst>
      <p:ext uri="{BB962C8B-B14F-4D97-AF65-F5344CB8AC3E}">
        <p14:creationId xmlns:p14="http://schemas.microsoft.com/office/powerpoint/2010/main" val="403961697"/>
      </p:ext>
    </p:extLst>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77076A6-BCDA-A448-8219-D3FF08A23629}" type="slidenum">
              <a:rPr lang="en-US"/>
              <a:pPr>
                <a:defRPr/>
              </a:pPr>
              <a:t>‹#›</a:t>
            </a:fld>
            <a:endParaRPr lang="en-US"/>
          </a:p>
        </p:txBody>
      </p:sp>
    </p:spTree>
    <p:extLst>
      <p:ext uri="{BB962C8B-B14F-4D97-AF65-F5344CB8AC3E}">
        <p14:creationId xmlns:p14="http://schemas.microsoft.com/office/powerpoint/2010/main" val="3511418542"/>
      </p:ext>
    </p:extLst>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A88DA37-9924-E743-A601-6E4FC11E06F8}" type="slidenum">
              <a:rPr lang="en-US"/>
              <a:pPr>
                <a:defRPr/>
              </a:pPr>
              <a:t>‹#›</a:t>
            </a:fld>
            <a:endParaRPr lang="en-US"/>
          </a:p>
        </p:txBody>
      </p:sp>
    </p:spTree>
    <p:extLst>
      <p:ext uri="{BB962C8B-B14F-4D97-AF65-F5344CB8AC3E}">
        <p14:creationId xmlns:p14="http://schemas.microsoft.com/office/powerpoint/2010/main" val="3829040635"/>
      </p:ext>
    </p:extLst>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9C6CF35-601C-C544-B628-560F29851479}" type="slidenum">
              <a:rPr lang="en-US"/>
              <a:pPr>
                <a:defRPr/>
              </a:pPr>
              <a:t>‹#›</a:t>
            </a:fld>
            <a:endParaRPr lang="en-US"/>
          </a:p>
        </p:txBody>
      </p:sp>
    </p:spTree>
    <p:extLst>
      <p:ext uri="{BB962C8B-B14F-4D97-AF65-F5344CB8AC3E}">
        <p14:creationId xmlns:p14="http://schemas.microsoft.com/office/powerpoint/2010/main" val="3464399602"/>
      </p:ext>
    </p:extLst>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03CB26F2-EB96-D042-87E7-44163798CC95}" type="slidenum">
              <a:rPr lang="en-US"/>
              <a:pPr>
                <a:defRPr/>
              </a:pPr>
              <a:t>‹#›</a:t>
            </a:fld>
            <a:endParaRPr lang="en-US"/>
          </a:p>
        </p:txBody>
      </p:sp>
    </p:spTree>
    <p:extLst>
      <p:ext uri="{BB962C8B-B14F-4D97-AF65-F5344CB8AC3E}">
        <p14:creationId xmlns:p14="http://schemas.microsoft.com/office/powerpoint/2010/main" val="1470593907"/>
      </p:ext>
    </p:extLst>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E8B4C779-6B03-F147-9F86-8528EE4BCFCC}" type="slidenum">
              <a:rPr lang="en-US"/>
              <a:pPr>
                <a:defRPr/>
              </a:pPr>
              <a:t>‹#›</a:t>
            </a:fld>
            <a:endParaRPr lang="en-US"/>
          </a:p>
        </p:txBody>
      </p:sp>
    </p:spTree>
    <p:extLst>
      <p:ext uri="{BB962C8B-B14F-4D97-AF65-F5344CB8AC3E}">
        <p14:creationId xmlns:p14="http://schemas.microsoft.com/office/powerpoint/2010/main" val="3575035997"/>
      </p:ext>
    </p:extLst>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653A461-A430-1943-A0BC-717EE25CDDFE}" type="slidenum">
              <a:rPr lang="en-US"/>
              <a:pPr>
                <a:defRPr/>
              </a:pPr>
              <a:t>‹#›</a:t>
            </a:fld>
            <a:endParaRPr lang="en-US"/>
          </a:p>
        </p:txBody>
      </p:sp>
    </p:spTree>
    <p:extLst>
      <p:ext uri="{BB962C8B-B14F-4D97-AF65-F5344CB8AC3E}">
        <p14:creationId xmlns:p14="http://schemas.microsoft.com/office/powerpoint/2010/main" val="184626141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p>
        </p:txBody>
      </p:sp>
      <p:sp>
        <p:nvSpPr>
          <p:cNvPr id="6" name="Rectangle 26"/>
          <p:cNvSpPr>
            <a:spLocks noGrp="1" noChangeArrowheads="1"/>
          </p:cNvSpPr>
          <p:nvPr>
            <p:ph type="ftr" sz="quarter" idx="11"/>
          </p:nvPr>
        </p:nvSpPr>
        <p:spPr>
          <a:ln/>
        </p:spPr>
        <p:txBody>
          <a:bodyPr/>
          <a:lstStyle>
            <a:lvl1pPr>
              <a:defRPr/>
            </a:lvl1pPr>
          </a:lstStyle>
          <a:p>
            <a:pPr>
              <a:defRPr/>
            </a:pPr>
            <a:endParaRPr lang="en-US"/>
          </a:p>
        </p:txBody>
      </p:sp>
      <p:sp>
        <p:nvSpPr>
          <p:cNvPr id="7" name="Rectangle 27"/>
          <p:cNvSpPr>
            <a:spLocks noGrp="1" noChangeArrowheads="1"/>
          </p:cNvSpPr>
          <p:nvPr>
            <p:ph type="sldNum" sz="quarter" idx="12"/>
          </p:nvPr>
        </p:nvSpPr>
        <p:spPr>
          <a:ln/>
        </p:spPr>
        <p:txBody>
          <a:bodyPr/>
          <a:lstStyle>
            <a:lvl1pPr>
              <a:defRPr/>
            </a:lvl1pPr>
          </a:lstStyle>
          <a:p>
            <a:pPr>
              <a:defRPr/>
            </a:pPr>
            <a:fld id="{1BBB30D9-343E-5E45-9B80-DED3A1FE4B99}" type="slidenum">
              <a:rPr lang="en-US"/>
              <a:pPr>
                <a:defRPr/>
              </a:pPr>
              <a:t>‹#›</a:t>
            </a:fld>
            <a:endParaRPr lang="en-US"/>
          </a:p>
        </p:txBody>
      </p:sp>
    </p:spTree>
    <p:extLst>
      <p:ext uri="{BB962C8B-B14F-4D97-AF65-F5344CB8AC3E}">
        <p14:creationId xmlns:p14="http://schemas.microsoft.com/office/powerpoint/2010/main" val="3325467044"/>
      </p:ext>
    </p:extLst>
  </p:cSld>
  <p:clrMapOvr>
    <a:masterClrMapping/>
  </p:clrMapOvr>
  <p:transition/>
</p:sldLayout>
</file>

<file path=ppt/slideLayouts/slideLayout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C13AC93-AD2B-074D-B45C-4DAC4A34272D}" type="slidenum">
              <a:rPr lang="en-US"/>
              <a:pPr>
                <a:defRPr/>
              </a:pPr>
              <a:t>‹#›</a:t>
            </a:fld>
            <a:endParaRPr lang="en-US"/>
          </a:p>
        </p:txBody>
      </p:sp>
    </p:spTree>
    <p:extLst>
      <p:ext uri="{BB962C8B-B14F-4D97-AF65-F5344CB8AC3E}">
        <p14:creationId xmlns:p14="http://schemas.microsoft.com/office/powerpoint/2010/main" val="1201733037"/>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9DF55DC-DD31-D64A-BF1D-F55251779EF0}" type="slidenum">
              <a:rPr lang="en-US"/>
              <a:pPr>
                <a:defRPr/>
              </a:pPr>
              <a:t>‹#›</a:t>
            </a:fld>
            <a:endParaRPr lang="en-US"/>
          </a:p>
        </p:txBody>
      </p:sp>
    </p:spTree>
    <p:extLst>
      <p:ext uri="{BB962C8B-B14F-4D97-AF65-F5344CB8AC3E}">
        <p14:creationId xmlns:p14="http://schemas.microsoft.com/office/powerpoint/2010/main" val="2969653186"/>
      </p:ext>
    </p:extLst>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638B301-0E10-0D4F-86E4-AD4F7C3A108F}" type="slidenum">
              <a:rPr lang="en-US"/>
              <a:pPr>
                <a:defRPr/>
              </a:pPr>
              <a:t>‹#›</a:t>
            </a:fld>
            <a:endParaRPr lang="en-US"/>
          </a:p>
        </p:txBody>
      </p:sp>
    </p:spTree>
    <p:extLst>
      <p:ext uri="{BB962C8B-B14F-4D97-AF65-F5344CB8AC3E}">
        <p14:creationId xmlns:p14="http://schemas.microsoft.com/office/powerpoint/2010/main" val="3480110261"/>
      </p:ext>
    </p:extLst>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8FD8856-E48A-9D4C-A2DF-71739A07418A}" type="slidenum">
              <a:rPr lang="en-US"/>
              <a:pPr>
                <a:defRPr/>
              </a:pPr>
              <a:t>‹#›</a:t>
            </a:fld>
            <a:endParaRPr lang="en-US"/>
          </a:p>
        </p:txBody>
      </p:sp>
    </p:spTree>
    <p:extLst>
      <p:ext uri="{BB962C8B-B14F-4D97-AF65-F5344CB8AC3E}">
        <p14:creationId xmlns:p14="http://schemas.microsoft.com/office/powerpoint/2010/main" val="2797282517"/>
      </p:ext>
    </p:extLst>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43CBD19-DAB3-9547-BDF3-B93924997806}" type="slidenum">
              <a:rPr lang="en-US"/>
              <a:pPr>
                <a:defRPr/>
              </a:pPr>
              <a:t>‹#›</a:t>
            </a:fld>
            <a:endParaRPr lang="en-US"/>
          </a:p>
        </p:txBody>
      </p:sp>
    </p:spTree>
    <p:extLst>
      <p:ext uri="{BB962C8B-B14F-4D97-AF65-F5344CB8AC3E}">
        <p14:creationId xmlns:p14="http://schemas.microsoft.com/office/powerpoint/2010/main" val="4271940619"/>
      </p:ext>
    </p:extLst>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CC77501-33EF-6E46-A7D4-79DFE75F4571}" type="slidenum">
              <a:rPr lang="en-US"/>
              <a:pPr>
                <a:defRPr/>
              </a:pPr>
              <a:t>‹#›</a:t>
            </a:fld>
            <a:endParaRPr lang="en-US"/>
          </a:p>
        </p:txBody>
      </p:sp>
    </p:spTree>
    <p:extLst>
      <p:ext uri="{BB962C8B-B14F-4D97-AF65-F5344CB8AC3E}">
        <p14:creationId xmlns:p14="http://schemas.microsoft.com/office/powerpoint/2010/main" val="1299565300"/>
      </p:ext>
    </p:extLst>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237FFF9-5570-A543-8B56-2A4209DC6C58}" type="slidenum">
              <a:rPr lang="en-US"/>
              <a:pPr>
                <a:defRPr/>
              </a:pPr>
              <a:t>‹#›</a:t>
            </a:fld>
            <a:endParaRPr lang="en-US"/>
          </a:p>
        </p:txBody>
      </p:sp>
    </p:spTree>
    <p:extLst>
      <p:ext uri="{BB962C8B-B14F-4D97-AF65-F5344CB8AC3E}">
        <p14:creationId xmlns:p14="http://schemas.microsoft.com/office/powerpoint/2010/main" val="508774295"/>
      </p:ext>
    </p:extLst>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35CB1E4-2457-AB4E-A168-2BFC020791A3}" type="slidenum">
              <a:rPr lang="en-US"/>
              <a:pPr>
                <a:defRPr/>
              </a:pPr>
              <a:t>‹#›</a:t>
            </a:fld>
            <a:endParaRPr lang="en-US"/>
          </a:p>
        </p:txBody>
      </p:sp>
    </p:spTree>
    <p:extLst>
      <p:ext uri="{BB962C8B-B14F-4D97-AF65-F5344CB8AC3E}">
        <p14:creationId xmlns:p14="http://schemas.microsoft.com/office/powerpoint/2010/main" val="2033682631"/>
      </p:ext>
    </p:extLst>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51F454D6-77E3-4C45-AD46-6BFB17E3BF7C}" type="slidenum">
              <a:rPr lang="en-US"/>
              <a:pPr>
                <a:defRPr/>
              </a:pPr>
              <a:t>‹#›</a:t>
            </a:fld>
            <a:endParaRPr lang="en-US"/>
          </a:p>
        </p:txBody>
      </p:sp>
    </p:spTree>
    <p:extLst>
      <p:ext uri="{BB962C8B-B14F-4D97-AF65-F5344CB8AC3E}">
        <p14:creationId xmlns:p14="http://schemas.microsoft.com/office/powerpoint/2010/main" val="3844269835"/>
      </p:ext>
    </p:extLst>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74F646C6-6288-1B4F-9BC0-EF1E97E75320}" type="slidenum">
              <a:rPr lang="en-US"/>
              <a:pPr>
                <a:defRPr/>
              </a:pPr>
              <a:t>‹#›</a:t>
            </a:fld>
            <a:endParaRPr lang="en-US"/>
          </a:p>
        </p:txBody>
      </p:sp>
    </p:spTree>
    <p:extLst>
      <p:ext uri="{BB962C8B-B14F-4D97-AF65-F5344CB8AC3E}">
        <p14:creationId xmlns:p14="http://schemas.microsoft.com/office/powerpoint/2010/main" val="1564103143"/>
      </p:ext>
    </p:extLst>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B1260467-5A58-3448-B997-7CAA2318717D}" type="slidenum">
              <a:rPr lang="en-US"/>
              <a:pPr>
                <a:defRPr/>
              </a:pPr>
              <a:t>‹#›</a:t>
            </a:fld>
            <a:endParaRPr lang="en-US"/>
          </a:p>
        </p:txBody>
      </p:sp>
    </p:spTree>
    <p:extLst>
      <p:ext uri="{BB962C8B-B14F-4D97-AF65-F5344CB8AC3E}">
        <p14:creationId xmlns:p14="http://schemas.microsoft.com/office/powerpoint/2010/main" val="1856015996"/>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9CE6935-7846-6348-8FAE-4C8E739870ED}" type="slidenum">
              <a:rPr lang="en-US"/>
              <a:pPr>
                <a:defRPr/>
              </a:pPr>
              <a:t>‹#›</a:t>
            </a:fld>
            <a:endParaRPr lang="en-US"/>
          </a:p>
        </p:txBody>
      </p:sp>
    </p:spTree>
    <p:extLst>
      <p:ext uri="{BB962C8B-B14F-4D97-AF65-F5344CB8AC3E}">
        <p14:creationId xmlns:p14="http://schemas.microsoft.com/office/powerpoint/2010/main" val="1418508250"/>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81BC40D-45F1-0A40-BF0E-D5D76A64B3B1}" type="slidenum">
              <a:rPr lang="en-US"/>
              <a:pPr>
                <a:defRPr/>
              </a:pPr>
              <a:t>‹#›</a:t>
            </a:fld>
            <a:endParaRPr lang="en-US"/>
          </a:p>
        </p:txBody>
      </p:sp>
    </p:spTree>
    <p:extLst>
      <p:ext uri="{BB962C8B-B14F-4D97-AF65-F5344CB8AC3E}">
        <p14:creationId xmlns:p14="http://schemas.microsoft.com/office/powerpoint/2010/main" val="1300769513"/>
      </p:ext>
    </p:extLst>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0263513-814F-8846-95F1-E6D2870E4252}" type="slidenum">
              <a:rPr lang="en-US"/>
              <a:pPr>
                <a:defRPr/>
              </a:pPr>
              <a:t>‹#›</a:t>
            </a:fld>
            <a:endParaRPr lang="en-US"/>
          </a:p>
        </p:txBody>
      </p:sp>
    </p:spTree>
    <p:extLst>
      <p:ext uri="{BB962C8B-B14F-4D97-AF65-F5344CB8AC3E}">
        <p14:creationId xmlns:p14="http://schemas.microsoft.com/office/powerpoint/2010/main" val="1211083262"/>
      </p:ext>
    </p:extLst>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BCE9B41-DBC4-2A4F-BD5D-02D61D0D86CD}" type="slidenum">
              <a:rPr lang="en-US"/>
              <a:pPr>
                <a:defRPr/>
              </a:pPr>
              <a:t>‹#›</a:t>
            </a:fld>
            <a:endParaRPr lang="en-US"/>
          </a:p>
        </p:txBody>
      </p:sp>
    </p:spTree>
    <p:extLst>
      <p:ext uri="{BB962C8B-B14F-4D97-AF65-F5344CB8AC3E}">
        <p14:creationId xmlns:p14="http://schemas.microsoft.com/office/powerpoint/2010/main" val="2247346701"/>
      </p:ext>
    </p:extLst>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BD5D05D-939E-AE4D-8C4A-D5C882C0A73E}" type="slidenum">
              <a:rPr lang="en-US"/>
              <a:pPr>
                <a:defRPr/>
              </a:pPr>
              <a:t>‹#›</a:t>
            </a:fld>
            <a:endParaRPr lang="en-US"/>
          </a:p>
        </p:txBody>
      </p:sp>
    </p:spTree>
    <p:extLst>
      <p:ext uri="{BB962C8B-B14F-4D97-AF65-F5344CB8AC3E}">
        <p14:creationId xmlns:p14="http://schemas.microsoft.com/office/powerpoint/2010/main" val="2419286867"/>
      </p:ext>
    </p:extLst>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type="title" preserve="1">
  <p:cSld name="Title Slide">
    <p:bg bwMode="invGray">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99330" name="Rectangle 2"/>
          <p:cNvSpPr>
            <a:spLocks noGrp="1" noChangeArrowheads="1"/>
          </p:cNvSpPr>
          <p:nvPr>
            <p:ph type="ctrTitle"/>
          </p:nvPr>
        </p:nvSpPr>
        <p:spPr>
          <a:xfrm>
            <a:off x="685800" y="2286000"/>
            <a:ext cx="7772400" cy="990600"/>
          </a:xfrm>
        </p:spPr>
        <p:txBody>
          <a:bodyPr/>
          <a:lstStyle>
            <a:lvl1pPr algn="ctr">
              <a:defRPr/>
            </a:lvl1pPr>
          </a:lstStyle>
          <a:p>
            <a:r>
              <a:rPr lang="en-US"/>
              <a:t>Click to edit Master title style</a:t>
            </a:r>
          </a:p>
        </p:txBody>
      </p:sp>
      <p:sp>
        <p:nvSpPr>
          <p:cNvPr id="99331" name="Rectangle 3"/>
          <p:cNvSpPr>
            <a:spLocks noGrp="1" noChangeArrowheads="1"/>
          </p:cNvSpPr>
          <p:nvPr>
            <p:ph type="subTitle" idx="1"/>
          </p:nvPr>
        </p:nvSpPr>
        <p:spPr>
          <a:xfrm>
            <a:off x="685800" y="3352800"/>
            <a:ext cx="7772400" cy="1219200"/>
          </a:xfrm>
        </p:spPr>
        <p:txBody>
          <a:bodyPr anchor="ctr"/>
          <a:lstStyle>
            <a:lvl1pPr marL="0" indent="0" algn="ctr">
              <a:buFont typeface="Wingdings" charset="2"/>
              <a:buNone/>
              <a:defRPr i="1"/>
            </a:lvl1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lvl1pPr>
          </a:lstStyle>
          <a:p>
            <a:pPr>
              <a:defRPr/>
            </a:pPr>
            <a:fld id="{EE151058-B79F-7A43-B45C-FA68F602D1FC}" type="slidenum">
              <a:rPr lang="en-US"/>
              <a:pPr>
                <a:defRPr/>
              </a:pPr>
              <a:t>‹#›</a:t>
            </a:fld>
            <a:endParaRPr lang="en-US"/>
          </a:p>
        </p:txBody>
      </p:sp>
    </p:spTree>
    <p:extLst>
      <p:ext uri="{BB962C8B-B14F-4D97-AF65-F5344CB8AC3E}">
        <p14:creationId xmlns:p14="http://schemas.microsoft.com/office/powerpoint/2010/main" val="1848676014"/>
      </p:ext>
    </p:extLst>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557DB2C-2F2B-DF43-89C3-7101567391AC}" type="slidenum">
              <a:rPr lang="en-US"/>
              <a:pPr>
                <a:defRPr/>
              </a:pPr>
              <a:t>‹#›</a:t>
            </a:fld>
            <a:endParaRPr lang="en-US"/>
          </a:p>
        </p:txBody>
      </p:sp>
    </p:spTree>
    <p:extLst>
      <p:ext uri="{BB962C8B-B14F-4D97-AF65-F5344CB8AC3E}">
        <p14:creationId xmlns:p14="http://schemas.microsoft.com/office/powerpoint/2010/main" val="2440465592"/>
      </p:ext>
    </p:extLst>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F18C111-04B0-CA47-944D-C1235FF72A8B}" type="slidenum">
              <a:rPr lang="en-US"/>
              <a:pPr>
                <a:defRPr/>
              </a:pPr>
              <a:t>‹#›</a:t>
            </a:fld>
            <a:endParaRPr lang="en-US"/>
          </a:p>
        </p:txBody>
      </p:sp>
    </p:spTree>
    <p:extLst>
      <p:ext uri="{BB962C8B-B14F-4D97-AF65-F5344CB8AC3E}">
        <p14:creationId xmlns:p14="http://schemas.microsoft.com/office/powerpoint/2010/main" val="4144987610"/>
      </p:ext>
    </p:extLst>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28800"/>
            <a:ext cx="3810000" cy="4343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28800"/>
            <a:ext cx="3810000" cy="4343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9062482-155B-C84A-9D85-E06EE7224E4B}" type="slidenum">
              <a:rPr lang="en-US"/>
              <a:pPr>
                <a:defRPr/>
              </a:pPr>
              <a:t>‹#›</a:t>
            </a:fld>
            <a:endParaRPr lang="en-US"/>
          </a:p>
        </p:txBody>
      </p:sp>
    </p:spTree>
    <p:extLst>
      <p:ext uri="{BB962C8B-B14F-4D97-AF65-F5344CB8AC3E}">
        <p14:creationId xmlns:p14="http://schemas.microsoft.com/office/powerpoint/2010/main" val="2861570032"/>
      </p:ext>
    </p:extLst>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77C08EAD-0973-CB4E-81BC-451A428D10B9}" type="slidenum">
              <a:rPr lang="en-US"/>
              <a:pPr>
                <a:defRPr/>
              </a:pPr>
              <a:t>‹#›</a:t>
            </a:fld>
            <a:endParaRPr lang="en-US"/>
          </a:p>
        </p:txBody>
      </p:sp>
    </p:spTree>
    <p:extLst>
      <p:ext uri="{BB962C8B-B14F-4D97-AF65-F5344CB8AC3E}">
        <p14:creationId xmlns:p14="http://schemas.microsoft.com/office/powerpoint/2010/main" val="938865710"/>
      </p:ext>
    </p:extLst>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259AFDEF-F072-9D49-8631-7BD81114D431}" type="slidenum">
              <a:rPr lang="en-US"/>
              <a:pPr>
                <a:defRPr/>
              </a:pPr>
              <a:t>‹#›</a:t>
            </a:fld>
            <a:endParaRPr lang="en-US"/>
          </a:p>
        </p:txBody>
      </p:sp>
    </p:spTree>
    <p:extLst>
      <p:ext uri="{BB962C8B-B14F-4D97-AF65-F5344CB8AC3E}">
        <p14:creationId xmlns:p14="http://schemas.microsoft.com/office/powerpoint/2010/main" val="330779687"/>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2559F00-558F-7246-A1CC-6F239D333C10}" type="slidenum">
              <a:rPr lang="en-US"/>
              <a:pPr>
                <a:defRPr/>
              </a:pPr>
              <a:t>‹#›</a:t>
            </a:fld>
            <a:endParaRPr lang="en-US"/>
          </a:p>
        </p:txBody>
      </p:sp>
    </p:spTree>
    <p:extLst>
      <p:ext uri="{BB962C8B-B14F-4D97-AF65-F5344CB8AC3E}">
        <p14:creationId xmlns:p14="http://schemas.microsoft.com/office/powerpoint/2010/main" val="2994961054"/>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BCD38720-5F1B-8A43-853D-D87C97EB48CC}" type="slidenum">
              <a:rPr lang="en-US"/>
              <a:pPr>
                <a:defRPr/>
              </a:pPr>
              <a:t>‹#›</a:t>
            </a:fld>
            <a:endParaRPr lang="en-US"/>
          </a:p>
        </p:txBody>
      </p:sp>
    </p:spTree>
    <p:extLst>
      <p:ext uri="{BB962C8B-B14F-4D97-AF65-F5344CB8AC3E}">
        <p14:creationId xmlns:p14="http://schemas.microsoft.com/office/powerpoint/2010/main" val="974509377"/>
      </p:ext>
    </p:extLst>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704131A-CD91-4541-80A0-9A6F0ABAEBE2}" type="slidenum">
              <a:rPr lang="en-US"/>
              <a:pPr>
                <a:defRPr/>
              </a:pPr>
              <a:t>‹#›</a:t>
            </a:fld>
            <a:endParaRPr lang="en-US"/>
          </a:p>
        </p:txBody>
      </p:sp>
    </p:spTree>
    <p:extLst>
      <p:ext uri="{BB962C8B-B14F-4D97-AF65-F5344CB8AC3E}">
        <p14:creationId xmlns:p14="http://schemas.microsoft.com/office/powerpoint/2010/main" val="3131757828"/>
      </p:ext>
    </p:extLst>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2085660-E52D-0345-A3C7-A6244CA978FA}" type="slidenum">
              <a:rPr lang="en-US"/>
              <a:pPr>
                <a:defRPr/>
              </a:pPr>
              <a:t>‹#›</a:t>
            </a:fld>
            <a:endParaRPr lang="en-US"/>
          </a:p>
        </p:txBody>
      </p:sp>
    </p:spTree>
    <p:extLst>
      <p:ext uri="{BB962C8B-B14F-4D97-AF65-F5344CB8AC3E}">
        <p14:creationId xmlns:p14="http://schemas.microsoft.com/office/powerpoint/2010/main" val="1235463634"/>
      </p:ext>
    </p:extLst>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266D7CB-709B-3B45-AF4A-F4B6A06BCCE2}" type="slidenum">
              <a:rPr lang="en-US"/>
              <a:pPr>
                <a:defRPr/>
              </a:pPr>
              <a:t>‹#›</a:t>
            </a:fld>
            <a:endParaRPr lang="en-US"/>
          </a:p>
        </p:txBody>
      </p:sp>
    </p:spTree>
    <p:extLst>
      <p:ext uri="{BB962C8B-B14F-4D97-AF65-F5344CB8AC3E}">
        <p14:creationId xmlns:p14="http://schemas.microsoft.com/office/powerpoint/2010/main" val="3386342695"/>
      </p:ext>
    </p:extLst>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5334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0A12F66-9367-AF46-BB99-BD6CA00BE734}" type="slidenum">
              <a:rPr lang="en-US"/>
              <a:pPr>
                <a:defRPr/>
              </a:pPr>
              <a:t>‹#›</a:t>
            </a:fld>
            <a:endParaRPr lang="en-US"/>
          </a:p>
        </p:txBody>
      </p:sp>
    </p:spTree>
    <p:extLst>
      <p:ext uri="{BB962C8B-B14F-4D97-AF65-F5344CB8AC3E}">
        <p14:creationId xmlns:p14="http://schemas.microsoft.com/office/powerpoint/2010/main" val="2076337139"/>
      </p:ext>
    </p:extLst>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1907910343"/>
      </p:ext>
    </p:extLst>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3916771790"/>
      </p:ext>
    </p:extLst>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1236106745"/>
      </p:ext>
    </p:extLst>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602029809"/>
      </p:ext>
    </p:extLst>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2979592207"/>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69A8F7A9-4AB2-6D4D-BD4B-D5B7FA889BE1}" type="slidenum">
              <a:rPr lang="en-US"/>
              <a:pPr>
                <a:defRPr/>
              </a:pPr>
              <a:t>‹#›</a:t>
            </a:fld>
            <a:endParaRPr lang="en-US"/>
          </a:p>
        </p:txBody>
      </p:sp>
    </p:spTree>
    <p:extLst>
      <p:ext uri="{BB962C8B-B14F-4D97-AF65-F5344CB8AC3E}">
        <p14:creationId xmlns:p14="http://schemas.microsoft.com/office/powerpoint/2010/main" val="3192528000"/>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2761976455"/>
      </p:ext>
    </p:extLst>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1524228178"/>
      </p:ext>
    </p:extLst>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2873465665"/>
      </p:ext>
    </p:extLst>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4135152459"/>
      </p:ext>
    </p:extLst>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2219426260"/>
      </p:ext>
    </p:extLst>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2346915910"/>
      </p:ext>
    </p:extLst>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158722" name="Rectangle 2"/>
          <p:cNvSpPr>
            <a:spLocks noGrp="1" noChangeArrowheads="1"/>
          </p:cNvSpPr>
          <p:nvPr>
            <p:ph type="ctrTitle"/>
          </p:nvPr>
        </p:nvSpPr>
        <p:spPr>
          <a:xfrm>
            <a:off x="3200400" y="1447800"/>
            <a:ext cx="5257800" cy="1755775"/>
          </a:xfrm>
        </p:spPr>
        <p:txBody>
          <a:bodyPr/>
          <a:lstStyle>
            <a:lvl1pPr algn="r">
              <a:defRPr sz="4400"/>
            </a:lvl1pPr>
          </a:lstStyle>
          <a:p>
            <a:r>
              <a:rPr lang="en-US"/>
              <a:t>Click to edit Master title style</a:t>
            </a:r>
          </a:p>
        </p:txBody>
      </p:sp>
      <p:sp>
        <p:nvSpPr>
          <p:cNvPr id="158723" name="Rectangle 3"/>
          <p:cNvSpPr>
            <a:spLocks noGrp="1" noChangeArrowheads="1"/>
          </p:cNvSpPr>
          <p:nvPr>
            <p:ph type="subTitle" idx="1"/>
          </p:nvPr>
        </p:nvSpPr>
        <p:spPr>
          <a:xfrm>
            <a:off x="3200400" y="3581400"/>
            <a:ext cx="5257800" cy="1522413"/>
          </a:xfrm>
        </p:spPr>
        <p:txBody>
          <a:bodyPr/>
          <a:lstStyle>
            <a:lvl1pPr marL="0" indent="0" algn="r">
              <a:buFontTx/>
              <a:buNone/>
              <a:defRPr/>
            </a:lvl1pPr>
          </a:lstStyle>
          <a:p>
            <a:r>
              <a:rPr lang="en-US"/>
              <a:t>Click to edit Master subtitle style</a:t>
            </a:r>
          </a:p>
        </p:txBody>
      </p:sp>
      <p:sp>
        <p:nvSpPr>
          <p:cNvPr id="4" name="Rectangle 4"/>
          <p:cNvSpPr>
            <a:spLocks noGrp="1" noChangeArrowheads="1"/>
          </p:cNvSpPr>
          <p:nvPr>
            <p:ph type="ftr" sz="quarter" idx="10"/>
          </p:nvPr>
        </p:nvSpPr>
        <p:spPr/>
        <p:txBody>
          <a:bodyPr/>
          <a:lstStyle>
            <a:lvl1pPr>
              <a:defRPr/>
            </a:lvl1pPr>
          </a:lstStyle>
          <a:p>
            <a:pPr>
              <a:defRPr/>
            </a:pPr>
            <a:endParaRPr lang="en-US"/>
          </a:p>
        </p:txBody>
      </p:sp>
      <p:sp>
        <p:nvSpPr>
          <p:cNvPr id="5" name="Rectangle 5"/>
          <p:cNvSpPr>
            <a:spLocks noGrp="1" noChangeArrowheads="1"/>
          </p:cNvSpPr>
          <p:nvPr>
            <p:ph type="sldNum" sz="quarter" idx="11"/>
          </p:nvPr>
        </p:nvSpPr>
        <p:spPr/>
        <p:txBody>
          <a:bodyPr/>
          <a:lstStyle>
            <a:lvl1pPr>
              <a:defRPr/>
            </a:lvl1pPr>
          </a:lstStyle>
          <a:p>
            <a:pPr>
              <a:defRPr/>
            </a:pPr>
            <a:fld id="{65AFBACB-8248-D049-BE21-149DC5BC0204}" type="slidenum">
              <a:rPr lang="en-US"/>
              <a:pPr>
                <a:defRPr/>
              </a:pPr>
              <a:t>‹#›</a:t>
            </a:fld>
            <a:endParaRPr lang="en-US"/>
          </a:p>
        </p:txBody>
      </p:sp>
      <p:sp>
        <p:nvSpPr>
          <p:cNvPr id="6" name="Rectangle 6"/>
          <p:cNvSpPr>
            <a:spLocks noGrp="1" noChangeArrowheads="1"/>
          </p:cNvSpPr>
          <p:nvPr>
            <p:ph type="dt" sz="half" idx="12"/>
          </p:nvPr>
        </p:nvSpPr>
        <p:spPr/>
        <p:txBody>
          <a:bodyPr/>
          <a:lstStyle>
            <a:lvl1pPr>
              <a:defRPr/>
            </a:lvl1pPr>
          </a:lstStyle>
          <a:p>
            <a:pPr>
              <a:defRPr/>
            </a:pPr>
            <a:endParaRPr lang="en-US"/>
          </a:p>
        </p:txBody>
      </p:sp>
    </p:spTree>
    <p:extLst>
      <p:ext uri="{BB962C8B-B14F-4D97-AF65-F5344CB8AC3E}">
        <p14:creationId xmlns:p14="http://schemas.microsoft.com/office/powerpoint/2010/main" val="3660417998"/>
      </p:ext>
    </p:extLst>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ftr" sz="quarter"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548D98A7-4842-BE42-B77C-2260BE7738D3}" type="slidenum">
              <a:rPr lang="en-US"/>
              <a:pPr>
                <a:defRPr/>
              </a:pPr>
              <a:t>‹#›</a:t>
            </a:fld>
            <a:endParaRPr lang="en-US"/>
          </a:p>
        </p:txBody>
      </p:sp>
      <p:sp>
        <p:nvSpPr>
          <p:cNvPr id="6" name="Rectangle 6"/>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208028180"/>
      </p:ext>
    </p:extLst>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ftr" sz="quarter"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CA25DB6D-1A8B-9C44-A149-C0DCB7A2F081}" type="slidenum">
              <a:rPr lang="en-US"/>
              <a:pPr>
                <a:defRPr/>
              </a:pPr>
              <a:t>‹#›</a:t>
            </a:fld>
            <a:endParaRPr lang="en-US"/>
          </a:p>
        </p:txBody>
      </p:sp>
      <p:sp>
        <p:nvSpPr>
          <p:cNvPr id="6" name="Rectangle 6"/>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133992017"/>
      </p:ext>
    </p:extLst>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684338"/>
            <a:ext cx="3505200" cy="44545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343400" y="1684338"/>
            <a:ext cx="3505200" cy="44545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ftr" sz="quarter"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pPr>
              <a:defRPr/>
            </a:pPr>
            <a:fld id="{B1E208B7-AC0A-A94D-8403-378C30B70FEA}" type="slidenum">
              <a:rPr lang="en-US"/>
              <a:pPr>
                <a:defRPr/>
              </a:pPr>
              <a:t>‹#›</a:t>
            </a:fld>
            <a:endParaRPr lang="en-US"/>
          </a:p>
        </p:txBody>
      </p:sp>
      <p:sp>
        <p:nvSpPr>
          <p:cNvPr id="7" name="Rectangle 6"/>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452125656"/>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B1459DA3-596E-5741-88D7-FAA2A81D533D}" type="slidenum">
              <a:rPr lang="en-US"/>
              <a:pPr>
                <a:defRPr/>
              </a:pPr>
              <a:t>‹#›</a:t>
            </a:fld>
            <a:endParaRPr lang="en-US"/>
          </a:p>
        </p:txBody>
      </p:sp>
    </p:spTree>
    <p:extLst>
      <p:ext uri="{BB962C8B-B14F-4D97-AF65-F5344CB8AC3E}">
        <p14:creationId xmlns:p14="http://schemas.microsoft.com/office/powerpoint/2010/main" val="1624404481"/>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ftr" sz="quarter" idx="10"/>
          </p:nvPr>
        </p:nvSpPr>
        <p:spPr>
          <a:ln/>
        </p:spPr>
        <p:txBody>
          <a:bodyPr/>
          <a:lstStyle>
            <a:lvl1pPr>
              <a:defRPr/>
            </a:lvl1pPr>
          </a:lstStyle>
          <a:p>
            <a:pPr>
              <a:defRPr/>
            </a:pPr>
            <a:endParaRPr lang="en-US"/>
          </a:p>
        </p:txBody>
      </p:sp>
      <p:sp>
        <p:nvSpPr>
          <p:cNvPr id="8" name="Rectangle 3"/>
          <p:cNvSpPr>
            <a:spLocks noGrp="1" noChangeArrowheads="1"/>
          </p:cNvSpPr>
          <p:nvPr>
            <p:ph type="sldNum" sz="quarter" idx="11"/>
          </p:nvPr>
        </p:nvSpPr>
        <p:spPr>
          <a:ln/>
        </p:spPr>
        <p:txBody>
          <a:bodyPr/>
          <a:lstStyle>
            <a:lvl1pPr>
              <a:defRPr/>
            </a:lvl1pPr>
          </a:lstStyle>
          <a:p>
            <a:pPr>
              <a:defRPr/>
            </a:pPr>
            <a:fld id="{A1301141-47F8-F144-AB30-AEA9CC4E708A}" type="slidenum">
              <a:rPr lang="en-US"/>
              <a:pPr>
                <a:defRPr/>
              </a:pPr>
              <a:t>‹#›</a:t>
            </a:fld>
            <a:endParaRPr lang="en-US"/>
          </a:p>
        </p:txBody>
      </p:sp>
      <p:sp>
        <p:nvSpPr>
          <p:cNvPr id="9" name="Rectangle 6"/>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767287676"/>
      </p:ext>
    </p:extLst>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ftr" sz="quarter" idx="10"/>
          </p:nvPr>
        </p:nvSpPr>
        <p:spPr>
          <a:ln/>
        </p:spPr>
        <p:txBody>
          <a:bodyPr/>
          <a:lstStyle>
            <a:lvl1pPr>
              <a:defRPr/>
            </a:lvl1pPr>
          </a:lstStyle>
          <a:p>
            <a:pPr>
              <a:defRPr/>
            </a:pPr>
            <a:endParaRPr lang="en-US"/>
          </a:p>
        </p:txBody>
      </p:sp>
      <p:sp>
        <p:nvSpPr>
          <p:cNvPr id="4" name="Rectangle 3"/>
          <p:cNvSpPr>
            <a:spLocks noGrp="1" noChangeArrowheads="1"/>
          </p:cNvSpPr>
          <p:nvPr>
            <p:ph type="sldNum" sz="quarter" idx="11"/>
          </p:nvPr>
        </p:nvSpPr>
        <p:spPr>
          <a:ln/>
        </p:spPr>
        <p:txBody>
          <a:bodyPr/>
          <a:lstStyle>
            <a:lvl1pPr>
              <a:defRPr/>
            </a:lvl1pPr>
          </a:lstStyle>
          <a:p>
            <a:pPr>
              <a:defRPr/>
            </a:pPr>
            <a:fld id="{6ADE1555-A7FA-B24F-98DE-CDB0635DA7F5}" type="slidenum">
              <a:rPr lang="en-US"/>
              <a:pPr>
                <a:defRPr/>
              </a:pPr>
              <a:t>‹#›</a:t>
            </a:fld>
            <a:endParaRPr lang="en-US"/>
          </a:p>
        </p:txBody>
      </p:sp>
      <p:sp>
        <p:nvSpPr>
          <p:cNvPr id="5" name="Rectangle 6"/>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594486820"/>
      </p:ext>
    </p:extLst>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ftr" sz="quarter" idx="10"/>
          </p:nvPr>
        </p:nvSpPr>
        <p:spPr>
          <a:ln/>
        </p:spPr>
        <p:txBody>
          <a:bodyPr/>
          <a:lstStyle>
            <a:lvl1pPr>
              <a:defRPr/>
            </a:lvl1pPr>
          </a:lstStyle>
          <a:p>
            <a:pPr>
              <a:defRPr/>
            </a:pPr>
            <a:endParaRPr lang="en-US"/>
          </a:p>
        </p:txBody>
      </p:sp>
      <p:sp>
        <p:nvSpPr>
          <p:cNvPr id="3" name="Rectangle 3"/>
          <p:cNvSpPr>
            <a:spLocks noGrp="1" noChangeArrowheads="1"/>
          </p:cNvSpPr>
          <p:nvPr>
            <p:ph type="sldNum" sz="quarter" idx="11"/>
          </p:nvPr>
        </p:nvSpPr>
        <p:spPr>
          <a:ln/>
        </p:spPr>
        <p:txBody>
          <a:bodyPr/>
          <a:lstStyle>
            <a:lvl1pPr>
              <a:defRPr/>
            </a:lvl1pPr>
          </a:lstStyle>
          <a:p>
            <a:pPr>
              <a:defRPr/>
            </a:pPr>
            <a:fld id="{0596D8DA-2685-DF42-BB78-F95E1B496F1D}" type="slidenum">
              <a:rPr lang="en-US"/>
              <a:pPr>
                <a:defRPr/>
              </a:pPr>
              <a:t>‹#›</a:t>
            </a:fld>
            <a:endParaRPr lang="en-US"/>
          </a:p>
        </p:txBody>
      </p:sp>
      <p:sp>
        <p:nvSpPr>
          <p:cNvPr id="4" name="Rectangle 6"/>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98758672"/>
      </p:ext>
    </p:extLst>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ftr" sz="quarter"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pPr>
              <a:defRPr/>
            </a:pPr>
            <a:fld id="{1D29D0AE-5F07-8E41-8C8B-60691180A689}" type="slidenum">
              <a:rPr lang="en-US"/>
              <a:pPr>
                <a:defRPr/>
              </a:pPr>
              <a:t>‹#›</a:t>
            </a:fld>
            <a:endParaRPr lang="en-US"/>
          </a:p>
        </p:txBody>
      </p:sp>
      <p:sp>
        <p:nvSpPr>
          <p:cNvPr id="7" name="Rectangle 6"/>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806248662"/>
      </p:ext>
    </p:extLst>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ftr" sz="quarter"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pPr>
              <a:defRPr/>
            </a:pPr>
            <a:fld id="{C4658481-4F63-B744-B83F-60FB991F9810}" type="slidenum">
              <a:rPr lang="en-US"/>
              <a:pPr>
                <a:defRPr/>
              </a:pPr>
              <a:t>‹#›</a:t>
            </a:fld>
            <a:endParaRPr lang="en-US"/>
          </a:p>
        </p:txBody>
      </p:sp>
      <p:sp>
        <p:nvSpPr>
          <p:cNvPr id="7" name="Rectangle 6"/>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33113109"/>
      </p:ext>
    </p:extLst>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ftr" sz="quarter"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B2CC12B7-B48E-DE46-B42D-74C730D93AED}" type="slidenum">
              <a:rPr lang="en-US"/>
              <a:pPr>
                <a:defRPr/>
              </a:pPr>
              <a:t>‹#›</a:t>
            </a:fld>
            <a:endParaRPr lang="en-US"/>
          </a:p>
        </p:txBody>
      </p:sp>
      <p:sp>
        <p:nvSpPr>
          <p:cNvPr id="6" name="Rectangle 6"/>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287735915"/>
      </p:ext>
    </p:extLst>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53200" y="444500"/>
            <a:ext cx="1981200" cy="56943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444500"/>
            <a:ext cx="5791200" cy="56943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ftr" sz="quarter"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A4B21DEC-3ECC-CD4B-82A5-34BE39DF2539}" type="slidenum">
              <a:rPr lang="en-US"/>
              <a:pPr>
                <a:defRPr/>
              </a:pPr>
              <a:t>‹#›</a:t>
            </a:fld>
            <a:endParaRPr lang="en-US"/>
          </a:p>
        </p:txBody>
      </p:sp>
      <p:sp>
        <p:nvSpPr>
          <p:cNvPr id="6" name="Rectangle 6"/>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514221926"/>
      </p:ext>
    </p:extLst>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1C598EF-E25D-CE45-94CC-E57F6780C817}" type="slidenum">
              <a:rPr lang="en-US"/>
              <a:pPr>
                <a:defRPr/>
              </a:pPr>
              <a:t>‹#›</a:t>
            </a:fld>
            <a:endParaRPr lang="en-US"/>
          </a:p>
        </p:txBody>
      </p:sp>
    </p:spTree>
    <p:extLst>
      <p:ext uri="{BB962C8B-B14F-4D97-AF65-F5344CB8AC3E}">
        <p14:creationId xmlns:p14="http://schemas.microsoft.com/office/powerpoint/2010/main" val="1526741317"/>
      </p:ext>
    </p:extLst>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D36A338-5FF5-BD49-A885-CAEDD9CB1BC6}" type="slidenum">
              <a:rPr lang="en-US"/>
              <a:pPr>
                <a:defRPr/>
              </a:pPr>
              <a:t>‹#›</a:t>
            </a:fld>
            <a:endParaRPr lang="en-US"/>
          </a:p>
        </p:txBody>
      </p:sp>
    </p:spTree>
    <p:extLst>
      <p:ext uri="{BB962C8B-B14F-4D97-AF65-F5344CB8AC3E}">
        <p14:creationId xmlns:p14="http://schemas.microsoft.com/office/powerpoint/2010/main" val="1258350421"/>
      </p:ext>
    </p:extLst>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2A17C50-EA5F-F34E-BBFE-972FBEB88755}" type="slidenum">
              <a:rPr lang="en-US"/>
              <a:pPr>
                <a:defRPr/>
              </a:pPr>
              <a:t>‹#›</a:t>
            </a:fld>
            <a:endParaRPr lang="en-US"/>
          </a:p>
        </p:txBody>
      </p:sp>
    </p:spTree>
    <p:extLst>
      <p:ext uri="{BB962C8B-B14F-4D97-AF65-F5344CB8AC3E}">
        <p14:creationId xmlns:p14="http://schemas.microsoft.com/office/powerpoint/2010/main" val="3785788508"/>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9D169504-E2B8-964F-A25F-42C490CC75EB}" type="slidenum">
              <a:rPr lang="en-US"/>
              <a:pPr>
                <a:defRPr/>
              </a:pPr>
              <a:t>‹#›</a:t>
            </a:fld>
            <a:endParaRPr lang="en-US"/>
          </a:p>
        </p:txBody>
      </p:sp>
    </p:spTree>
    <p:extLst>
      <p:ext uri="{BB962C8B-B14F-4D97-AF65-F5344CB8AC3E}">
        <p14:creationId xmlns:p14="http://schemas.microsoft.com/office/powerpoint/2010/main" val="3439254356"/>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19B981D-0D7F-304E-8D9C-8978F057A58D}" type="slidenum">
              <a:rPr lang="en-US"/>
              <a:pPr>
                <a:defRPr/>
              </a:pPr>
              <a:t>‹#›</a:t>
            </a:fld>
            <a:endParaRPr lang="en-US"/>
          </a:p>
        </p:txBody>
      </p:sp>
    </p:spTree>
    <p:extLst>
      <p:ext uri="{BB962C8B-B14F-4D97-AF65-F5344CB8AC3E}">
        <p14:creationId xmlns:p14="http://schemas.microsoft.com/office/powerpoint/2010/main" val="3034257987"/>
      </p:ext>
    </p:extLst>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6387DA39-29FB-AC41-A78C-6F72235328FF}" type="slidenum">
              <a:rPr lang="en-US"/>
              <a:pPr>
                <a:defRPr/>
              </a:pPr>
              <a:t>‹#›</a:t>
            </a:fld>
            <a:endParaRPr lang="en-US"/>
          </a:p>
        </p:txBody>
      </p:sp>
    </p:spTree>
    <p:extLst>
      <p:ext uri="{BB962C8B-B14F-4D97-AF65-F5344CB8AC3E}">
        <p14:creationId xmlns:p14="http://schemas.microsoft.com/office/powerpoint/2010/main" val="2033537917"/>
      </p:ext>
    </p:extLst>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D6B8022A-BCCD-2143-B773-984282FE870D}" type="slidenum">
              <a:rPr lang="en-US"/>
              <a:pPr>
                <a:defRPr/>
              </a:pPr>
              <a:t>‹#›</a:t>
            </a:fld>
            <a:endParaRPr lang="en-US"/>
          </a:p>
        </p:txBody>
      </p:sp>
    </p:spTree>
    <p:extLst>
      <p:ext uri="{BB962C8B-B14F-4D97-AF65-F5344CB8AC3E}">
        <p14:creationId xmlns:p14="http://schemas.microsoft.com/office/powerpoint/2010/main" val="2590203877"/>
      </p:ext>
    </p:extLst>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DB1710D5-2C50-7147-8300-8C62B942C7FC}" type="slidenum">
              <a:rPr lang="en-US"/>
              <a:pPr>
                <a:defRPr/>
              </a:pPr>
              <a:t>‹#›</a:t>
            </a:fld>
            <a:endParaRPr lang="en-US"/>
          </a:p>
        </p:txBody>
      </p:sp>
    </p:spTree>
    <p:extLst>
      <p:ext uri="{BB962C8B-B14F-4D97-AF65-F5344CB8AC3E}">
        <p14:creationId xmlns:p14="http://schemas.microsoft.com/office/powerpoint/2010/main" val="1374149347"/>
      </p:ext>
    </p:extLst>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2DC7F95-0CFB-FB4D-A5C8-74F9E0BB7728}" type="slidenum">
              <a:rPr lang="en-US"/>
              <a:pPr>
                <a:defRPr/>
              </a:pPr>
              <a:t>‹#›</a:t>
            </a:fld>
            <a:endParaRPr lang="en-US"/>
          </a:p>
        </p:txBody>
      </p:sp>
    </p:spTree>
    <p:extLst>
      <p:ext uri="{BB962C8B-B14F-4D97-AF65-F5344CB8AC3E}">
        <p14:creationId xmlns:p14="http://schemas.microsoft.com/office/powerpoint/2010/main" val="83556433"/>
      </p:ext>
    </p:extLst>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E1C5FD9-E2A8-BD4E-B75D-5B8B8819975D}" type="slidenum">
              <a:rPr lang="en-US"/>
              <a:pPr>
                <a:defRPr/>
              </a:pPr>
              <a:t>‹#›</a:t>
            </a:fld>
            <a:endParaRPr lang="en-US"/>
          </a:p>
        </p:txBody>
      </p:sp>
    </p:spTree>
    <p:extLst>
      <p:ext uri="{BB962C8B-B14F-4D97-AF65-F5344CB8AC3E}">
        <p14:creationId xmlns:p14="http://schemas.microsoft.com/office/powerpoint/2010/main" val="15931301"/>
      </p:ext>
    </p:extLst>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2AE140A-85D3-884C-BC93-FE8CFC2E161C}" type="slidenum">
              <a:rPr lang="en-US"/>
              <a:pPr>
                <a:defRPr/>
              </a:pPr>
              <a:t>‹#›</a:t>
            </a:fld>
            <a:endParaRPr lang="en-US"/>
          </a:p>
        </p:txBody>
      </p:sp>
    </p:spTree>
    <p:extLst>
      <p:ext uri="{BB962C8B-B14F-4D97-AF65-F5344CB8AC3E}">
        <p14:creationId xmlns:p14="http://schemas.microsoft.com/office/powerpoint/2010/main" val="1730946414"/>
      </p:ext>
    </p:extLst>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D7C9B1F-10AF-0749-8417-66AA6F91940C}" type="slidenum">
              <a:rPr lang="en-US"/>
              <a:pPr>
                <a:defRPr/>
              </a:pPr>
              <a:t>‹#›</a:t>
            </a:fld>
            <a:endParaRPr lang="en-US"/>
          </a:p>
        </p:txBody>
      </p:sp>
    </p:spTree>
    <p:extLst>
      <p:ext uri="{BB962C8B-B14F-4D97-AF65-F5344CB8AC3E}">
        <p14:creationId xmlns:p14="http://schemas.microsoft.com/office/powerpoint/2010/main" val="3887676150"/>
      </p:ext>
    </p:extLst>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5"/>
          <p:cNvSpPr>
            <a:spLocks noGrp="1" noChangeArrowheads="1"/>
          </p:cNvSpPr>
          <p:nvPr>
            <p:ph type="ftr" sz="quarter"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fld id="{95B1D2F4-2F07-754D-9474-FD48489346F3}" type="slidenum">
              <a:rPr lang="en-US"/>
              <a:pPr>
                <a:defRPr/>
              </a:pPr>
              <a:t>‹#›</a:t>
            </a:fld>
            <a:endParaRPr lang="en-US"/>
          </a:p>
        </p:txBody>
      </p:sp>
      <p:sp>
        <p:nvSpPr>
          <p:cNvPr id="6" name="Rectangle 7"/>
          <p:cNvSpPr>
            <a:spLocks noGrp="1" noChangeArrowheads="1"/>
          </p:cNvSpPr>
          <p:nvPr>
            <p:ph type="dt"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789814493"/>
      </p:ext>
    </p:extLst>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ftr" sz="quarter"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fld id="{65DEC92B-CBD5-8C4A-89D5-E873D98B134C}" type="slidenum">
              <a:rPr lang="en-US"/>
              <a:pPr>
                <a:defRPr/>
              </a:pPr>
              <a:t>‹#›</a:t>
            </a:fld>
            <a:endParaRPr lang="en-US"/>
          </a:p>
        </p:txBody>
      </p:sp>
      <p:sp>
        <p:nvSpPr>
          <p:cNvPr id="6" name="Rectangle 7"/>
          <p:cNvSpPr>
            <a:spLocks noGrp="1" noChangeArrowheads="1"/>
          </p:cNvSpPr>
          <p:nvPr>
            <p:ph type="dt"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272377667"/>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F22C7B0-FC28-3A4B-9C14-C35D2DDE2631}" type="slidenum">
              <a:rPr lang="en-US"/>
              <a:pPr>
                <a:defRPr/>
              </a:pPr>
              <a:t>‹#›</a:t>
            </a:fld>
            <a:endParaRPr lang="en-US"/>
          </a:p>
        </p:txBody>
      </p:sp>
    </p:spTree>
    <p:extLst>
      <p:ext uri="{BB962C8B-B14F-4D97-AF65-F5344CB8AC3E}">
        <p14:creationId xmlns:p14="http://schemas.microsoft.com/office/powerpoint/2010/main" val="701649831"/>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ftr" sz="quarter"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fld id="{53646344-DEAE-4344-BF9C-9F7E8BB853DB}" type="slidenum">
              <a:rPr lang="en-US"/>
              <a:pPr>
                <a:defRPr/>
              </a:pPr>
              <a:t>‹#›</a:t>
            </a:fld>
            <a:endParaRPr lang="en-US"/>
          </a:p>
        </p:txBody>
      </p:sp>
      <p:sp>
        <p:nvSpPr>
          <p:cNvPr id="6" name="Rectangle 7"/>
          <p:cNvSpPr>
            <a:spLocks noGrp="1" noChangeArrowheads="1"/>
          </p:cNvSpPr>
          <p:nvPr>
            <p:ph type="dt"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396844296"/>
      </p:ext>
    </p:extLst>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ftr" sz="quarter" idx="10"/>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nvPr>
        </p:nvSpPr>
        <p:spPr>
          <a:ln/>
        </p:spPr>
        <p:txBody>
          <a:bodyPr/>
          <a:lstStyle>
            <a:lvl1pPr>
              <a:defRPr/>
            </a:lvl1pPr>
          </a:lstStyle>
          <a:p>
            <a:pPr>
              <a:defRPr/>
            </a:pPr>
            <a:fld id="{C255EB34-5A5C-7949-9B2B-D3E9DEEA4D63}" type="slidenum">
              <a:rPr lang="en-US"/>
              <a:pPr>
                <a:defRPr/>
              </a:pPr>
              <a:t>‹#›</a:t>
            </a:fld>
            <a:endParaRPr lang="en-US"/>
          </a:p>
        </p:txBody>
      </p:sp>
      <p:sp>
        <p:nvSpPr>
          <p:cNvPr id="7" name="Rectangle 7"/>
          <p:cNvSpPr>
            <a:spLocks noGrp="1" noChangeArrowheads="1"/>
          </p:cNvSpPr>
          <p:nvPr>
            <p:ph type="dt"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360280641"/>
      </p:ext>
    </p:extLst>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ftr" sz="quarter" idx="10"/>
          </p:nvPr>
        </p:nvSpPr>
        <p:spPr>
          <a:ln/>
        </p:spPr>
        <p:txBody>
          <a:bodyPr/>
          <a:lstStyle>
            <a:lvl1pPr>
              <a:defRPr/>
            </a:lvl1pPr>
          </a:lstStyle>
          <a:p>
            <a:pPr>
              <a:defRPr/>
            </a:pPr>
            <a:endParaRPr lang="en-US"/>
          </a:p>
        </p:txBody>
      </p:sp>
      <p:sp>
        <p:nvSpPr>
          <p:cNvPr id="8" name="Rectangle 6"/>
          <p:cNvSpPr>
            <a:spLocks noGrp="1" noChangeArrowheads="1"/>
          </p:cNvSpPr>
          <p:nvPr>
            <p:ph type="sldNum" sz="quarter" idx="11"/>
          </p:nvPr>
        </p:nvSpPr>
        <p:spPr>
          <a:ln/>
        </p:spPr>
        <p:txBody>
          <a:bodyPr/>
          <a:lstStyle>
            <a:lvl1pPr>
              <a:defRPr/>
            </a:lvl1pPr>
          </a:lstStyle>
          <a:p>
            <a:pPr>
              <a:defRPr/>
            </a:pPr>
            <a:fld id="{AE28EF2A-5544-EF49-A208-C679A7C7CA79}" type="slidenum">
              <a:rPr lang="en-US"/>
              <a:pPr>
                <a:defRPr/>
              </a:pPr>
              <a:t>‹#›</a:t>
            </a:fld>
            <a:endParaRPr lang="en-US"/>
          </a:p>
        </p:txBody>
      </p:sp>
      <p:sp>
        <p:nvSpPr>
          <p:cNvPr id="9" name="Rectangle 7"/>
          <p:cNvSpPr>
            <a:spLocks noGrp="1" noChangeArrowheads="1"/>
          </p:cNvSpPr>
          <p:nvPr>
            <p:ph type="dt"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436727678"/>
      </p:ext>
    </p:extLst>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ftr" sz="quarter" idx="10"/>
          </p:nvPr>
        </p:nvSpPr>
        <p:spPr>
          <a:ln/>
        </p:spPr>
        <p:txBody>
          <a:bodyPr/>
          <a:lstStyle>
            <a:lvl1pPr>
              <a:defRPr/>
            </a:lvl1pPr>
          </a:lstStyle>
          <a:p>
            <a:pPr>
              <a:defRPr/>
            </a:pPr>
            <a:endParaRPr lang="en-US"/>
          </a:p>
        </p:txBody>
      </p:sp>
      <p:sp>
        <p:nvSpPr>
          <p:cNvPr id="4" name="Rectangle 6"/>
          <p:cNvSpPr>
            <a:spLocks noGrp="1" noChangeArrowheads="1"/>
          </p:cNvSpPr>
          <p:nvPr>
            <p:ph type="sldNum" sz="quarter" idx="11"/>
          </p:nvPr>
        </p:nvSpPr>
        <p:spPr>
          <a:ln/>
        </p:spPr>
        <p:txBody>
          <a:bodyPr/>
          <a:lstStyle>
            <a:lvl1pPr>
              <a:defRPr/>
            </a:lvl1pPr>
          </a:lstStyle>
          <a:p>
            <a:pPr>
              <a:defRPr/>
            </a:pPr>
            <a:fld id="{5F5B6597-B330-3F4C-B8BB-711EE4064EA0}" type="slidenum">
              <a:rPr lang="en-US"/>
              <a:pPr>
                <a:defRPr/>
              </a:pPr>
              <a:t>‹#›</a:t>
            </a:fld>
            <a:endParaRPr lang="en-US"/>
          </a:p>
        </p:txBody>
      </p:sp>
      <p:sp>
        <p:nvSpPr>
          <p:cNvPr id="5" name="Rectangle 7"/>
          <p:cNvSpPr>
            <a:spLocks noGrp="1" noChangeArrowheads="1"/>
          </p:cNvSpPr>
          <p:nvPr>
            <p:ph type="dt"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635855897"/>
      </p:ext>
    </p:extLst>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ftr" sz="quarter" idx="10"/>
          </p:nvPr>
        </p:nvSpPr>
        <p:spPr>
          <a:ln/>
        </p:spPr>
        <p:txBody>
          <a:bodyPr/>
          <a:lstStyle>
            <a:lvl1pPr>
              <a:defRPr/>
            </a:lvl1pPr>
          </a:lstStyle>
          <a:p>
            <a:pPr>
              <a:defRPr/>
            </a:pPr>
            <a:endParaRPr lang="en-US"/>
          </a:p>
        </p:txBody>
      </p:sp>
      <p:sp>
        <p:nvSpPr>
          <p:cNvPr id="3" name="Rectangle 6"/>
          <p:cNvSpPr>
            <a:spLocks noGrp="1" noChangeArrowheads="1"/>
          </p:cNvSpPr>
          <p:nvPr>
            <p:ph type="sldNum" sz="quarter" idx="11"/>
          </p:nvPr>
        </p:nvSpPr>
        <p:spPr>
          <a:ln/>
        </p:spPr>
        <p:txBody>
          <a:bodyPr/>
          <a:lstStyle>
            <a:lvl1pPr>
              <a:defRPr/>
            </a:lvl1pPr>
          </a:lstStyle>
          <a:p>
            <a:pPr>
              <a:defRPr/>
            </a:pPr>
            <a:fld id="{83F1CF47-0986-8A48-87A6-2A320B7EE112}" type="slidenum">
              <a:rPr lang="en-US"/>
              <a:pPr>
                <a:defRPr/>
              </a:pPr>
              <a:t>‹#›</a:t>
            </a:fld>
            <a:endParaRPr lang="en-US"/>
          </a:p>
        </p:txBody>
      </p:sp>
      <p:sp>
        <p:nvSpPr>
          <p:cNvPr id="4" name="Rectangle 7"/>
          <p:cNvSpPr>
            <a:spLocks noGrp="1" noChangeArrowheads="1"/>
          </p:cNvSpPr>
          <p:nvPr>
            <p:ph type="dt"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277792751"/>
      </p:ext>
    </p:extLst>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ftr" sz="quarter" idx="10"/>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nvPr>
        </p:nvSpPr>
        <p:spPr>
          <a:ln/>
        </p:spPr>
        <p:txBody>
          <a:bodyPr/>
          <a:lstStyle>
            <a:lvl1pPr>
              <a:defRPr/>
            </a:lvl1pPr>
          </a:lstStyle>
          <a:p>
            <a:pPr>
              <a:defRPr/>
            </a:pPr>
            <a:fld id="{A0AE161B-7197-674C-9A27-51A9C987B791}" type="slidenum">
              <a:rPr lang="en-US"/>
              <a:pPr>
                <a:defRPr/>
              </a:pPr>
              <a:t>‹#›</a:t>
            </a:fld>
            <a:endParaRPr lang="en-US"/>
          </a:p>
        </p:txBody>
      </p:sp>
      <p:sp>
        <p:nvSpPr>
          <p:cNvPr id="7" name="Rectangle 7"/>
          <p:cNvSpPr>
            <a:spLocks noGrp="1" noChangeArrowheads="1"/>
          </p:cNvSpPr>
          <p:nvPr>
            <p:ph type="dt"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337216584"/>
      </p:ext>
    </p:extLst>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ftr" sz="quarter" idx="10"/>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nvPr>
        </p:nvSpPr>
        <p:spPr>
          <a:ln/>
        </p:spPr>
        <p:txBody>
          <a:bodyPr/>
          <a:lstStyle>
            <a:lvl1pPr>
              <a:defRPr/>
            </a:lvl1pPr>
          </a:lstStyle>
          <a:p>
            <a:pPr>
              <a:defRPr/>
            </a:pPr>
            <a:fld id="{76F53DCC-D14C-374B-9665-A784009D8975}" type="slidenum">
              <a:rPr lang="en-US"/>
              <a:pPr>
                <a:defRPr/>
              </a:pPr>
              <a:t>‹#›</a:t>
            </a:fld>
            <a:endParaRPr lang="en-US"/>
          </a:p>
        </p:txBody>
      </p:sp>
      <p:sp>
        <p:nvSpPr>
          <p:cNvPr id="7" name="Rectangle 7"/>
          <p:cNvSpPr>
            <a:spLocks noGrp="1" noChangeArrowheads="1"/>
          </p:cNvSpPr>
          <p:nvPr>
            <p:ph type="dt"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598170997"/>
      </p:ext>
    </p:extLst>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ftr" sz="quarter"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fld id="{56B05ACC-007F-F547-B714-1517A157EA07}" type="slidenum">
              <a:rPr lang="en-US"/>
              <a:pPr>
                <a:defRPr/>
              </a:pPr>
              <a:t>‹#›</a:t>
            </a:fld>
            <a:endParaRPr lang="en-US"/>
          </a:p>
        </p:txBody>
      </p:sp>
      <p:sp>
        <p:nvSpPr>
          <p:cNvPr id="6" name="Rectangle 7"/>
          <p:cNvSpPr>
            <a:spLocks noGrp="1" noChangeArrowheads="1"/>
          </p:cNvSpPr>
          <p:nvPr>
            <p:ph type="dt"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338592524"/>
      </p:ext>
    </p:extLst>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92100"/>
            <a:ext cx="2057400" cy="5727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92100"/>
            <a:ext cx="6019800" cy="5727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ftr" sz="quarter"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fld id="{0F57AEDF-FA68-EC4A-8B55-E83F80455CC2}" type="slidenum">
              <a:rPr lang="en-US"/>
              <a:pPr>
                <a:defRPr/>
              </a:pPr>
              <a:t>‹#›</a:t>
            </a:fld>
            <a:endParaRPr lang="en-US"/>
          </a:p>
        </p:txBody>
      </p:sp>
      <p:sp>
        <p:nvSpPr>
          <p:cNvPr id="6" name="Rectangle 7"/>
          <p:cNvSpPr>
            <a:spLocks noGrp="1" noChangeArrowheads="1"/>
          </p:cNvSpPr>
          <p:nvPr>
            <p:ph type="dt"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915096167"/>
      </p:ext>
    </p:extLst>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773B03F8-EDD1-4042-B8C2-09F6E343473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7216823"/>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310B470-895A-2545-A42D-02F0BD972615}" type="slidenum">
              <a:rPr lang="en-US"/>
              <a:pPr>
                <a:defRPr/>
              </a:pPr>
              <a:t>‹#›</a:t>
            </a:fld>
            <a:endParaRPr lang="en-US"/>
          </a:p>
        </p:txBody>
      </p:sp>
    </p:spTree>
    <p:extLst>
      <p:ext uri="{BB962C8B-B14F-4D97-AF65-F5344CB8AC3E}">
        <p14:creationId xmlns:p14="http://schemas.microsoft.com/office/powerpoint/2010/main" val="3182284743"/>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83C2D72F-F466-EF4A-813F-4C2FA03227C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38112173"/>
      </p:ext>
    </p:extLst>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3F26003C-001A-1347-93DD-5E890E62839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84567314"/>
      </p:ext>
    </p:extLst>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572E2A40-BEEC-CE42-BE94-F4DF54628F3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68089755"/>
      </p:ext>
    </p:extLst>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8" name="Footer Placeholder 7"/>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9" name="Slide Number Placeholder 8"/>
          <p:cNvSpPr>
            <a:spLocks noGrp="1"/>
          </p:cNvSpPr>
          <p:nvPr>
            <p:ph type="sldNum" sz="quarter" idx="12"/>
          </p:nvPr>
        </p:nvSpPr>
        <p:spPr/>
        <p:txBody>
          <a:bodyPr/>
          <a:lstStyle>
            <a:lvl1pPr>
              <a:defRPr/>
            </a:lvl1pPr>
          </a:lstStyle>
          <a:p>
            <a:fld id="{7DF7BE94-0D84-2A41-91C0-1C81CF05175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89776156"/>
      </p:ext>
    </p:extLst>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4" name="Footer Placeholder 3"/>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5" name="Slide Number Placeholder 4"/>
          <p:cNvSpPr>
            <a:spLocks noGrp="1"/>
          </p:cNvSpPr>
          <p:nvPr>
            <p:ph type="sldNum" sz="quarter" idx="12"/>
          </p:nvPr>
        </p:nvSpPr>
        <p:spPr/>
        <p:txBody>
          <a:bodyPr/>
          <a:lstStyle>
            <a:lvl1pPr>
              <a:defRPr/>
            </a:lvl1pPr>
          </a:lstStyle>
          <a:p>
            <a:fld id="{12C8795B-454F-B343-BC49-15A6DE61006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24170691"/>
      </p:ext>
    </p:extLst>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3" name="Footer Placeholder 2"/>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4" name="Slide Number Placeholder 3"/>
          <p:cNvSpPr>
            <a:spLocks noGrp="1"/>
          </p:cNvSpPr>
          <p:nvPr>
            <p:ph type="sldNum" sz="quarter" idx="12"/>
          </p:nvPr>
        </p:nvSpPr>
        <p:spPr/>
        <p:txBody>
          <a:bodyPr/>
          <a:lstStyle>
            <a:lvl1pPr>
              <a:defRPr/>
            </a:lvl1pPr>
          </a:lstStyle>
          <a:p>
            <a:fld id="{603CBD7A-BB87-364C-A419-8C2630432F5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08539125"/>
      </p:ext>
    </p:extLst>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C3057784-603E-B340-B464-5DF018F9BDF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91029469"/>
      </p:ext>
    </p:extLst>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50C07B11-37C1-044C-9299-054D73D6AAD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53930357"/>
      </p:ext>
    </p:extLst>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A3D649D0-D44E-5440-89F3-5AC4666F054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10394343"/>
      </p:ext>
    </p:extLst>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787BD992-24AD-4847-8874-39E3E472819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26874034"/>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EDC0A19-8876-8346-8E04-42401A08E042}" type="slidenum">
              <a:rPr lang="en-US"/>
              <a:pPr>
                <a:defRPr/>
              </a:pPr>
              <a:t>‹#›</a:t>
            </a:fld>
            <a:endParaRPr lang="en-US"/>
          </a:p>
        </p:txBody>
      </p:sp>
    </p:spTree>
    <p:extLst>
      <p:ext uri="{BB962C8B-B14F-4D97-AF65-F5344CB8AC3E}">
        <p14:creationId xmlns:p14="http://schemas.microsoft.com/office/powerpoint/2010/main" val="246119946"/>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p>
        </p:txBody>
      </p:sp>
      <p:sp>
        <p:nvSpPr>
          <p:cNvPr id="3" name="Rectangle 14"/>
          <p:cNvSpPr>
            <a:spLocks noGrp="1" noChangeArrowheads="1"/>
          </p:cNvSpPr>
          <p:nvPr>
            <p:ph type="ftr" sz="quarter" idx="11"/>
          </p:nvPr>
        </p:nvSpPr>
        <p:spPr>
          <a:ln/>
        </p:spPr>
        <p:txBody>
          <a:bodyPr/>
          <a:lstStyle>
            <a:lvl1pPr>
              <a:defRPr/>
            </a:lvl1pPr>
          </a:lstStyle>
          <a:p>
            <a:pPr>
              <a:defRPr/>
            </a:pPr>
            <a:endParaRPr lang="en-US"/>
          </a:p>
        </p:txBody>
      </p:sp>
      <p:sp>
        <p:nvSpPr>
          <p:cNvPr id="4" name="Rectangle 15"/>
          <p:cNvSpPr>
            <a:spLocks noGrp="1" noChangeArrowheads="1"/>
          </p:cNvSpPr>
          <p:nvPr>
            <p:ph type="sldNum" sz="quarter" idx="12"/>
          </p:nvPr>
        </p:nvSpPr>
        <p:spPr>
          <a:ln/>
        </p:spPr>
        <p:txBody>
          <a:bodyPr/>
          <a:lstStyle>
            <a:lvl1pPr>
              <a:defRPr/>
            </a:lvl1pPr>
          </a:lstStyle>
          <a:p>
            <a:pPr>
              <a:defRPr/>
            </a:pPr>
            <a:fld id="{584DF49A-427E-5A44-88AD-FC048A3094F7}" type="slidenum">
              <a:rPr lang="en-US"/>
              <a:pPr>
                <a:defRPr/>
              </a:pPr>
              <a:t>‹#›</a:t>
            </a:fld>
            <a:endParaRPr lang="en-US"/>
          </a:p>
        </p:txBody>
      </p:sp>
    </p:spTree>
    <p:extLst>
      <p:ext uri="{BB962C8B-B14F-4D97-AF65-F5344CB8AC3E}">
        <p14:creationId xmlns:p14="http://schemas.microsoft.com/office/powerpoint/2010/main" val="3184315795"/>
      </p:ext>
    </p:extLst>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Arial" charset="0"/>
              </a:defRPr>
            </a:lvl1pPr>
          </a:lstStyle>
          <a:p>
            <a:pPr>
              <a:defRPr/>
            </a:pPr>
            <a:fld id="{B260D06F-0F7C-2441-8ED5-E8B9256EE595}" type="slidenum">
              <a:rPr lang="en-US"/>
              <a:pPr>
                <a:defRPr/>
              </a:pPr>
              <a:t>‹#›</a:t>
            </a:fld>
            <a:endParaRPr lang="en-US"/>
          </a:p>
        </p:txBody>
      </p:sp>
    </p:spTree>
    <p:extLst>
      <p:ext uri="{BB962C8B-B14F-4D97-AF65-F5344CB8AC3E}">
        <p14:creationId xmlns:p14="http://schemas.microsoft.com/office/powerpoint/2010/main" val="3455023855"/>
      </p:ext>
    </p:extLst>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Arial" charset="0"/>
              </a:defRPr>
            </a:lvl1pPr>
          </a:lstStyle>
          <a:p>
            <a:pPr>
              <a:defRPr/>
            </a:pPr>
            <a:fld id="{E6CBC2D2-2DEA-5F47-B141-B9AC772D48FD}" type="slidenum">
              <a:rPr lang="en-US"/>
              <a:pPr>
                <a:defRPr/>
              </a:pPr>
              <a:t>‹#›</a:t>
            </a:fld>
            <a:endParaRPr lang="en-US"/>
          </a:p>
        </p:txBody>
      </p:sp>
    </p:spTree>
    <p:extLst>
      <p:ext uri="{BB962C8B-B14F-4D97-AF65-F5344CB8AC3E}">
        <p14:creationId xmlns:p14="http://schemas.microsoft.com/office/powerpoint/2010/main" val="3210721379"/>
      </p:ext>
    </p:extLst>
  </p:cSld>
  <p:clrMapOvr>
    <a:masterClrMapping/>
  </p:clrMapOvr>
</p:sldLayout>
</file>

<file path=ppt/slideLayouts/slideLayout9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Arial" charset="0"/>
              </a:defRPr>
            </a:lvl1pPr>
          </a:lstStyle>
          <a:p>
            <a:pPr>
              <a:defRPr/>
            </a:pPr>
            <a:fld id="{AD4288A3-1098-0C4F-BD2B-713D3185A775}" type="slidenum">
              <a:rPr lang="en-US"/>
              <a:pPr>
                <a:defRPr/>
              </a:pPr>
              <a:t>‹#›</a:t>
            </a:fld>
            <a:endParaRPr lang="en-US"/>
          </a:p>
        </p:txBody>
      </p:sp>
    </p:spTree>
    <p:extLst>
      <p:ext uri="{BB962C8B-B14F-4D97-AF65-F5344CB8AC3E}">
        <p14:creationId xmlns:p14="http://schemas.microsoft.com/office/powerpoint/2010/main" val="411622386"/>
      </p:ext>
    </p:extLst>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Arial" charset="0"/>
              </a:defRPr>
            </a:lvl1pPr>
          </a:lstStyle>
          <a:p>
            <a:pPr>
              <a:defRPr/>
            </a:pPr>
            <a:fld id="{ED6E1BE8-8309-344F-A15D-A790C296C928}" type="slidenum">
              <a:rPr lang="en-US"/>
              <a:pPr>
                <a:defRPr/>
              </a:pPr>
              <a:t>‹#›</a:t>
            </a:fld>
            <a:endParaRPr lang="en-US"/>
          </a:p>
        </p:txBody>
      </p:sp>
    </p:spTree>
    <p:extLst>
      <p:ext uri="{BB962C8B-B14F-4D97-AF65-F5344CB8AC3E}">
        <p14:creationId xmlns:p14="http://schemas.microsoft.com/office/powerpoint/2010/main" val="310194672"/>
      </p:ext>
    </p:extLst>
  </p:cSld>
  <p:clrMapOvr>
    <a:masterClrMapping/>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a:latin typeface="Arial" charset="0"/>
              </a:defRPr>
            </a:lvl1pPr>
          </a:lstStyle>
          <a:p>
            <a:pPr>
              <a:defRPr/>
            </a:pPr>
            <a:fld id="{E93E5D3A-9BD5-E944-B306-BC85947EC7DF}" type="slidenum">
              <a:rPr lang="en-US"/>
              <a:pPr>
                <a:defRPr/>
              </a:pPr>
              <a:t>‹#›</a:t>
            </a:fld>
            <a:endParaRPr lang="en-US"/>
          </a:p>
        </p:txBody>
      </p:sp>
    </p:spTree>
    <p:extLst>
      <p:ext uri="{BB962C8B-B14F-4D97-AF65-F5344CB8AC3E}">
        <p14:creationId xmlns:p14="http://schemas.microsoft.com/office/powerpoint/2010/main" val="4096718863"/>
      </p:ext>
    </p:extLst>
  </p:cSld>
  <p:clrMapOvr>
    <a:masterClrMapping/>
  </p:clrMapOvr>
</p:sldLayout>
</file>

<file path=ppt/slideLayouts/slideLayout9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latin typeface="Arial" charset="0"/>
              </a:defRPr>
            </a:lvl1pPr>
          </a:lstStyle>
          <a:p>
            <a:pPr>
              <a:defRPr/>
            </a:pPr>
            <a:fld id="{FF18E5A3-3E35-164D-9478-EAEB5A0519D9}" type="slidenum">
              <a:rPr lang="en-US"/>
              <a:pPr>
                <a:defRPr/>
              </a:pPr>
              <a:t>‹#›</a:t>
            </a:fld>
            <a:endParaRPr lang="en-US"/>
          </a:p>
        </p:txBody>
      </p:sp>
    </p:spTree>
    <p:extLst>
      <p:ext uri="{BB962C8B-B14F-4D97-AF65-F5344CB8AC3E}">
        <p14:creationId xmlns:p14="http://schemas.microsoft.com/office/powerpoint/2010/main" val="288632605"/>
      </p:ext>
    </p:extLst>
  </p:cSld>
  <p:clrMapOvr>
    <a:masterClrMapping/>
  </p:clrMapOvr>
</p:sldLayout>
</file>

<file path=ppt/slideLayouts/slideLayout9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latin typeface="Arial" charset="0"/>
              </a:defRPr>
            </a:lvl1pPr>
          </a:lstStyle>
          <a:p>
            <a:pPr>
              <a:defRPr/>
            </a:pPr>
            <a:fld id="{513ADEA2-562B-2A44-A9EC-F4B544AED27D}" type="slidenum">
              <a:rPr lang="en-US"/>
              <a:pPr>
                <a:defRPr/>
              </a:pPr>
              <a:t>‹#›</a:t>
            </a:fld>
            <a:endParaRPr lang="en-US"/>
          </a:p>
        </p:txBody>
      </p:sp>
    </p:spTree>
    <p:extLst>
      <p:ext uri="{BB962C8B-B14F-4D97-AF65-F5344CB8AC3E}">
        <p14:creationId xmlns:p14="http://schemas.microsoft.com/office/powerpoint/2010/main" val="4084375703"/>
      </p:ext>
    </p:extLst>
  </p:cSld>
  <p:clrMapOvr>
    <a:masterClrMapping/>
  </p:clrMapOvr>
</p:sldLayout>
</file>

<file path=ppt/slideLayouts/slideLayout9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Arial" charset="0"/>
              </a:defRPr>
            </a:lvl1pPr>
          </a:lstStyle>
          <a:p>
            <a:pPr>
              <a:defRPr/>
            </a:pPr>
            <a:fld id="{F54B1CD0-A96A-FF4C-866D-C2F4D6250120}" type="slidenum">
              <a:rPr lang="en-US"/>
              <a:pPr>
                <a:defRPr/>
              </a:pPr>
              <a:t>‹#›</a:t>
            </a:fld>
            <a:endParaRPr lang="en-US"/>
          </a:p>
        </p:txBody>
      </p:sp>
    </p:spTree>
    <p:extLst>
      <p:ext uri="{BB962C8B-B14F-4D97-AF65-F5344CB8AC3E}">
        <p14:creationId xmlns:p14="http://schemas.microsoft.com/office/powerpoint/2010/main" val="3254918053"/>
      </p:ext>
    </p:extLst>
  </p:cSld>
  <p:clrMapOvr>
    <a:masterClrMapping/>
  </p:clrMapOvr>
</p:sldLayout>
</file>

<file path=ppt/slideLayouts/slideLayout9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Arial" charset="0"/>
              </a:defRPr>
            </a:lvl1pPr>
          </a:lstStyle>
          <a:p>
            <a:pPr>
              <a:defRPr/>
            </a:pPr>
            <a:fld id="{AE2CDFF5-B3F3-5146-A2A8-913743247A6B}" type="slidenum">
              <a:rPr lang="en-US"/>
              <a:pPr>
                <a:defRPr/>
              </a:pPr>
              <a:t>‹#›</a:t>
            </a:fld>
            <a:endParaRPr lang="en-US"/>
          </a:p>
        </p:txBody>
      </p:sp>
    </p:spTree>
    <p:extLst>
      <p:ext uri="{BB962C8B-B14F-4D97-AF65-F5344CB8AC3E}">
        <p14:creationId xmlns:p14="http://schemas.microsoft.com/office/powerpoint/2010/main" val="1527774114"/>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D677112-2EE7-834C-A884-D31B33E3B2D7}" type="slidenum">
              <a:rPr lang="en-US"/>
              <a:pPr>
                <a:defRPr/>
              </a:pPr>
              <a:t>‹#›</a:t>
            </a:fld>
            <a:endParaRPr lang="en-US"/>
          </a:p>
        </p:txBody>
      </p:sp>
    </p:spTree>
    <p:extLst>
      <p:ext uri="{BB962C8B-B14F-4D97-AF65-F5344CB8AC3E}">
        <p14:creationId xmlns:p14="http://schemas.microsoft.com/office/powerpoint/2010/main" val="1146275184"/>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Arial" charset="0"/>
              </a:defRPr>
            </a:lvl1pPr>
          </a:lstStyle>
          <a:p>
            <a:pPr>
              <a:defRPr/>
            </a:pPr>
            <a:fld id="{68528DDD-BACD-DC44-BF99-391D9BFE28D1}" type="slidenum">
              <a:rPr lang="en-US"/>
              <a:pPr>
                <a:defRPr/>
              </a:pPr>
              <a:t>‹#›</a:t>
            </a:fld>
            <a:endParaRPr lang="en-US"/>
          </a:p>
        </p:txBody>
      </p:sp>
    </p:spTree>
    <p:extLst>
      <p:ext uri="{BB962C8B-B14F-4D97-AF65-F5344CB8AC3E}">
        <p14:creationId xmlns:p14="http://schemas.microsoft.com/office/powerpoint/2010/main" val="2417682272"/>
      </p:ext>
    </p:extLst>
  </p:cSld>
  <p:clrMapOvr>
    <a:masterClrMapping/>
  </p:clrMapOvr>
</p:sldLayout>
</file>

<file path=ppt/slideLayouts/slideLayout9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Arial" charset="0"/>
              </a:defRPr>
            </a:lvl1pPr>
          </a:lstStyle>
          <a:p>
            <a:pPr>
              <a:defRPr/>
            </a:pPr>
            <a:fld id="{DC66830C-9A03-FF43-902C-007484BA83B3}" type="slidenum">
              <a:rPr lang="en-US"/>
              <a:pPr>
                <a:defRPr/>
              </a:pPr>
              <a:t>‹#›</a:t>
            </a:fld>
            <a:endParaRPr lang="en-US"/>
          </a:p>
        </p:txBody>
      </p:sp>
    </p:spTree>
    <p:extLst>
      <p:ext uri="{BB962C8B-B14F-4D97-AF65-F5344CB8AC3E}">
        <p14:creationId xmlns:p14="http://schemas.microsoft.com/office/powerpoint/2010/main" val="3563987674"/>
      </p:ext>
    </p:extLst>
  </p:cSld>
  <p:clrMapOvr>
    <a:masterClrMapping/>
  </p:clrMapOvr>
</p:sldLayout>
</file>

<file path=ppt/slideLayouts/slideLayout9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1849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1849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F47917-7FB8-B44D-8A9D-CBEA463B5E77}" type="slidenum">
              <a:rPr lang="en-US"/>
              <a:pPr>
                <a:defRPr/>
              </a:pPr>
              <a:t>‹#›</a:t>
            </a:fld>
            <a:endParaRPr lang="en-US"/>
          </a:p>
        </p:txBody>
      </p:sp>
    </p:spTree>
    <p:extLst>
      <p:ext uri="{BB962C8B-B14F-4D97-AF65-F5344CB8AC3E}">
        <p14:creationId xmlns:p14="http://schemas.microsoft.com/office/powerpoint/2010/main" val="310406379"/>
      </p:ext>
    </p:extLst>
  </p:cSld>
  <p:clrMapOvr>
    <a:masterClrMapping/>
  </p:clrMapOvr>
</p:sldLayout>
</file>

<file path=ppt/slideLayouts/slideLayout9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C585971-05F0-CA45-AA09-871574C18B1D}" type="slidenum">
              <a:rPr lang="en-US"/>
              <a:pPr>
                <a:defRPr/>
              </a:pPr>
              <a:t>‹#›</a:t>
            </a:fld>
            <a:endParaRPr lang="en-US"/>
          </a:p>
        </p:txBody>
      </p:sp>
    </p:spTree>
    <p:extLst>
      <p:ext uri="{BB962C8B-B14F-4D97-AF65-F5344CB8AC3E}">
        <p14:creationId xmlns:p14="http://schemas.microsoft.com/office/powerpoint/2010/main" val="3376112280"/>
      </p:ext>
    </p:extLst>
  </p:cSld>
  <p:clrMapOvr>
    <a:masterClrMapping/>
  </p:clrMapOvr>
</p:sldLayout>
</file>

<file path=ppt/slideLayouts/slideLayout9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4CCD5304-4674-2848-AB24-B0322FBB9BB3}" type="slidenum">
              <a:rPr lang="en-US"/>
              <a:pPr>
                <a:defRPr/>
              </a:pPr>
              <a:t>‹#›</a:t>
            </a:fld>
            <a:endParaRPr lang="en-US"/>
          </a:p>
        </p:txBody>
      </p:sp>
    </p:spTree>
    <p:extLst>
      <p:ext uri="{BB962C8B-B14F-4D97-AF65-F5344CB8AC3E}">
        <p14:creationId xmlns:p14="http://schemas.microsoft.com/office/powerpoint/2010/main" val="1237586369"/>
      </p:ext>
    </p:extLst>
  </p:cSld>
  <p:clrMapOvr>
    <a:masterClrMapping/>
  </p:clrMapOvr>
</p:sldLayout>
</file>

<file path=ppt/slideLayouts/slideLayout9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309D51D-AAC9-5E4A-82BD-5031E226726A}" type="slidenum">
              <a:rPr lang="en-US"/>
              <a:pPr>
                <a:defRPr/>
              </a:pPr>
              <a:t>‹#›</a:t>
            </a:fld>
            <a:endParaRPr lang="en-US"/>
          </a:p>
        </p:txBody>
      </p:sp>
    </p:spTree>
    <p:extLst>
      <p:ext uri="{BB962C8B-B14F-4D97-AF65-F5344CB8AC3E}">
        <p14:creationId xmlns:p14="http://schemas.microsoft.com/office/powerpoint/2010/main" val="241713556"/>
      </p:ext>
    </p:extLst>
  </p:cSld>
  <p:clrMapOvr>
    <a:masterClrMapping/>
  </p:clrMapOvr>
</p:sldLayout>
</file>

<file path=ppt/slideLayouts/slideLayout9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C1396807-6956-AE4A-A750-8DF181D317E6}" type="slidenum">
              <a:rPr lang="en-US"/>
              <a:pPr>
                <a:defRPr/>
              </a:pPr>
              <a:t>‹#›</a:t>
            </a:fld>
            <a:endParaRPr lang="en-US"/>
          </a:p>
        </p:txBody>
      </p:sp>
    </p:spTree>
    <p:extLst>
      <p:ext uri="{BB962C8B-B14F-4D97-AF65-F5344CB8AC3E}">
        <p14:creationId xmlns:p14="http://schemas.microsoft.com/office/powerpoint/2010/main" val="2167123937"/>
      </p:ext>
    </p:extLst>
  </p:cSld>
  <p:clrMapOvr>
    <a:masterClrMapping/>
  </p:clrMapOvr>
</p:sldLayout>
</file>

<file path=ppt/slideLayouts/slideLayout9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70E1EB03-9F41-B84C-AD31-813AC2F98D22}" type="slidenum">
              <a:rPr lang="en-US"/>
              <a:pPr>
                <a:defRPr/>
              </a:pPr>
              <a:t>‹#›</a:t>
            </a:fld>
            <a:endParaRPr lang="en-US"/>
          </a:p>
        </p:txBody>
      </p:sp>
    </p:spTree>
    <p:extLst>
      <p:ext uri="{BB962C8B-B14F-4D97-AF65-F5344CB8AC3E}">
        <p14:creationId xmlns:p14="http://schemas.microsoft.com/office/powerpoint/2010/main" val="235600229"/>
      </p:ext>
    </p:extLst>
  </p:cSld>
  <p:clrMapOvr>
    <a:masterClrMapping/>
  </p:clrMapOvr>
</p:sldLayout>
</file>

<file path=ppt/slideLayouts/slideLayout9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7CF7100C-A330-594A-A842-90CCEF83581E}" type="slidenum">
              <a:rPr lang="en-US"/>
              <a:pPr>
                <a:defRPr/>
              </a:pPr>
              <a:t>‹#›</a:t>
            </a:fld>
            <a:endParaRPr lang="en-US"/>
          </a:p>
        </p:txBody>
      </p:sp>
    </p:spTree>
    <p:extLst>
      <p:ext uri="{BB962C8B-B14F-4D97-AF65-F5344CB8AC3E}">
        <p14:creationId xmlns:p14="http://schemas.microsoft.com/office/powerpoint/2010/main" val="1855125788"/>
      </p:ext>
    </p:extLst>
  </p:cSld>
  <p:clrMapOvr>
    <a:masterClrMapping/>
  </p:clrMapOvr>
</p:sldLayout>
</file>

<file path=ppt/slideLayouts/slideLayout9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492E9326-7139-9941-AC2B-A751FB7DCA1B}" type="slidenum">
              <a:rPr lang="en-US"/>
              <a:pPr>
                <a:defRPr/>
              </a:pPr>
              <a:t>‹#›</a:t>
            </a:fld>
            <a:endParaRPr lang="en-US"/>
          </a:p>
        </p:txBody>
      </p:sp>
    </p:spTree>
    <p:extLst>
      <p:ext uri="{BB962C8B-B14F-4D97-AF65-F5344CB8AC3E}">
        <p14:creationId xmlns:p14="http://schemas.microsoft.com/office/powerpoint/2010/main" val="72023300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7.xml"/><Relationship Id="rId3" Type="http://schemas.openxmlformats.org/officeDocument/2006/relationships/slideLayout" Target="../slideLayouts/slideLayout102.xml"/><Relationship Id="rId7" Type="http://schemas.openxmlformats.org/officeDocument/2006/relationships/slideLayout" Target="../slideLayouts/slideLayout106.xml"/><Relationship Id="rId12" Type="http://schemas.openxmlformats.org/officeDocument/2006/relationships/theme" Target="../theme/theme10.xml"/><Relationship Id="rId2" Type="http://schemas.openxmlformats.org/officeDocument/2006/relationships/slideLayout" Target="../slideLayouts/slideLayout101.xml"/><Relationship Id="rId1" Type="http://schemas.openxmlformats.org/officeDocument/2006/relationships/slideLayout" Target="../slideLayouts/slideLayout100.xml"/><Relationship Id="rId6" Type="http://schemas.openxmlformats.org/officeDocument/2006/relationships/slideLayout" Target="../slideLayouts/slideLayout105.xml"/><Relationship Id="rId11" Type="http://schemas.openxmlformats.org/officeDocument/2006/relationships/slideLayout" Target="../slideLayouts/slideLayout110.xml"/><Relationship Id="rId5" Type="http://schemas.openxmlformats.org/officeDocument/2006/relationships/slideLayout" Target="../slideLayouts/slideLayout104.xml"/><Relationship Id="rId10" Type="http://schemas.openxmlformats.org/officeDocument/2006/relationships/slideLayout" Target="../slideLayouts/slideLayout109.xml"/><Relationship Id="rId4" Type="http://schemas.openxmlformats.org/officeDocument/2006/relationships/slideLayout" Target="../slideLayouts/slideLayout103.xml"/><Relationship Id="rId9" Type="http://schemas.openxmlformats.org/officeDocument/2006/relationships/slideLayout" Target="../slideLayouts/slideLayout108.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18.xml"/><Relationship Id="rId13" Type="http://schemas.openxmlformats.org/officeDocument/2006/relationships/image" Target="../media/image8.jpeg"/><Relationship Id="rId3" Type="http://schemas.openxmlformats.org/officeDocument/2006/relationships/slideLayout" Target="../slideLayouts/slideLayout113.xml"/><Relationship Id="rId7" Type="http://schemas.openxmlformats.org/officeDocument/2006/relationships/slideLayout" Target="../slideLayouts/slideLayout117.xml"/><Relationship Id="rId12" Type="http://schemas.openxmlformats.org/officeDocument/2006/relationships/theme" Target="../theme/theme11.xml"/><Relationship Id="rId2" Type="http://schemas.openxmlformats.org/officeDocument/2006/relationships/slideLayout" Target="../slideLayouts/slideLayout112.xml"/><Relationship Id="rId1" Type="http://schemas.openxmlformats.org/officeDocument/2006/relationships/slideLayout" Target="../slideLayouts/slideLayout111.xml"/><Relationship Id="rId6" Type="http://schemas.openxmlformats.org/officeDocument/2006/relationships/slideLayout" Target="../slideLayouts/slideLayout116.xml"/><Relationship Id="rId11" Type="http://schemas.openxmlformats.org/officeDocument/2006/relationships/slideLayout" Target="../slideLayouts/slideLayout121.xml"/><Relationship Id="rId5" Type="http://schemas.openxmlformats.org/officeDocument/2006/relationships/slideLayout" Target="../slideLayouts/slideLayout115.xml"/><Relationship Id="rId10" Type="http://schemas.openxmlformats.org/officeDocument/2006/relationships/slideLayout" Target="../slideLayouts/slideLayout120.xml"/><Relationship Id="rId4" Type="http://schemas.openxmlformats.org/officeDocument/2006/relationships/slideLayout" Target="../slideLayouts/slideLayout114.xml"/><Relationship Id="rId9" Type="http://schemas.openxmlformats.org/officeDocument/2006/relationships/slideLayout" Target="../slideLayouts/slideLayout119.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29.xml"/><Relationship Id="rId3" Type="http://schemas.openxmlformats.org/officeDocument/2006/relationships/slideLayout" Target="../slideLayouts/slideLayout124.xml"/><Relationship Id="rId7" Type="http://schemas.openxmlformats.org/officeDocument/2006/relationships/slideLayout" Target="../slideLayouts/slideLayout128.xml"/><Relationship Id="rId12" Type="http://schemas.openxmlformats.org/officeDocument/2006/relationships/theme" Target="../theme/theme12.xml"/><Relationship Id="rId2" Type="http://schemas.openxmlformats.org/officeDocument/2006/relationships/slideLayout" Target="../slideLayouts/slideLayout123.xml"/><Relationship Id="rId1" Type="http://schemas.openxmlformats.org/officeDocument/2006/relationships/slideLayout" Target="../slideLayouts/slideLayout122.xml"/><Relationship Id="rId6" Type="http://schemas.openxmlformats.org/officeDocument/2006/relationships/slideLayout" Target="../slideLayouts/slideLayout127.xml"/><Relationship Id="rId11" Type="http://schemas.openxmlformats.org/officeDocument/2006/relationships/slideLayout" Target="../slideLayouts/slideLayout132.xml"/><Relationship Id="rId5" Type="http://schemas.openxmlformats.org/officeDocument/2006/relationships/slideLayout" Target="../slideLayouts/slideLayout126.xml"/><Relationship Id="rId10" Type="http://schemas.openxmlformats.org/officeDocument/2006/relationships/slideLayout" Target="../slideLayouts/slideLayout131.xml"/><Relationship Id="rId4" Type="http://schemas.openxmlformats.org/officeDocument/2006/relationships/slideLayout" Target="../slideLayouts/slideLayout125.xml"/><Relationship Id="rId9" Type="http://schemas.openxmlformats.org/officeDocument/2006/relationships/slideLayout" Target="../slideLayouts/slideLayout130.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0.xml"/><Relationship Id="rId3" Type="http://schemas.openxmlformats.org/officeDocument/2006/relationships/slideLayout" Target="../slideLayouts/slideLayout135.xml"/><Relationship Id="rId7" Type="http://schemas.openxmlformats.org/officeDocument/2006/relationships/slideLayout" Target="../slideLayouts/slideLayout139.xml"/><Relationship Id="rId2" Type="http://schemas.openxmlformats.org/officeDocument/2006/relationships/slideLayout" Target="../slideLayouts/slideLayout134.xml"/><Relationship Id="rId1" Type="http://schemas.openxmlformats.org/officeDocument/2006/relationships/slideLayout" Target="../slideLayouts/slideLayout133.xml"/><Relationship Id="rId6" Type="http://schemas.openxmlformats.org/officeDocument/2006/relationships/slideLayout" Target="../slideLayouts/slideLayout138.xml"/><Relationship Id="rId11" Type="http://schemas.openxmlformats.org/officeDocument/2006/relationships/theme" Target="../theme/theme13.xml"/><Relationship Id="rId5" Type="http://schemas.openxmlformats.org/officeDocument/2006/relationships/slideLayout" Target="../slideLayouts/slideLayout137.xml"/><Relationship Id="rId10" Type="http://schemas.openxmlformats.org/officeDocument/2006/relationships/slideLayout" Target="../slideLayouts/slideLayout142.xml"/><Relationship Id="rId4" Type="http://schemas.openxmlformats.org/officeDocument/2006/relationships/slideLayout" Target="../slideLayouts/slideLayout136.xml"/><Relationship Id="rId9" Type="http://schemas.openxmlformats.org/officeDocument/2006/relationships/slideLayout" Target="../slideLayouts/slideLayout141.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0.xml"/><Relationship Id="rId13" Type="http://schemas.openxmlformats.org/officeDocument/2006/relationships/image" Target="../media/image6.jpeg"/><Relationship Id="rId3" Type="http://schemas.openxmlformats.org/officeDocument/2006/relationships/slideLayout" Target="../slideLayouts/slideLayout145.xml"/><Relationship Id="rId7" Type="http://schemas.openxmlformats.org/officeDocument/2006/relationships/slideLayout" Target="../slideLayouts/slideLayout149.xml"/><Relationship Id="rId12" Type="http://schemas.openxmlformats.org/officeDocument/2006/relationships/theme" Target="../theme/theme14.xml"/><Relationship Id="rId2" Type="http://schemas.openxmlformats.org/officeDocument/2006/relationships/slideLayout" Target="../slideLayouts/slideLayout144.xml"/><Relationship Id="rId1" Type="http://schemas.openxmlformats.org/officeDocument/2006/relationships/slideLayout" Target="../slideLayouts/slideLayout143.xml"/><Relationship Id="rId6" Type="http://schemas.openxmlformats.org/officeDocument/2006/relationships/slideLayout" Target="../slideLayouts/slideLayout148.xml"/><Relationship Id="rId11" Type="http://schemas.openxmlformats.org/officeDocument/2006/relationships/slideLayout" Target="../slideLayouts/slideLayout153.xml"/><Relationship Id="rId5" Type="http://schemas.openxmlformats.org/officeDocument/2006/relationships/slideLayout" Target="../slideLayouts/slideLayout147.xml"/><Relationship Id="rId10" Type="http://schemas.openxmlformats.org/officeDocument/2006/relationships/slideLayout" Target="../slideLayouts/slideLayout152.xml"/><Relationship Id="rId4" Type="http://schemas.openxmlformats.org/officeDocument/2006/relationships/slideLayout" Target="../slideLayouts/slideLayout146.xml"/><Relationship Id="rId9" Type="http://schemas.openxmlformats.org/officeDocument/2006/relationships/slideLayout" Target="../slideLayouts/slideLayout151.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61.xml"/><Relationship Id="rId3" Type="http://schemas.openxmlformats.org/officeDocument/2006/relationships/slideLayout" Target="../slideLayouts/slideLayout156.xml"/><Relationship Id="rId7" Type="http://schemas.openxmlformats.org/officeDocument/2006/relationships/slideLayout" Target="../slideLayouts/slideLayout160.xml"/><Relationship Id="rId12" Type="http://schemas.openxmlformats.org/officeDocument/2006/relationships/theme" Target="../theme/theme15.xml"/><Relationship Id="rId2" Type="http://schemas.openxmlformats.org/officeDocument/2006/relationships/slideLayout" Target="../slideLayouts/slideLayout155.xml"/><Relationship Id="rId1" Type="http://schemas.openxmlformats.org/officeDocument/2006/relationships/slideLayout" Target="../slideLayouts/slideLayout154.xml"/><Relationship Id="rId6" Type="http://schemas.openxmlformats.org/officeDocument/2006/relationships/slideLayout" Target="../slideLayouts/slideLayout159.xml"/><Relationship Id="rId11" Type="http://schemas.openxmlformats.org/officeDocument/2006/relationships/slideLayout" Target="../slideLayouts/slideLayout164.xml"/><Relationship Id="rId5" Type="http://schemas.openxmlformats.org/officeDocument/2006/relationships/slideLayout" Target="../slideLayouts/slideLayout158.xml"/><Relationship Id="rId10" Type="http://schemas.openxmlformats.org/officeDocument/2006/relationships/slideLayout" Target="../slideLayouts/slideLayout163.xml"/><Relationship Id="rId4" Type="http://schemas.openxmlformats.org/officeDocument/2006/relationships/slideLayout" Target="../slideLayouts/slideLayout157.xml"/><Relationship Id="rId9" Type="http://schemas.openxmlformats.org/officeDocument/2006/relationships/slideLayout" Target="../slideLayouts/slideLayout162.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72.xml"/><Relationship Id="rId3" Type="http://schemas.openxmlformats.org/officeDocument/2006/relationships/slideLayout" Target="../slideLayouts/slideLayout167.xml"/><Relationship Id="rId7" Type="http://schemas.openxmlformats.org/officeDocument/2006/relationships/slideLayout" Target="../slideLayouts/slideLayout171.xml"/><Relationship Id="rId12" Type="http://schemas.openxmlformats.org/officeDocument/2006/relationships/theme" Target="../theme/theme16.xml"/><Relationship Id="rId2" Type="http://schemas.openxmlformats.org/officeDocument/2006/relationships/slideLayout" Target="../slideLayouts/slideLayout166.xml"/><Relationship Id="rId1" Type="http://schemas.openxmlformats.org/officeDocument/2006/relationships/slideLayout" Target="../slideLayouts/slideLayout165.xml"/><Relationship Id="rId6" Type="http://schemas.openxmlformats.org/officeDocument/2006/relationships/slideLayout" Target="../slideLayouts/slideLayout170.xml"/><Relationship Id="rId11" Type="http://schemas.openxmlformats.org/officeDocument/2006/relationships/slideLayout" Target="../slideLayouts/slideLayout175.xml"/><Relationship Id="rId5" Type="http://schemas.openxmlformats.org/officeDocument/2006/relationships/slideLayout" Target="../slideLayouts/slideLayout169.xml"/><Relationship Id="rId10" Type="http://schemas.openxmlformats.org/officeDocument/2006/relationships/slideLayout" Target="../slideLayouts/slideLayout174.xml"/><Relationship Id="rId4" Type="http://schemas.openxmlformats.org/officeDocument/2006/relationships/slideLayout" Target="../slideLayouts/slideLayout168.xml"/><Relationship Id="rId9" Type="http://schemas.openxmlformats.org/officeDocument/2006/relationships/slideLayout" Target="../slideLayouts/slideLayout173.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83.xml"/><Relationship Id="rId3" Type="http://schemas.openxmlformats.org/officeDocument/2006/relationships/slideLayout" Target="../slideLayouts/slideLayout178.xml"/><Relationship Id="rId7" Type="http://schemas.openxmlformats.org/officeDocument/2006/relationships/slideLayout" Target="../slideLayouts/slideLayout182.xml"/><Relationship Id="rId12" Type="http://schemas.openxmlformats.org/officeDocument/2006/relationships/theme" Target="../theme/theme17.xml"/><Relationship Id="rId2" Type="http://schemas.openxmlformats.org/officeDocument/2006/relationships/slideLayout" Target="../slideLayouts/slideLayout177.xml"/><Relationship Id="rId1" Type="http://schemas.openxmlformats.org/officeDocument/2006/relationships/slideLayout" Target="../slideLayouts/slideLayout176.xml"/><Relationship Id="rId6" Type="http://schemas.openxmlformats.org/officeDocument/2006/relationships/slideLayout" Target="../slideLayouts/slideLayout181.xml"/><Relationship Id="rId11" Type="http://schemas.openxmlformats.org/officeDocument/2006/relationships/slideLayout" Target="../slideLayouts/slideLayout186.xml"/><Relationship Id="rId5" Type="http://schemas.openxmlformats.org/officeDocument/2006/relationships/slideLayout" Target="../slideLayouts/slideLayout180.xml"/><Relationship Id="rId10" Type="http://schemas.openxmlformats.org/officeDocument/2006/relationships/slideLayout" Target="../slideLayouts/slideLayout185.xml"/><Relationship Id="rId4" Type="http://schemas.openxmlformats.org/officeDocument/2006/relationships/slideLayout" Target="../slideLayouts/slideLayout179.xml"/><Relationship Id="rId9" Type="http://schemas.openxmlformats.org/officeDocument/2006/relationships/slideLayout" Target="../slideLayouts/slideLayout184.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94.xml"/><Relationship Id="rId3" Type="http://schemas.openxmlformats.org/officeDocument/2006/relationships/slideLayout" Target="../slideLayouts/slideLayout189.xml"/><Relationship Id="rId7" Type="http://schemas.openxmlformats.org/officeDocument/2006/relationships/slideLayout" Target="../slideLayouts/slideLayout193.xml"/><Relationship Id="rId12" Type="http://schemas.openxmlformats.org/officeDocument/2006/relationships/theme" Target="../theme/theme18.xml"/><Relationship Id="rId2" Type="http://schemas.openxmlformats.org/officeDocument/2006/relationships/slideLayout" Target="../slideLayouts/slideLayout188.xml"/><Relationship Id="rId1" Type="http://schemas.openxmlformats.org/officeDocument/2006/relationships/slideLayout" Target="../slideLayouts/slideLayout187.xml"/><Relationship Id="rId6" Type="http://schemas.openxmlformats.org/officeDocument/2006/relationships/slideLayout" Target="../slideLayouts/slideLayout192.xml"/><Relationship Id="rId11" Type="http://schemas.openxmlformats.org/officeDocument/2006/relationships/slideLayout" Target="../slideLayouts/slideLayout197.xml"/><Relationship Id="rId5" Type="http://schemas.openxmlformats.org/officeDocument/2006/relationships/slideLayout" Target="../slideLayouts/slideLayout191.xml"/><Relationship Id="rId10" Type="http://schemas.openxmlformats.org/officeDocument/2006/relationships/slideLayout" Target="../slideLayouts/slideLayout196.xml"/><Relationship Id="rId4" Type="http://schemas.openxmlformats.org/officeDocument/2006/relationships/slideLayout" Target="../slideLayouts/slideLayout190.xml"/><Relationship Id="rId9" Type="http://schemas.openxmlformats.org/officeDocument/2006/relationships/slideLayout" Target="../slideLayouts/slideLayout195.xml"/></Relationships>
</file>

<file path=ppt/slideMasters/_rels/slideMaster19.xml.rels><?xml version="1.0" encoding="UTF-8" standalone="yes"?>
<Relationships xmlns="http://schemas.openxmlformats.org/package/2006/relationships"><Relationship Id="rId117" Type="http://schemas.openxmlformats.org/officeDocument/2006/relationships/slideLayout" Target="../slideLayouts/slideLayout314.xml"/><Relationship Id="rId671" Type="http://schemas.openxmlformats.org/officeDocument/2006/relationships/slideLayout" Target="../slideLayouts/slideLayout868.xml"/><Relationship Id="rId21" Type="http://schemas.openxmlformats.org/officeDocument/2006/relationships/slideLayout" Target="../slideLayouts/slideLayout218.xml"/><Relationship Id="rId324" Type="http://schemas.openxmlformats.org/officeDocument/2006/relationships/slideLayout" Target="../slideLayouts/slideLayout521.xml"/><Relationship Id="rId531" Type="http://schemas.openxmlformats.org/officeDocument/2006/relationships/slideLayout" Target="../slideLayouts/slideLayout728.xml"/><Relationship Id="rId629" Type="http://schemas.openxmlformats.org/officeDocument/2006/relationships/slideLayout" Target="../slideLayouts/slideLayout826.xml"/><Relationship Id="rId170" Type="http://schemas.openxmlformats.org/officeDocument/2006/relationships/slideLayout" Target="../slideLayouts/slideLayout367.xml"/><Relationship Id="rId268" Type="http://schemas.openxmlformats.org/officeDocument/2006/relationships/slideLayout" Target="../slideLayouts/slideLayout465.xml"/><Relationship Id="rId475" Type="http://schemas.openxmlformats.org/officeDocument/2006/relationships/slideLayout" Target="../slideLayouts/slideLayout672.xml"/><Relationship Id="rId682" Type="http://schemas.openxmlformats.org/officeDocument/2006/relationships/slideLayout" Target="../slideLayouts/slideLayout879.xml"/><Relationship Id="rId32" Type="http://schemas.openxmlformats.org/officeDocument/2006/relationships/slideLayout" Target="../slideLayouts/slideLayout229.xml"/><Relationship Id="rId128" Type="http://schemas.openxmlformats.org/officeDocument/2006/relationships/slideLayout" Target="../slideLayouts/slideLayout325.xml"/><Relationship Id="rId335" Type="http://schemas.openxmlformats.org/officeDocument/2006/relationships/slideLayout" Target="../slideLayouts/slideLayout532.xml"/><Relationship Id="rId542" Type="http://schemas.openxmlformats.org/officeDocument/2006/relationships/slideLayout" Target="../slideLayouts/slideLayout739.xml"/><Relationship Id="rId181" Type="http://schemas.openxmlformats.org/officeDocument/2006/relationships/slideLayout" Target="../slideLayouts/slideLayout378.xml"/><Relationship Id="rId402" Type="http://schemas.openxmlformats.org/officeDocument/2006/relationships/slideLayout" Target="../slideLayouts/slideLayout599.xml"/><Relationship Id="rId279" Type="http://schemas.openxmlformats.org/officeDocument/2006/relationships/slideLayout" Target="../slideLayouts/slideLayout476.xml"/><Relationship Id="rId486" Type="http://schemas.openxmlformats.org/officeDocument/2006/relationships/slideLayout" Target="../slideLayouts/slideLayout683.xml"/><Relationship Id="rId693" Type="http://schemas.openxmlformats.org/officeDocument/2006/relationships/slideLayout" Target="../slideLayouts/slideLayout890.xml"/><Relationship Id="rId43" Type="http://schemas.openxmlformats.org/officeDocument/2006/relationships/slideLayout" Target="../slideLayouts/slideLayout240.xml"/><Relationship Id="rId139" Type="http://schemas.openxmlformats.org/officeDocument/2006/relationships/slideLayout" Target="../slideLayouts/slideLayout336.xml"/><Relationship Id="rId346" Type="http://schemas.openxmlformats.org/officeDocument/2006/relationships/slideLayout" Target="../slideLayouts/slideLayout543.xml"/><Relationship Id="rId553" Type="http://schemas.openxmlformats.org/officeDocument/2006/relationships/slideLayout" Target="../slideLayouts/slideLayout750.xml"/><Relationship Id="rId192" Type="http://schemas.openxmlformats.org/officeDocument/2006/relationships/slideLayout" Target="../slideLayouts/slideLayout389.xml"/><Relationship Id="rId206" Type="http://schemas.openxmlformats.org/officeDocument/2006/relationships/slideLayout" Target="../slideLayouts/slideLayout403.xml"/><Relationship Id="rId413" Type="http://schemas.openxmlformats.org/officeDocument/2006/relationships/slideLayout" Target="../slideLayouts/slideLayout610.xml"/><Relationship Id="rId497" Type="http://schemas.openxmlformats.org/officeDocument/2006/relationships/slideLayout" Target="../slideLayouts/slideLayout694.xml"/><Relationship Id="rId620" Type="http://schemas.openxmlformats.org/officeDocument/2006/relationships/slideLayout" Target="../slideLayouts/slideLayout817.xml"/><Relationship Id="rId357" Type="http://schemas.openxmlformats.org/officeDocument/2006/relationships/slideLayout" Target="../slideLayouts/slideLayout554.xml"/><Relationship Id="rId54" Type="http://schemas.openxmlformats.org/officeDocument/2006/relationships/slideLayout" Target="../slideLayouts/slideLayout251.xml"/><Relationship Id="rId217" Type="http://schemas.openxmlformats.org/officeDocument/2006/relationships/slideLayout" Target="../slideLayouts/slideLayout414.xml"/><Relationship Id="rId564" Type="http://schemas.openxmlformats.org/officeDocument/2006/relationships/slideLayout" Target="../slideLayouts/slideLayout761.xml"/><Relationship Id="rId424" Type="http://schemas.openxmlformats.org/officeDocument/2006/relationships/slideLayout" Target="../slideLayouts/slideLayout621.xml"/><Relationship Id="rId631" Type="http://schemas.openxmlformats.org/officeDocument/2006/relationships/slideLayout" Target="../slideLayouts/slideLayout828.xml"/><Relationship Id="rId270" Type="http://schemas.openxmlformats.org/officeDocument/2006/relationships/slideLayout" Target="../slideLayouts/slideLayout467.xml"/><Relationship Id="rId65" Type="http://schemas.openxmlformats.org/officeDocument/2006/relationships/slideLayout" Target="../slideLayouts/slideLayout262.xml"/><Relationship Id="rId130" Type="http://schemas.openxmlformats.org/officeDocument/2006/relationships/slideLayout" Target="../slideLayouts/slideLayout327.xml"/><Relationship Id="rId368" Type="http://schemas.openxmlformats.org/officeDocument/2006/relationships/slideLayout" Target="../slideLayouts/slideLayout565.xml"/><Relationship Id="rId575" Type="http://schemas.openxmlformats.org/officeDocument/2006/relationships/slideLayout" Target="../slideLayouts/slideLayout772.xml"/><Relationship Id="rId228" Type="http://schemas.openxmlformats.org/officeDocument/2006/relationships/slideLayout" Target="../slideLayouts/slideLayout425.xml"/><Relationship Id="rId435" Type="http://schemas.openxmlformats.org/officeDocument/2006/relationships/slideLayout" Target="../slideLayouts/slideLayout632.xml"/><Relationship Id="rId642" Type="http://schemas.openxmlformats.org/officeDocument/2006/relationships/slideLayout" Target="../slideLayouts/slideLayout839.xml"/><Relationship Id="rId281" Type="http://schemas.openxmlformats.org/officeDocument/2006/relationships/slideLayout" Target="../slideLayouts/slideLayout478.xml"/><Relationship Id="rId502" Type="http://schemas.openxmlformats.org/officeDocument/2006/relationships/slideLayout" Target="../slideLayouts/slideLayout699.xml"/><Relationship Id="rId76" Type="http://schemas.openxmlformats.org/officeDocument/2006/relationships/slideLayout" Target="../slideLayouts/slideLayout273.xml"/><Relationship Id="rId141" Type="http://schemas.openxmlformats.org/officeDocument/2006/relationships/slideLayout" Target="../slideLayouts/slideLayout338.xml"/><Relationship Id="rId379" Type="http://schemas.openxmlformats.org/officeDocument/2006/relationships/slideLayout" Target="../slideLayouts/slideLayout576.xml"/><Relationship Id="rId586" Type="http://schemas.openxmlformats.org/officeDocument/2006/relationships/slideLayout" Target="../slideLayouts/slideLayout783.xml"/><Relationship Id="rId7" Type="http://schemas.openxmlformats.org/officeDocument/2006/relationships/slideLayout" Target="../slideLayouts/slideLayout204.xml"/><Relationship Id="rId239" Type="http://schemas.openxmlformats.org/officeDocument/2006/relationships/slideLayout" Target="../slideLayouts/slideLayout436.xml"/><Relationship Id="rId446" Type="http://schemas.openxmlformats.org/officeDocument/2006/relationships/slideLayout" Target="../slideLayouts/slideLayout643.xml"/><Relationship Id="rId653" Type="http://schemas.openxmlformats.org/officeDocument/2006/relationships/slideLayout" Target="../slideLayouts/slideLayout850.xml"/><Relationship Id="rId292" Type="http://schemas.openxmlformats.org/officeDocument/2006/relationships/slideLayout" Target="../slideLayouts/slideLayout489.xml"/><Relationship Id="rId306" Type="http://schemas.openxmlformats.org/officeDocument/2006/relationships/slideLayout" Target="../slideLayouts/slideLayout503.xml"/><Relationship Id="rId87" Type="http://schemas.openxmlformats.org/officeDocument/2006/relationships/slideLayout" Target="../slideLayouts/slideLayout284.xml"/><Relationship Id="rId513" Type="http://schemas.openxmlformats.org/officeDocument/2006/relationships/slideLayout" Target="../slideLayouts/slideLayout710.xml"/><Relationship Id="rId597" Type="http://schemas.openxmlformats.org/officeDocument/2006/relationships/slideLayout" Target="../slideLayouts/slideLayout794.xml"/><Relationship Id="rId152" Type="http://schemas.openxmlformats.org/officeDocument/2006/relationships/slideLayout" Target="../slideLayouts/slideLayout349.xml"/><Relationship Id="rId457" Type="http://schemas.openxmlformats.org/officeDocument/2006/relationships/slideLayout" Target="../slideLayouts/slideLayout654.xml"/><Relationship Id="rId664" Type="http://schemas.openxmlformats.org/officeDocument/2006/relationships/slideLayout" Target="../slideLayouts/slideLayout861.xml"/><Relationship Id="rId14" Type="http://schemas.openxmlformats.org/officeDocument/2006/relationships/slideLayout" Target="../slideLayouts/slideLayout211.xml"/><Relationship Id="rId317" Type="http://schemas.openxmlformats.org/officeDocument/2006/relationships/slideLayout" Target="../slideLayouts/slideLayout514.xml"/><Relationship Id="rId524" Type="http://schemas.openxmlformats.org/officeDocument/2006/relationships/slideLayout" Target="../slideLayouts/slideLayout721.xml"/><Relationship Id="rId98" Type="http://schemas.openxmlformats.org/officeDocument/2006/relationships/slideLayout" Target="../slideLayouts/slideLayout295.xml"/><Relationship Id="rId163" Type="http://schemas.openxmlformats.org/officeDocument/2006/relationships/slideLayout" Target="../slideLayouts/slideLayout360.xml"/><Relationship Id="rId370" Type="http://schemas.openxmlformats.org/officeDocument/2006/relationships/slideLayout" Target="../slideLayouts/slideLayout567.xml"/><Relationship Id="rId230" Type="http://schemas.openxmlformats.org/officeDocument/2006/relationships/slideLayout" Target="../slideLayouts/slideLayout427.xml"/><Relationship Id="rId468" Type="http://schemas.openxmlformats.org/officeDocument/2006/relationships/slideLayout" Target="../slideLayouts/slideLayout665.xml"/><Relationship Id="rId675" Type="http://schemas.openxmlformats.org/officeDocument/2006/relationships/slideLayout" Target="../slideLayouts/slideLayout872.xml"/><Relationship Id="rId25" Type="http://schemas.openxmlformats.org/officeDocument/2006/relationships/slideLayout" Target="../slideLayouts/slideLayout222.xml"/><Relationship Id="rId328" Type="http://schemas.openxmlformats.org/officeDocument/2006/relationships/slideLayout" Target="../slideLayouts/slideLayout525.xml"/><Relationship Id="rId535" Type="http://schemas.openxmlformats.org/officeDocument/2006/relationships/slideLayout" Target="../slideLayouts/slideLayout732.xml"/><Relationship Id="rId174" Type="http://schemas.openxmlformats.org/officeDocument/2006/relationships/slideLayout" Target="../slideLayouts/slideLayout371.xml"/><Relationship Id="rId381" Type="http://schemas.openxmlformats.org/officeDocument/2006/relationships/slideLayout" Target="../slideLayouts/slideLayout578.xml"/><Relationship Id="rId602" Type="http://schemas.openxmlformats.org/officeDocument/2006/relationships/slideLayout" Target="../slideLayouts/slideLayout799.xml"/><Relationship Id="rId241" Type="http://schemas.openxmlformats.org/officeDocument/2006/relationships/slideLayout" Target="../slideLayouts/slideLayout438.xml"/><Relationship Id="rId479" Type="http://schemas.openxmlformats.org/officeDocument/2006/relationships/slideLayout" Target="../slideLayouts/slideLayout676.xml"/><Relationship Id="rId686" Type="http://schemas.openxmlformats.org/officeDocument/2006/relationships/slideLayout" Target="../slideLayouts/slideLayout883.xml"/><Relationship Id="rId36" Type="http://schemas.openxmlformats.org/officeDocument/2006/relationships/slideLayout" Target="../slideLayouts/slideLayout233.xml"/><Relationship Id="rId339" Type="http://schemas.openxmlformats.org/officeDocument/2006/relationships/slideLayout" Target="../slideLayouts/slideLayout536.xml"/><Relationship Id="rId546" Type="http://schemas.openxmlformats.org/officeDocument/2006/relationships/slideLayout" Target="../slideLayouts/slideLayout743.xml"/><Relationship Id="rId101" Type="http://schemas.openxmlformats.org/officeDocument/2006/relationships/slideLayout" Target="../slideLayouts/slideLayout298.xml"/><Relationship Id="rId185" Type="http://schemas.openxmlformats.org/officeDocument/2006/relationships/slideLayout" Target="../slideLayouts/slideLayout382.xml"/><Relationship Id="rId406" Type="http://schemas.openxmlformats.org/officeDocument/2006/relationships/slideLayout" Target="../slideLayouts/slideLayout603.xml"/><Relationship Id="rId392" Type="http://schemas.openxmlformats.org/officeDocument/2006/relationships/slideLayout" Target="../slideLayouts/slideLayout589.xml"/><Relationship Id="rId613" Type="http://schemas.openxmlformats.org/officeDocument/2006/relationships/slideLayout" Target="../slideLayouts/slideLayout810.xml"/><Relationship Id="rId697" Type="http://schemas.openxmlformats.org/officeDocument/2006/relationships/image" Target="../media/image11.png"/><Relationship Id="rId252" Type="http://schemas.openxmlformats.org/officeDocument/2006/relationships/slideLayout" Target="../slideLayouts/slideLayout449.xml"/><Relationship Id="rId47" Type="http://schemas.openxmlformats.org/officeDocument/2006/relationships/slideLayout" Target="../slideLayouts/slideLayout244.xml"/><Relationship Id="rId112" Type="http://schemas.openxmlformats.org/officeDocument/2006/relationships/slideLayout" Target="../slideLayouts/slideLayout309.xml"/><Relationship Id="rId557" Type="http://schemas.openxmlformats.org/officeDocument/2006/relationships/slideLayout" Target="../slideLayouts/slideLayout754.xml"/><Relationship Id="rId196" Type="http://schemas.openxmlformats.org/officeDocument/2006/relationships/slideLayout" Target="../slideLayouts/slideLayout393.xml"/><Relationship Id="rId417" Type="http://schemas.openxmlformats.org/officeDocument/2006/relationships/slideLayout" Target="../slideLayouts/slideLayout614.xml"/><Relationship Id="rId624" Type="http://schemas.openxmlformats.org/officeDocument/2006/relationships/slideLayout" Target="../slideLayouts/slideLayout821.xml"/><Relationship Id="rId263" Type="http://schemas.openxmlformats.org/officeDocument/2006/relationships/slideLayout" Target="../slideLayouts/slideLayout460.xml"/><Relationship Id="rId470" Type="http://schemas.openxmlformats.org/officeDocument/2006/relationships/slideLayout" Target="../slideLayouts/slideLayout667.xml"/><Relationship Id="rId58" Type="http://schemas.openxmlformats.org/officeDocument/2006/relationships/slideLayout" Target="../slideLayouts/slideLayout255.xml"/><Relationship Id="rId123" Type="http://schemas.openxmlformats.org/officeDocument/2006/relationships/slideLayout" Target="../slideLayouts/slideLayout320.xml"/><Relationship Id="rId330" Type="http://schemas.openxmlformats.org/officeDocument/2006/relationships/slideLayout" Target="../slideLayouts/slideLayout527.xml"/><Relationship Id="rId568" Type="http://schemas.openxmlformats.org/officeDocument/2006/relationships/slideLayout" Target="../slideLayouts/slideLayout765.xml"/><Relationship Id="rId428" Type="http://schemas.openxmlformats.org/officeDocument/2006/relationships/slideLayout" Target="../slideLayouts/slideLayout625.xml"/><Relationship Id="rId635" Type="http://schemas.openxmlformats.org/officeDocument/2006/relationships/slideLayout" Target="../slideLayouts/slideLayout832.xml"/><Relationship Id="rId274" Type="http://schemas.openxmlformats.org/officeDocument/2006/relationships/slideLayout" Target="../slideLayouts/slideLayout471.xml"/><Relationship Id="rId481" Type="http://schemas.openxmlformats.org/officeDocument/2006/relationships/slideLayout" Target="../slideLayouts/slideLayout678.xml"/><Relationship Id="rId69" Type="http://schemas.openxmlformats.org/officeDocument/2006/relationships/slideLayout" Target="../slideLayouts/slideLayout266.xml"/><Relationship Id="rId134" Type="http://schemas.openxmlformats.org/officeDocument/2006/relationships/slideLayout" Target="../slideLayouts/slideLayout331.xml"/><Relationship Id="rId579" Type="http://schemas.openxmlformats.org/officeDocument/2006/relationships/slideLayout" Target="../slideLayouts/slideLayout776.xml"/><Relationship Id="rId341" Type="http://schemas.openxmlformats.org/officeDocument/2006/relationships/slideLayout" Target="../slideLayouts/slideLayout538.xml"/><Relationship Id="rId439" Type="http://schemas.openxmlformats.org/officeDocument/2006/relationships/slideLayout" Target="../slideLayouts/slideLayout636.xml"/><Relationship Id="rId646" Type="http://schemas.openxmlformats.org/officeDocument/2006/relationships/slideLayout" Target="../slideLayouts/slideLayout843.xml"/><Relationship Id="rId201" Type="http://schemas.openxmlformats.org/officeDocument/2006/relationships/slideLayout" Target="../slideLayouts/slideLayout398.xml"/><Relationship Id="rId285" Type="http://schemas.openxmlformats.org/officeDocument/2006/relationships/slideLayout" Target="../slideLayouts/slideLayout482.xml"/><Relationship Id="rId506" Type="http://schemas.openxmlformats.org/officeDocument/2006/relationships/slideLayout" Target="../slideLayouts/slideLayout703.xml"/><Relationship Id="rId492" Type="http://schemas.openxmlformats.org/officeDocument/2006/relationships/slideLayout" Target="../slideLayouts/slideLayout689.xml"/><Relationship Id="rId145" Type="http://schemas.openxmlformats.org/officeDocument/2006/relationships/slideLayout" Target="../slideLayouts/slideLayout342.xml"/><Relationship Id="rId352" Type="http://schemas.openxmlformats.org/officeDocument/2006/relationships/slideLayout" Target="../slideLayouts/slideLayout549.xml"/><Relationship Id="rId212" Type="http://schemas.openxmlformats.org/officeDocument/2006/relationships/slideLayout" Target="../slideLayouts/slideLayout409.xml"/><Relationship Id="rId657" Type="http://schemas.openxmlformats.org/officeDocument/2006/relationships/slideLayout" Target="../slideLayouts/slideLayout854.xml"/><Relationship Id="rId296" Type="http://schemas.openxmlformats.org/officeDocument/2006/relationships/slideLayout" Target="../slideLayouts/slideLayout493.xml"/><Relationship Id="rId517" Type="http://schemas.openxmlformats.org/officeDocument/2006/relationships/slideLayout" Target="../slideLayouts/slideLayout714.xml"/><Relationship Id="rId60" Type="http://schemas.openxmlformats.org/officeDocument/2006/relationships/slideLayout" Target="../slideLayouts/slideLayout257.xml"/><Relationship Id="rId156" Type="http://schemas.openxmlformats.org/officeDocument/2006/relationships/slideLayout" Target="../slideLayouts/slideLayout353.xml"/><Relationship Id="rId363" Type="http://schemas.openxmlformats.org/officeDocument/2006/relationships/slideLayout" Target="../slideLayouts/slideLayout560.xml"/><Relationship Id="rId570" Type="http://schemas.openxmlformats.org/officeDocument/2006/relationships/slideLayout" Target="../slideLayouts/slideLayout767.xml"/><Relationship Id="rId223" Type="http://schemas.openxmlformats.org/officeDocument/2006/relationships/slideLayout" Target="../slideLayouts/slideLayout420.xml"/><Relationship Id="rId430" Type="http://schemas.openxmlformats.org/officeDocument/2006/relationships/slideLayout" Target="../slideLayouts/slideLayout627.xml"/><Relationship Id="rId668" Type="http://schemas.openxmlformats.org/officeDocument/2006/relationships/slideLayout" Target="../slideLayouts/slideLayout865.xml"/><Relationship Id="rId18" Type="http://schemas.openxmlformats.org/officeDocument/2006/relationships/slideLayout" Target="../slideLayouts/slideLayout215.xml"/><Relationship Id="rId265" Type="http://schemas.openxmlformats.org/officeDocument/2006/relationships/slideLayout" Target="../slideLayouts/slideLayout462.xml"/><Relationship Id="rId472" Type="http://schemas.openxmlformats.org/officeDocument/2006/relationships/slideLayout" Target="../slideLayouts/slideLayout669.xml"/><Relationship Id="rId528" Type="http://schemas.openxmlformats.org/officeDocument/2006/relationships/slideLayout" Target="../slideLayouts/slideLayout725.xml"/><Relationship Id="rId125" Type="http://schemas.openxmlformats.org/officeDocument/2006/relationships/slideLayout" Target="../slideLayouts/slideLayout322.xml"/><Relationship Id="rId167" Type="http://schemas.openxmlformats.org/officeDocument/2006/relationships/slideLayout" Target="../slideLayouts/slideLayout364.xml"/><Relationship Id="rId332" Type="http://schemas.openxmlformats.org/officeDocument/2006/relationships/slideLayout" Target="../slideLayouts/slideLayout529.xml"/><Relationship Id="rId374" Type="http://schemas.openxmlformats.org/officeDocument/2006/relationships/slideLayout" Target="../slideLayouts/slideLayout571.xml"/><Relationship Id="rId581" Type="http://schemas.openxmlformats.org/officeDocument/2006/relationships/slideLayout" Target="../slideLayouts/slideLayout778.xml"/><Relationship Id="rId71" Type="http://schemas.openxmlformats.org/officeDocument/2006/relationships/slideLayout" Target="../slideLayouts/slideLayout268.xml"/><Relationship Id="rId234" Type="http://schemas.openxmlformats.org/officeDocument/2006/relationships/slideLayout" Target="../slideLayouts/slideLayout431.xml"/><Relationship Id="rId637" Type="http://schemas.openxmlformats.org/officeDocument/2006/relationships/slideLayout" Target="../slideLayouts/slideLayout834.xml"/><Relationship Id="rId679" Type="http://schemas.openxmlformats.org/officeDocument/2006/relationships/slideLayout" Target="../slideLayouts/slideLayout876.xml"/><Relationship Id="rId2" Type="http://schemas.openxmlformats.org/officeDocument/2006/relationships/slideLayout" Target="../slideLayouts/slideLayout199.xml"/><Relationship Id="rId29" Type="http://schemas.openxmlformats.org/officeDocument/2006/relationships/slideLayout" Target="../slideLayouts/slideLayout226.xml"/><Relationship Id="rId276" Type="http://schemas.openxmlformats.org/officeDocument/2006/relationships/slideLayout" Target="../slideLayouts/slideLayout473.xml"/><Relationship Id="rId441" Type="http://schemas.openxmlformats.org/officeDocument/2006/relationships/slideLayout" Target="../slideLayouts/slideLayout638.xml"/><Relationship Id="rId483" Type="http://schemas.openxmlformats.org/officeDocument/2006/relationships/slideLayout" Target="../slideLayouts/slideLayout680.xml"/><Relationship Id="rId539" Type="http://schemas.openxmlformats.org/officeDocument/2006/relationships/slideLayout" Target="../slideLayouts/slideLayout736.xml"/><Relationship Id="rId690" Type="http://schemas.openxmlformats.org/officeDocument/2006/relationships/slideLayout" Target="../slideLayouts/slideLayout887.xml"/><Relationship Id="rId40" Type="http://schemas.openxmlformats.org/officeDocument/2006/relationships/slideLayout" Target="../slideLayouts/slideLayout237.xml"/><Relationship Id="rId136" Type="http://schemas.openxmlformats.org/officeDocument/2006/relationships/slideLayout" Target="../slideLayouts/slideLayout333.xml"/><Relationship Id="rId178" Type="http://schemas.openxmlformats.org/officeDocument/2006/relationships/slideLayout" Target="../slideLayouts/slideLayout375.xml"/><Relationship Id="rId301" Type="http://schemas.openxmlformats.org/officeDocument/2006/relationships/slideLayout" Target="../slideLayouts/slideLayout498.xml"/><Relationship Id="rId343" Type="http://schemas.openxmlformats.org/officeDocument/2006/relationships/slideLayout" Target="../slideLayouts/slideLayout540.xml"/><Relationship Id="rId550" Type="http://schemas.openxmlformats.org/officeDocument/2006/relationships/slideLayout" Target="../slideLayouts/slideLayout747.xml"/><Relationship Id="rId82" Type="http://schemas.openxmlformats.org/officeDocument/2006/relationships/slideLayout" Target="../slideLayouts/slideLayout279.xml"/><Relationship Id="rId203" Type="http://schemas.openxmlformats.org/officeDocument/2006/relationships/slideLayout" Target="../slideLayouts/slideLayout400.xml"/><Relationship Id="rId385" Type="http://schemas.openxmlformats.org/officeDocument/2006/relationships/slideLayout" Target="../slideLayouts/slideLayout582.xml"/><Relationship Id="rId592" Type="http://schemas.openxmlformats.org/officeDocument/2006/relationships/slideLayout" Target="../slideLayouts/slideLayout789.xml"/><Relationship Id="rId606" Type="http://schemas.openxmlformats.org/officeDocument/2006/relationships/slideLayout" Target="../slideLayouts/slideLayout803.xml"/><Relationship Id="rId648" Type="http://schemas.openxmlformats.org/officeDocument/2006/relationships/slideLayout" Target="../slideLayouts/slideLayout845.xml"/><Relationship Id="rId245" Type="http://schemas.openxmlformats.org/officeDocument/2006/relationships/slideLayout" Target="../slideLayouts/slideLayout442.xml"/><Relationship Id="rId287" Type="http://schemas.openxmlformats.org/officeDocument/2006/relationships/slideLayout" Target="../slideLayouts/slideLayout484.xml"/><Relationship Id="rId410" Type="http://schemas.openxmlformats.org/officeDocument/2006/relationships/slideLayout" Target="../slideLayouts/slideLayout607.xml"/><Relationship Id="rId452" Type="http://schemas.openxmlformats.org/officeDocument/2006/relationships/slideLayout" Target="../slideLayouts/slideLayout649.xml"/><Relationship Id="rId494" Type="http://schemas.openxmlformats.org/officeDocument/2006/relationships/slideLayout" Target="../slideLayouts/slideLayout691.xml"/><Relationship Id="rId508" Type="http://schemas.openxmlformats.org/officeDocument/2006/relationships/slideLayout" Target="../slideLayouts/slideLayout705.xml"/><Relationship Id="rId105" Type="http://schemas.openxmlformats.org/officeDocument/2006/relationships/slideLayout" Target="../slideLayouts/slideLayout302.xml"/><Relationship Id="rId147" Type="http://schemas.openxmlformats.org/officeDocument/2006/relationships/slideLayout" Target="../slideLayouts/slideLayout344.xml"/><Relationship Id="rId312" Type="http://schemas.openxmlformats.org/officeDocument/2006/relationships/slideLayout" Target="../slideLayouts/slideLayout509.xml"/><Relationship Id="rId354" Type="http://schemas.openxmlformats.org/officeDocument/2006/relationships/slideLayout" Target="../slideLayouts/slideLayout551.xml"/><Relationship Id="rId51" Type="http://schemas.openxmlformats.org/officeDocument/2006/relationships/slideLayout" Target="../slideLayouts/slideLayout248.xml"/><Relationship Id="rId93" Type="http://schemas.openxmlformats.org/officeDocument/2006/relationships/slideLayout" Target="../slideLayouts/slideLayout290.xml"/><Relationship Id="rId189" Type="http://schemas.openxmlformats.org/officeDocument/2006/relationships/slideLayout" Target="../slideLayouts/slideLayout386.xml"/><Relationship Id="rId396" Type="http://schemas.openxmlformats.org/officeDocument/2006/relationships/slideLayout" Target="../slideLayouts/slideLayout593.xml"/><Relationship Id="rId561" Type="http://schemas.openxmlformats.org/officeDocument/2006/relationships/slideLayout" Target="../slideLayouts/slideLayout758.xml"/><Relationship Id="rId617" Type="http://schemas.openxmlformats.org/officeDocument/2006/relationships/slideLayout" Target="../slideLayouts/slideLayout814.xml"/><Relationship Id="rId659" Type="http://schemas.openxmlformats.org/officeDocument/2006/relationships/slideLayout" Target="../slideLayouts/slideLayout856.xml"/><Relationship Id="rId214" Type="http://schemas.openxmlformats.org/officeDocument/2006/relationships/slideLayout" Target="../slideLayouts/slideLayout411.xml"/><Relationship Id="rId256" Type="http://schemas.openxmlformats.org/officeDocument/2006/relationships/slideLayout" Target="../slideLayouts/slideLayout453.xml"/><Relationship Id="rId298" Type="http://schemas.openxmlformats.org/officeDocument/2006/relationships/slideLayout" Target="../slideLayouts/slideLayout495.xml"/><Relationship Id="rId421" Type="http://schemas.openxmlformats.org/officeDocument/2006/relationships/slideLayout" Target="../slideLayouts/slideLayout618.xml"/><Relationship Id="rId463" Type="http://schemas.openxmlformats.org/officeDocument/2006/relationships/slideLayout" Target="../slideLayouts/slideLayout660.xml"/><Relationship Id="rId519" Type="http://schemas.openxmlformats.org/officeDocument/2006/relationships/slideLayout" Target="../slideLayouts/slideLayout716.xml"/><Relationship Id="rId670" Type="http://schemas.openxmlformats.org/officeDocument/2006/relationships/slideLayout" Target="../slideLayouts/slideLayout867.xml"/><Relationship Id="rId116" Type="http://schemas.openxmlformats.org/officeDocument/2006/relationships/slideLayout" Target="../slideLayouts/slideLayout313.xml"/><Relationship Id="rId158" Type="http://schemas.openxmlformats.org/officeDocument/2006/relationships/slideLayout" Target="../slideLayouts/slideLayout355.xml"/><Relationship Id="rId323" Type="http://schemas.openxmlformats.org/officeDocument/2006/relationships/slideLayout" Target="../slideLayouts/slideLayout520.xml"/><Relationship Id="rId530" Type="http://schemas.openxmlformats.org/officeDocument/2006/relationships/slideLayout" Target="../slideLayouts/slideLayout727.xml"/><Relationship Id="rId20" Type="http://schemas.openxmlformats.org/officeDocument/2006/relationships/slideLayout" Target="../slideLayouts/slideLayout217.xml"/><Relationship Id="rId62" Type="http://schemas.openxmlformats.org/officeDocument/2006/relationships/slideLayout" Target="../slideLayouts/slideLayout259.xml"/><Relationship Id="rId365" Type="http://schemas.openxmlformats.org/officeDocument/2006/relationships/slideLayout" Target="../slideLayouts/slideLayout562.xml"/><Relationship Id="rId572" Type="http://schemas.openxmlformats.org/officeDocument/2006/relationships/slideLayout" Target="../slideLayouts/slideLayout769.xml"/><Relationship Id="rId628" Type="http://schemas.openxmlformats.org/officeDocument/2006/relationships/slideLayout" Target="../slideLayouts/slideLayout825.xml"/><Relationship Id="rId225" Type="http://schemas.openxmlformats.org/officeDocument/2006/relationships/slideLayout" Target="../slideLayouts/slideLayout422.xml"/><Relationship Id="rId267" Type="http://schemas.openxmlformats.org/officeDocument/2006/relationships/slideLayout" Target="../slideLayouts/slideLayout464.xml"/><Relationship Id="rId432" Type="http://schemas.openxmlformats.org/officeDocument/2006/relationships/slideLayout" Target="../slideLayouts/slideLayout629.xml"/><Relationship Id="rId474" Type="http://schemas.openxmlformats.org/officeDocument/2006/relationships/slideLayout" Target="../slideLayouts/slideLayout671.xml"/><Relationship Id="rId127" Type="http://schemas.openxmlformats.org/officeDocument/2006/relationships/slideLayout" Target="../slideLayouts/slideLayout324.xml"/><Relationship Id="rId681" Type="http://schemas.openxmlformats.org/officeDocument/2006/relationships/slideLayout" Target="../slideLayouts/slideLayout878.xml"/><Relationship Id="rId31" Type="http://schemas.openxmlformats.org/officeDocument/2006/relationships/slideLayout" Target="../slideLayouts/slideLayout228.xml"/><Relationship Id="rId73" Type="http://schemas.openxmlformats.org/officeDocument/2006/relationships/slideLayout" Target="../slideLayouts/slideLayout270.xml"/><Relationship Id="rId169" Type="http://schemas.openxmlformats.org/officeDocument/2006/relationships/slideLayout" Target="../slideLayouts/slideLayout366.xml"/><Relationship Id="rId334" Type="http://schemas.openxmlformats.org/officeDocument/2006/relationships/slideLayout" Target="../slideLayouts/slideLayout531.xml"/><Relationship Id="rId376" Type="http://schemas.openxmlformats.org/officeDocument/2006/relationships/slideLayout" Target="../slideLayouts/slideLayout573.xml"/><Relationship Id="rId541" Type="http://schemas.openxmlformats.org/officeDocument/2006/relationships/slideLayout" Target="../slideLayouts/slideLayout738.xml"/><Relationship Id="rId583" Type="http://schemas.openxmlformats.org/officeDocument/2006/relationships/slideLayout" Target="../slideLayouts/slideLayout780.xml"/><Relationship Id="rId639" Type="http://schemas.openxmlformats.org/officeDocument/2006/relationships/slideLayout" Target="../slideLayouts/slideLayout836.xml"/><Relationship Id="rId4" Type="http://schemas.openxmlformats.org/officeDocument/2006/relationships/slideLayout" Target="../slideLayouts/slideLayout201.xml"/><Relationship Id="rId180" Type="http://schemas.openxmlformats.org/officeDocument/2006/relationships/slideLayout" Target="../slideLayouts/slideLayout377.xml"/><Relationship Id="rId236" Type="http://schemas.openxmlformats.org/officeDocument/2006/relationships/slideLayout" Target="../slideLayouts/slideLayout433.xml"/><Relationship Id="rId278" Type="http://schemas.openxmlformats.org/officeDocument/2006/relationships/slideLayout" Target="../slideLayouts/slideLayout475.xml"/><Relationship Id="rId401" Type="http://schemas.openxmlformats.org/officeDocument/2006/relationships/slideLayout" Target="../slideLayouts/slideLayout598.xml"/><Relationship Id="rId443" Type="http://schemas.openxmlformats.org/officeDocument/2006/relationships/slideLayout" Target="../slideLayouts/slideLayout640.xml"/><Relationship Id="rId650" Type="http://schemas.openxmlformats.org/officeDocument/2006/relationships/slideLayout" Target="../slideLayouts/slideLayout847.xml"/><Relationship Id="rId303" Type="http://schemas.openxmlformats.org/officeDocument/2006/relationships/slideLayout" Target="../slideLayouts/slideLayout500.xml"/><Relationship Id="rId485" Type="http://schemas.openxmlformats.org/officeDocument/2006/relationships/slideLayout" Target="../slideLayouts/slideLayout682.xml"/><Relationship Id="rId692" Type="http://schemas.openxmlformats.org/officeDocument/2006/relationships/slideLayout" Target="../slideLayouts/slideLayout889.xml"/><Relationship Id="rId42" Type="http://schemas.openxmlformats.org/officeDocument/2006/relationships/slideLayout" Target="../slideLayouts/slideLayout239.xml"/><Relationship Id="rId84" Type="http://schemas.openxmlformats.org/officeDocument/2006/relationships/slideLayout" Target="../slideLayouts/slideLayout281.xml"/><Relationship Id="rId138" Type="http://schemas.openxmlformats.org/officeDocument/2006/relationships/slideLayout" Target="../slideLayouts/slideLayout335.xml"/><Relationship Id="rId345" Type="http://schemas.openxmlformats.org/officeDocument/2006/relationships/slideLayout" Target="../slideLayouts/slideLayout542.xml"/><Relationship Id="rId387" Type="http://schemas.openxmlformats.org/officeDocument/2006/relationships/slideLayout" Target="../slideLayouts/slideLayout584.xml"/><Relationship Id="rId510" Type="http://schemas.openxmlformats.org/officeDocument/2006/relationships/slideLayout" Target="../slideLayouts/slideLayout707.xml"/><Relationship Id="rId552" Type="http://schemas.openxmlformats.org/officeDocument/2006/relationships/slideLayout" Target="../slideLayouts/slideLayout749.xml"/><Relationship Id="rId594" Type="http://schemas.openxmlformats.org/officeDocument/2006/relationships/slideLayout" Target="../slideLayouts/slideLayout791.xml"/><Relationship Id="rId608" Type="http://schemas.openxmlformats.org/officeDocument/2006/relationships/slideLayout" Target="../slideLayouts/slideLayout805.xml"/><Relationship Id="rId191" Type="http://schemas.openxmlformats.org/officeDocument/2006/relationships/slideLayout" Target="../slideLayouts/slideLayout388.xml"/><Relationship Id="rId205" Type="http://schemas.openxmlformats.org/officeDocument/2006/relationships/slideLayout" Target="../slideLayouts/slideLayout402.xml"/><Relationship Id="rId247" Type="http://schemas.openxmlformats.org/officeDocument/2006/relationships/slideLayout" Target="../slideLayouts/slideLayout444.xml"/><Relationship Id="rId412" Type="http://schemas.openxmlformats.org/officeDocument/2006/relationships/slideLayout" Target="../slideLayouts/slideLayout609.xml"/><Relationship Id="rId107" Type="http://schemas.openxmlformats.org/officeDocument/2006/relationships/slideLayout" Target="../slideLayouts/slideLayout304.xml"/><Relationship Id="rId289" Type="http://schemas.openxmlformats.org/officeDocument/2006/relationships/slideLayout" Target="../slideLayouts/slideLayout486.xml"/><Relationship Id="rId454" Type="http://schemas.openxmlformats.org/officeDocument/2006/relationships/slideLayout" Target="../slideLayouts/slideLayout651.xml"/><Relationship Id="rId496" Type="http://schemas.openxmlformats.org/officeDocument/2006/relationships/slideLayout" Target="../slideLayouts/slideLayout693.xml"/><Relationship Id="rId661" Type="http://schemas.openxmlformats.org/officeDocument/2006/relationships/slideLayout" Target="../slideLayouts/slideLayout858.xml"/><Relationship Id="rId11" Type="http://schemas.openxmlformats.org/officeDocument/2006/relationships/slideLayout" Target="../slideLayouts/slideLayout208.xml"/><Relationship Id="rId53" Type="http://schemas.openxmlformats.org/officeDocument/2006/relationships/slideLayout" Target="../slideLayouts/slideLayout250.xml"/><Relationship Id="rId149" Type="http://schemas.openxmlformats.org/officeDocument/2006/relationships/slideLayout" Target="../slideLayouts/slideLayout346.xml"/><Relationship Id="rId314" Type="http://schemas.openxmlformats.org/officeDocument/2006/relationships/slideLayout" Target="../slideLayouts/slideLayout511.xml"/><Relationship Id="rId356" Type="http://schemas.openxmlformats.org/officeDocument/2006/relationships/slideLayout" Target="../slideLayouts/slideLayout553.xml"/><Relationship Id="rId398" Type="http://schemas.openxmlformats.org/officeDocument/2006/relationships/slideLayout" Target="../slideLayouts/slideLayout595.xml"/><Relationship Id="rId521" Type="http://schemas.openxmlformats.org/officeDocument/2006/relationships/slideLayout" Target="../slideLayouts/slideLayout718.xml"/><Relationship Id="rId563" Type="http://schemas.openxmlformats.org/officeDocument/2006/relationships/slideLayout" Target="../slideLayouts/slideLayout760.xml"/><Relationship Id="rId619" Type="http://schemas.openxmlformats.org/officeDocument/2006/relationships/slideLayout" Target="../slideLayouts/slideLayout816.xml"/><Relationship Id="rId95" Type="http://schemas.openxmlformats.org/officeDocument/2006/relationships/slideLayout" Target="../slideLayouts/slideLayout292.xml"/><Relationship Id="rId160" Type="http://schemas.openxmlformats.org/officeDocument/2006/relationships/slideLayout" Target="../slideLayouts/slideLayout357.xml"/><Relationship Id="rId216" Type="http://schemas.openxmlformats.org/officeDocument/2006/relationships/slideLayout" Target="../slideLayouts/slideLayout413.xml"/><Relationship Id="rId423" Type="http://schemas.openxmlformats.org/officeDocument/2006/relationships/slideLayout" Target="../slideLayouts/slideLayout620.xml"/><Relationship Id="rId258" Type="http://schemas.openxmlformats.org/officeDocument/2006/relationships/slideLayout" Target="../slideLayouts/slideLayout455.xml"/><Relationship Id="rId465" Type="http://schemas.openxmlformats.org/officeDocument/2006/relationships/slideLayout" Target="../slideLayouts/slideLayout662.xml"/><Relationship Id="rId630" Type="http://schemas.openxmlformats.org/officeDocument/2006/relationships/slideLayout" Target="../slideLayouts/slideLayout827.xml"/><Relationship Id="rId672" Type="http://schemas.openxmlformats.org/officeDocument/2006/relationships/slideLayout" Target="../slideLayouts/slideLayout869.xml"/><Relationship Id="rId22" Type="http://schemas.openxmlformats.org/officeDocument/2006/relationships/slideLayout" Target="../slideLayouts/slideLayout219.xml"/><Relationship Id="rId64" Type="http://schemas.openxmlformats.org/officeDocument/2006/relationships/slideLayout" Target="../slideLayouts/slideLayout261.xml"/><Relationship Id="rId118" Type="http://schemas.openxmlformats.org/officeDocument/2006/relationships/slideLayout" Target="../slideLayouts/slideLayout315.xml"/><Relationship Id="rId325" Type="http://schemas.openxmlformats.org/officeDocument/2006/relationships/slideLayout" Target="../slideLayouts/slideLayout522.xml"/><Relationship Id="rId367" Type="http://schemas.openxmlformats.org/officeDocument/2006/relationships/slideLayout" Target="../slideLayouts/slideLayout564.xml"/><Relationship Id="rId532" Type="http://schemas.openxmlformats.org/officeDocument/2006/relationships/slideLayout" Target="../slideLayouts/slideLayout729.xml"/><Relationship Id="rId574" Type="http://schemas.openxmlformats.org/officeDocument/2006/relationships/slideLayout" Target="../slideLayouts/slideLayout771.xml"/><Relationship Id="rId171" Type="http://schemas.openxmlformats.org/officeDocument/2006/relationships/slideLayout" Target="../slideLayouts/slideLayout368.xml"/><Relationship Id="rId227" Type="http://schemas.openxmlformats.org/officeDocument/2006/relationships/slideLayout" Target="../slideLayouts/slideLayout424.xml"/><Relationship Id="rId269" Type="http://schemas.openxmlformats.org/officeDocument/2006/relationships/slideLayout" Target="../slideLayouts/slideLayout466.xml"/><Relationship Id="rId434" Type="http://schemas.openxmlformats.org/officeDocument/2006/relationships/slideLayout" Target="../slideLayouts/slideLayout631.xml"/><Relationship Id="rId476" Type="http://schemas.openxmlformats.org/officeDocument/2006/relationships/slideLayout" Target="../slideLayouts/slideLayout673.xml"/><Relationship Id="rId641" Type="http://schemas.openxmlformats.org/officeDocument/2006/relationships/slideLayout" Target="../slideLayouts/slideLayout838.xml"/><Relationship Id="rId683" Type="http://schemas.openxmlformats.org/officeDocument/2006/relationships/slideLayout" Target="../slideLayouts/slideLayout880.xml"/><Relationship Id="rId33" Type="http://schemas.openxmlformats.org/officeDocument/2006/relationships/slideLayout" Target="../slideLayouts/slideLayout230.xml"/><Relationship Id="rId129" Type="http://schemas.openxmlformats.org/officeDocument/2006/relationships/slideLayout" Target="../slideLayouts/slideLayout326.xml"/><Relationship Id="rId280" Type="http://schemas.openxmlformats.org/officeDocument/2006/relationships/slideLayout" Target="../slideLayouts/slideLayout477.xml"/><Relationship Id="rId336" Type="http://schemas.openxmlformats.org/officeDocument/2006/relationships/slideLayout" Target="../slideLayouts/slideLayout533.xml"/><Relationship Id="rId501" Type="http://schemas.openxmlformats.org/officeDocument/2006/relationships/slideLayout" Target="../slideLayouts/slideLayout698.xml"/><Relationship Id="rId543" Type="http://schemas.openxmlformats.org/officeDocument/2006/relationships/slideLayout" Target="../slideLayouts/slideLayout740.xml"/><Relationship Id="rId75" Type="http://schemas.openxmlformats.org/officeDocument/2006/relationships/slideLayout" Target="../slideLayouts/slideLayout272.xml"/><Relationship Id="rId140" Type="http://schemas.openxmlformats.org/officeDocument/2006/relationships/slideLayout" Target="../slideLayouts/slideLayout337.xml"/><Relationship Id="rId182" Type="http://schemas.openxmlformats.org/officeDocument/2006/relationships/slideLayout" Target="../slideLayouts/slideLayout379.xml"/><Relationship Id="rId378" Type="http://schemas.openxmlformats.org/officeDocument/2006/relationships/slideLayout" Target="../slideLayouts/slideLayout575.xml"/><Relationship Id="rId403" Type="http://schemas.openxmlformats.org/officeDocument/2006/relationships/slideLayout" Target="../slideLayouts/slideLayout600.xml"/><Relationship Id="rId585" Type="http://schemas.openxmlformats.org/officeDocument/2006/relationships/slideLayout" Target="../slideLayouts/slideLayout782.xml"/><Relationship Id="rId6" Type="http://schemas.openxmlformats.org/officeDocument/2006/relationships/slideLayout" Target="../slideLayouts/slideLayout203.xml"/><Relationship Id="rId238" Type="http://schemas.openxmlformats.org/officeDocument/2006/relationships/slideLayout" Target="../slideLayouts/slideLayout435.xml"/><Relationship Id="rId445" Type="http://schemas.openxmlformats.org/officeDocument/2006/relationships/slideLayout" Target="../slideLayouts/slideLayout642.xml"/><Relationship Id="rId487" Type="http://schemas.openxmlformats.org/officeDocument/2006/relationships/slideLayout" Target="../slideLayouts/slideLayout684.xml"/><Relationship Id="rId610" Type="http://schemas.openxmlformats.org/officeDocument/2006/relationships/slideLayout" Target="../slideLayouts/slideLayout807.xml"/><Relationship Id="rId652" Type="http://schemas.openxmlformats.org/officeDocument/2006/relationships/slideLayout" Target="../slideLayouts/slideLayout849.xml"/><Relationship Id="rId694" Type="http://schemas.openxmlformats.org/officeDocument/2006/relationships/slideLayout" Target="../slideLayouts/slideLayout891.xml"/><Relationship Id="rId291" Type="http://schemas.openxmlformats.org/officeDocument/2006/relationships/slideLayout" Target="../slideLayouts/slideLayout488.xml"/><Relationship Id="rId305" Type="http://schemas.openxmlformats.org/officeDocument/2006/relationships/slideLayout" Target="../slideLayouts/slideLayout502.xml"/><Relationship Id="rId347" Type="http://schemas.openxmlformats.org/officeDocument/2006/relationships/slideLayout" Target="../slideLayouts/slideLayout544.xml"/><Relationship Id="rId512" Type="http://schemas.openxmlformats.org/officeDocument/2006/relationships/slideLayout" Target="../slideLayouts/slideLayout709.xml"/><Relationship Id="rId44" Type="http://schemas.openxmlformats.org/officeDocument/2006/relationships/slideLayout" Target="../slideLayouts/slideLayout241.xml"/><Relationship Id="rId86" Type="http://schemas.openxmlformats.org/officeDocument/2006/relationships/slideLayout" Target="../slideLayouts/slideLayout283.xml"/><Relationship Id="rId151" Type="http://schemas.openxmlformats.org/officeDocument/2006/relationships/slideLayout" Target="../slideLayouts/slideLayout348.xml"/><Relationship Id="rId389" Type="http://schemas.openxmlformats.org/officeDocument/2006/relationships/slideLayout" Target="../slideLayouts/slideLayout586.xml"/><Relationship Id="rId554" Type="http://schemas.openxmlformats.org/officeDocument/2006/relationships/slideLayout" Target="../slideLayouts/slideLayout751.xml"/><Relationship Id="rId596" Type="http://schemas.openxmlformats.org/officeDocument/2006/relationships/slideLayout" Target="../slideLayouts/slideLayout793.xml"/><Relationship Id="rId193" Type="http://schemas.openxmlformats.org/officeDocument/2006/relationships/slideLayout" Target="../slideLayouts/slideLayout390.xml"/><Relationship Id="rId207" Type="http://schemas.openxmlformats.org/officeDocument/2006/relationships/slideLayout" Target="../slideLayouts/slideLayout404.xml"/><Relationship Id="rId249" Type="http://schemas.openxmlformats.org/officeDocument/2006/relationships/slideLayout" Target="../slideLayouts/slideLayout446.xml"/><Relationship Id="rId414" Type="http://schemas.openxmlformats.org/officeDocument/2006/relationships/slideLayout" Target="../slideLayouts/slideLayout611.xml"/><Relationship Id="rId456" Type="http://schemas.openxmlformats.org/officeDocument/2006/relationships/slideLayout" Target="../slideLayouts/slideLayout653.xml"/><Relationship Id="rId498" Type="http://schemas.openxmlformats.org/officeDocument/2006/relationships/slideLayout" Target="../slideLayouts/slideLayout695.xml"/><Relationship Id="rId621" Type="http://schemas.openxmlformats.org/officeDocument/2006/relationships/slideLayout" Target="../slideLayouts/slideLayout818.xml"/><Relationship Id="rId663" Type="http://schemas.openxmlformats.org/officeDocument/2006/relationships/slideLayout" Target="../slideLayouts/slideLayout860.xml"/><Relationship Id="rId13" Type="http://schemas.openxmlformats.org/officeDocument/2006/relationships/slideLayout" Target="../slideLayouts/slideLayout210.xml"/><Relationship Id="rId109" Type="http://schemas.openxmlformats.org/officeDocument/2006/relationships/slideLayout" Target="../slideLayouts/slideLayout306.xml"/><Relationship Id="rId260" Type="http://schemas.openxmlformats.org/officeDocument/2006/relationships/slideLayout" Target="../slideLayouts/slideLayout457.xml"/><Relationship Id="rId316" Type="http://schemas.openxmlformats.org/officeDocument/2006/relationships/slideLayout" Target="../slideLayouts/slideLayout513.xml"/><Relationship Id="rId523" Type="http://schemas.openxmlformats.org/officeDocument/2006/relationships/slideLayout" Target="../slideLayouts/slideLayout720.xml"/><Relationship Id="rId55" Type="http://schemas.openxmlformats.org/officeDocument/2006/relationships/slideLayout" Target="../slideLayouts/slideLayout252.xml"/><Relationship Id="rId97" Type="http://schemas.openxmlformats.org/officeDocument/2006/relationships/slideLayout" Target="../slideLayouts/slideLayout294.xml"/><Relationship Id="rId120" Type="http://schemas.openxmlformats.org/officeDocument/2006/relationships/slideLayout" Target="../slideLayouts/slideLayout317.xml"/><Relationship Id="rId358" Type="http://schemas.openxmlformats.org/officeDocument/2006/relationships/slideLayout" Target="../slideLayouts/slideLayout555.xml"/><Relationship Id="rId565" Type="http://schemas.openxmlformats.org/officeDocument/2006/relationships/slideLayout" Target="../slideLayouts/slideLayout762.xml"/><Relationship Id="rId162" Type="http://schemas.openxmlformats.org/officeDocument/2006/relationships/slideLayout" Target="../slideLayouts/slideLayout359.xml"/><Relationship Id="rId218" Type="http://schemas.openxmlformats.org/officeDocument/2006/relationships/slideLayout" Target="../slideLayouts/slideLayout415.xml"/><Relationship Id="rId425" Type="http://schemas.openxmlformats.org/officeDocument/2006/relationships/slideLayout" Target="../slideLayouts/slideLayout622.xml"/><Relationship Id="rId467" Type="http://schemas.openxmlformats.org/officeDocument/2006/relationships/slideLayout" Target="../slideLayouts/slideLayout664.xml"/><Relationship Id="rId632" Type="http://schemas.openxmlformats.org/officeDocument/2006/relationships/slideLayout" Target="../slideLayouts/slideLayout829.xml"/><Relationship Id="rId271" Type="http://schemas.openxmlformats.org/officeDocument/2006/relationships/slideLayout" Target="../slideLayouts/slideLayout468.xml"/><Relationship Id="rId674" Type="http://schemas.openxmlformats.org/officeDocument/2006/relationships/slideLayout" Target="../slideLayouts/slideLayout871.xml"/><Relationship Id="rId24" Type="http://schemas.openxmlformats.org/officeDocument/2006/relationships/slideLayout" Target="../slideLayouts/slideLayout221.xml"/><Relationship Id="rId66" Type="http://schemas.openxmlformats.org/officeDocument/2006/relationships/slideLayout" Target="../slideLayouts/slideLayout263.xml"/><Relationship Id="rId131" Type="http://schemas.openxmlformats.org/officeDocument/2006/relationships/slideLayout" Target="../slideLayouts/slideLayout328.xml"/><Relationship Id="rId327" Type="http://schemas.openxmlformats.org/officeDocument/2006/relationships/slideLayout" Target="../slideLayouts/slideLayout524.xml"/><Relationship Id="rId369" Type="http://schemas.openxmlformats.org/officeDocument/2006/relationships/slideLayout" Target="../slideLayouts/slideLayout566.xml"/><Relationship Id="rId534" Type="http://schemas.openxmlformats.org/officeDocument/2006/relationships/slideLayout" Target="../slideLayouts/slideLayout731.xml"/><Relationship Id="rId576" Type="http://schemas.openxmlformats.org/officeDocument/2006/relationships/slideLayout" Target="../slideLayouts/slideLayout773.xml"/><Relationship Id="rId173" Type="http://schemas.openxmlformats.org/officeDocument/2006/relationships/slideLayout" Target="../slideLayouts/slideLayout370.xml"/><Relationship Id="rId229" Type="http://schemas.openxmlformats.org/officeDocument/2006/relationships/slideLayout" Target="../slideLayouts/slideLayout426.xml"/><Relationship Id="rId380" Type="http://schemas.openxmlformats.org/officeDocument/2006/relationships/slideLayout" Target="../slideLayouts/slideLayout577.xml"/><Relationship Id="rId436" Type="http://schemas.openxmlformats.org/officeDocument/2006/relationships/slideLayout" Target="../slideLayouts/slideLayout633.xml"/><Relationship Id="rId601" Type="http://schemas.openxmlformats.org/officeDocument/2006/relationships/slideLayout" Target="../slideLayouts/slideLayout798.xml"/><Relationship Id="rId643" Type="http://schemas.openxmlformats.org/officeDocument/2006/relationships/slideLayout" Target="../slideLayouts/slideLayout840.xml"/><Relationship Id="rId240" Type="http://schemas.openxmlformats.org/officeDocument/2006/relationships/slideLayout" Target="../slideLayouts/slideLayout437.xml"/><Relationship Id="rId478" Type="http://schemas.openxmlformats.org/officeDocument/2006/relationships/slideLayout" Target="../slideLayouts/slideLayout675.xml"/><Relationship Id="rId685" Type="http://schemas.openxmlformats.org/officeDocument/2006/relationships/slideLayout" Target="../slideLayouts/slideLayout882.xml"/><Relationship Id="rId35" Type="http://schemas.openxmlformats.org/officeDocument/2006/relationships/slideLayout" Target="../slideLayouts/slideLayout232.xml"/><Relationship Id="rId77" Type="http://schemas.openxmlformats.org/officeDocument/2006/relationships/slideLayout" Target="../slideLayouts/slideLayout274.xml"/><Relationship Id="rId100" Type="http://schemas.openxmlformats.org/officeDocument/2006/relationships/slideLayout" Target="../slideLayouts/slideLayout297.xml"/><Relationship Id="rId282" Type="http://schemas.openxmlformats.org/officeDocument/2006/relationships/slideLayout" Target="../slideLayouts/slideLayout479.xml"/><Relationship Id="rId338" Type="http://schemas.openxmlformats.org/officeDocument/2006/relationships/slideLayout" Target="../slideLayouts/slideLayout535.xml"/><Relationship Id="rId503" Type="http://schemas.openxmlformats.org/officeDocument/2006/relationships/slideLayout" Target="../slideLayouts/slideLayout700.xml"/><Relationship Id="rId545" Type="http://schemas.openxmlformats.org/officeDocument/2006/relationships/slideLayout" Target="../slideLayouts/slideLayout742.xml"/><Relationship Id="rId587" Type="http://schemas.openxmlformats.org/officeDocument/2006/relationships/slideLayout" Target="../slideLayouts/slideLayout784.xml"/><Relationship Id="rId8" Type="http://schemas.openxmlformats.org/officeDocument/2006/relationships/slideLayout" Target="../slideLayouts/slideLayout205.xml"/><Relationship Id="rId142" Type="http://schemas.openxmlformats.org/officeDocument/2006/relationships/slideLayout" Target="../slideLayouts/slideLayout339.xml"/><Relationship Id="rId184" Type="http://schemas.openxmlformats.org/officeDocument/2006/relationships/slideLayout" Target="../slideLayouts/slideLayout381.xml"/><Relationship Id="rId391" Type="http://schemas.openxmlformats.org/officeDocument/2006/relationships/slideLayout" Target="../slideLayouts/slideLayout588.xml"/><Relationship Id="rId405" Type="http://schemas.openxmlformats.org/officeDocument/2006/relationships/slideLayout" Target="../slideLayouts/slideLayout602.xml"/><Relationship Id="rId447" Type="http://schemas.openxmlformats.org/officeDocument/2006/relationships/slideLayout" Target="../slideLayouts/slideLayout644.xml"/><Relationship Id="rId612" Type="http://schemas.openxmlformats.org/officeDocument/2006/relationships/slideLayout" Target="../slideLayouts/slideLayout809.xml"/><Relationship Id="rId251" Type="http://schemas.openxmlformats.org/officeDocument/2006/relationships/slideLayout" Target="../slideLayouts/slideLayout448.xml"/><Relationship Id="rId489" Type="http://schemas.openxmlformats.org/officeDocument/2006/relationships/slideLayout" Target="../slideLayouts/slideLayout686.xml"/><Relationship Id="rId654" Type="http://schemas.openxmlformats.org/officeDocument/2006/relationships/slideLayout" Target="../slideLayouts/slideLayout851.xml"/><Relationship Id="rId696" Type="http://schemas.openxmlformats.org/officeDocument/2006/relationships/image" Target="../media/image10.jpeg"/><Relationship Id="rId46" Type="http://schemas.openxmlformats.org/officeDocument/2006/relationships/slideLayout" Target="../slideLayouts/slideLayout243.xml"/><Relationship Id="rId293" Type="http://schemas.openxmlformats.org/officeDocument/2006/relationships/slideLayout" Target="../slideLayouts/slideLayout490.xml"/><Relationship Id="rId307" Type="http://schemas.openxmlformats.org/officeDocument/2006/relationships/slideLayout" Target="../slideLayouts/slideLayout504.xml"/><Relationship Id="rId349" Type="http://schemas.openxmlformats.org/officeDocument/2006/relationships/slideLayout" Target="../slideLayouts/slideLayout546.xml"/><Relationship Id="rId514" Type="http://schemas.openxmlformats.org/officeDocument/2006/relationships/slideLayout" Target="../slideLayouts/slideLayout711.xml"/><Relationship Id="rId556" Type="http://schemas.openxmlformats.org/officeDocument/2006/relationships/slideLayout" Target="../slideLayouts/slideLayout753.xml"/><Relationship Id="rId88" Type="http://schemas.openxmlformats.org/officeDocument/2006/relationships/slideLayout" Target="../slideLayouts/slideLayout285.xml"/><Relationship Id="rId111" Type="http://schemas.openxmlformats.org/officeDocument/2006/relationships/slideLayout" Target="../slideLayouts/slideLayout308.xml"/><Relationship Id="rId153" Type="http://schemas.openxmlformats.org/officeDocument/2006/relationships/slideLayout" Target="../slideLayouts/slideLayout350.xml"/><Relationship Id="rId195" Type="http://schemas.openxmlformats.org/officeDocument/2006/relationships/slideLayout" Target="../slideLayouts/slideLayout392.xml"/><Relationship Id="rId209" Type="http://schemas.openxmlformats.org/officeDocument/2006/relationships/slideLayout" Target="../slideLayouts/slideLayout406.xml"/><Relationship Id="rId360" Type="http://schemas.openxmlformats.org/officeDocument/2006/relationships/slideLayout" Target="../slideLayouts/slideLayout557.xml"/><Relationship Id="rId416" Type="http://schemas.openxmlformats.org/officeDocument/2006/relationships/slideLayout" Target="../slideLayouts/slideLayout613.xml"/><Relationship Id="rId598" Type="http://schemas.openxmlformats.org/officeDocument/2006/relationships/slideLayout" Target="../slideLayouts/slideLayout795.xml"/><Relationship Id="rId220" Type="http://schemas.openxmlformats.org/officeDocument/2006/relationships/slideLayout" Target="../slideLayouts/slideLayout417.xml"/><Relationship Id="rId458" Type="http://schemas.openxmlformats.org/officeDocument/2006/relationships/slideLayout" Target="../slideLayouts/slideLayout655.xml"/><Relationship Id="rId623" Type="http://schemas.openxmlformats.org/officeDocument/2006/relationships/slideLayout" Target="../slideLayouts/slideLayout820.xml"/><Relationship Id="rId665" Type="http://schemas.openxmlformats.org/officeDocument/2006/relationships/slideLayout" Target="../slideLayouts/slideLayout862.xml"/><Relationship Id="rId15" Type="http://schemas.openxmlformats.org/officeDocument/2006/relationships/slideLayout" Target="../slideLayouts/slideLayout212.xml"/><Relationship Id="rId57" Type="http://schemas.openxmlformats.org/officeDocument/2006/relationships/slideLayout" Target="../slideLayouts/slideLayout254.xml"/><Relationship Id="rId262" Type="http://schemas.openxmlformats.org/officeDocument/2006/relationships/slideLayout" Target="../slideLayouts/slideLayout459.xml"/><Relationship Id="rId318" Type="http://schemas.openxmlformats.org/officeDocument/2006/relationships/slideLayout" Target="../slideLayouts/slideLayout515.xml"/><Relationship Id="rId525" Type="http://schemas.openxmlformats.org/officeDocument/2006/relationships/slideLayout" Target="../slideLayouts/slideLayout722.xml"/><Relationship Id="rId567" Type="http://schemas.openxmlformats.org/officeDocument/2006/relationships/slideLayout" Target="../slideLayouts/slideLayout764.xml"/><Relationship Id="rId99" Type="http://schemas.openxmlformats.org/officeDocument/2006/relationships/slideLayout" Target="../slideLayouts/slideLayout296.xml"/><Relationship Id="rId122" Type="http://schemas.openxmlformats.org/officeDocument/2006/relationships/slideLayout" Target="../slideLayouts/slideLayout319.xml"/><Relationship Id="rId164" Type="http://schemas.openxmlformats.org/officeDocument/2006/relationships/slideLayout" Target="../slideLayouts/slideLayout361.xml"/><Relationship Id="rId371" Type="http://schemas.openxmlformats.org/officeDocument/2006/relationships/slideLayout" Target="../slideLayouts/slideLayout568.xml"/><Relationship Id="rId427" Type="http://schemas.openxmlformats.org/officeDocument/2006/relationships/slideLayout" Target="../slideLayouts/slideLayout624.xml"/><Relationship Id="rId469" Type="http://schemas.openxmlformats.org/officeDocument/2006/relationships/slideLayout" Target="../slideLayouts/slideLayout666.xml"/><Relationship Id="rId634" Type="http://schemas.openxmlformats.org/officeDocument/2006/relationships/slideLayout" Target="../slideLayouts/slideLayout831.xml"/><Relationship Id="rId676" Type="http://schemas.openxmlformats.org/officeDocument/2006/relationships/slideLayout" Target="../slideLayouts/slideLayout873.xml"/><Relationship Id="rId26" Type="http://schemas.openxmlformats.org/officeDocument/2006/relationships/slideLayout" Target="../slideLayouts/slideLayout223.xml"/><Relationship Id="rId231" Type="http://schemas.openxmlformats.org/officeDocument/2006/relationships/slideLayout" Target="../slideLayouts/slideLayout428.xml"/><Relationship Id="rId273" Type="http://schemas.openxmlformats.org/officeDocument/2006/relationships/slideLayout" Target="../slideLayouts/slideLayout470.xml"/><Relationship Id="rId329" Type="http://schemas.openxmlformats.org/officeDocument/2006/relationships/slideLayout" Target="../slideLayouts/slideLayout526.xml"/><Relationship Id="rId480" Type="http://schemas.openxmlformats.org/officeDocument/2006/relationships/slideLayout" Target="../slideLayouts/slideLayout677.xml"/><Relationship Id="rId536" Type="http://schemas.openxmlformats.org/officeDocument/2006/relationships/slideLayout" Target="../slideLayouts/slideLayout733.xml"/><Relationship Id="rId68" Type="http://schemas.openxmlformats.org/officeDocument/2006/relationships/slideLayout" Target="../slideLayouts/slideLayout265.xml"/><Relationship Id="rId133" Type="http://schemas.openxmlformats.org/officeDocument/2006/relationships/slideLayout" Target="../slideLayouts/slideLayout330.xml"/><Relationship Id="rId175" Type="http://schemas.openxmlformats.org/officeDocument/2006/relationships/slideLayout" Target="../slideLayouts/slideLayout372.xml"/><Relationship Id="rId340" Type="http://schemas.openxmlformats.org/officeDocument/2006/relationships/slideLayout" Target="../slideLayouts/slideLayout537.xml"/><Relationship Id="rId578" Type="http://schemas.openxmlformats.org/officeDocument/2006/relationships/slideLayout" Target="../slideLayouts/slideLayout775.xml"/><Relationship Id="rId200" Type="http://schemas.openxmlformats.org/officeDocument/2006/relationships/slideLayout" Target="../slideLayouts/slideLayout397.xml"/><Relationship Id="rId382" Type="http://schemas.openxmlformats.org/officeDocument/2006/relationships/slideLayout" Target="../slideLayouts/slideLayout579.xml"/><Relationship Id="rId438" Type="http://schemas.openxmlformats.org/officeDocument/2006/relationships/slideLayout" Target="../slideLayouts/slideLayout635.xml"/><Relationship Id="rId603" Type="http://schemas.openxmlformats.org/officeDocument/2006/relationships/slideLayout" Target="../slideLayouts/slideLayout800.xml"/><Relationship Id="rId645" Type="http://schemas.openxmlformats.org/officeDocument/2006/relationships/slideLayout" Target="../slideLayouts/slideLayout842.xml"/><Relationship Id="rId687" Type="http://schemas.openxmlformats.org/officeDocument/2006/relationships/slideLayout" Target="../slideLayouts/slideLayout884.xml"/><Relationship Id="rId242" Type="http://schemas.openxmlformats.org/officeDocument/2006/relationships/slideLayout" Target="../slideLayouts/slideLayout439.xml"/><Relationship Id="rId284" Type="http://schemas.openxmlformats.org/officeDocument/2006/relationships/slideLayout" Target="../slideLayouts/slideLayout481.xml"/><Relationship Id="rId491" Type="http://schemas.openxmlformats.org/officeDocument/2006/relationships/slideLayout" Target="../slideLayouts/slideLayout688.xml"/><Relationship Id="rId505" Type="http://schemas.openxmlformats.org/officeDocument/2006/relationships/slideLayout" Target="../slideLayouts/slideLayout702.xml"/><Relationship Id="rId37" Type="http://schemas.openxmlformats.org/officeDocument/2006/relationships/slideLayout" Target="../slideLayouts/slideLayout234.xml"/><Relationship Id="rId79" Type="http://schemas.openxmlformats.org/officeDocument/2006/relationships/slideLayout" Target="../slideLayouts/slideLayout276.xml"/><Relationship Id="rId102" Type="http://schemas.openxmlformats.org/officeDocument/2006/relationships/slideLayout" Target="../slideLayouts/slideLayout299.xml"/><Relationship Id="rId144" Type="http://schemas.openxmlformats.org/officeDocument/2006/relationships/slideLayout" Target="../slideLayouts/slideLayout341.xml"/><Relationship Id="rId547" Type="http://schemas.openxmlformats.org/officeDocument/2006/relationships/slideLayout" Target="../slideLayouts/slideLayout744.xml"/><Relationship Id="rId589" Type="http://schemas.openxmlformats.org/officeDocument/2006/relationships/slideLayout" Target="../slideLayouts/slideLayout786.xml"/><Relationship Id="rId90" Type="http://schemas.openxmlformats.org/officeDocument/2006/relationships/slideLayout" Target="../slideLayouts/slideLayout287.xml"/><Relationship Id="rId186" Type="http://schemas.openxmlformats.org/officeDocument/2006/relationships/slideLayout" Target="../slideLayouts/slideLayout383.xml"/><Relationship Id="rId351" Type="http://schemas.openxmlformats.org/officeDocument/2006/relationships/slideLayout" Target="../slideLayouts/slideLayout548.xml"/><Relationship Id="rId393" Type="http://schemas.openxmlformats.org/officeDocument/2006/relationships/slideLayout" Target="../slideLayouts/slideLayout590.xml"/><Relationship Id="rId407" Type="http://schemas.openxmlformats.org/officeDocument/2006/relationships/slideLayout" Target="../slideLayouts/slideLayout604.xml"/><Relationship Id="rId449" Type="http://schemas.openxmlformats.org/officeDocument/2006/relationships/slideLayout" Target="../slideLayouts/slideLayout646.xml"/><Relationship Id="rId614" Type="http://schemas.openxmlformats.org/officeDocument/2006/relationships/slideLayout" Target="../slideLayouts/slideLayout811.xml"/><Relationship Id="rId656" Type="http://schemas.openxmlformats.org/officeDocument/2006/relationships/slideLayout" Target="../slideLayouts/slideLayout853.xml"/><Relationship Id="rId211" Type="http://schemas.openxmlformats.org/officeDocument/2006/relationships/slideLayout" Target="../slideLayouts/slideLayout408.xml"/><Relationship Id="rId253" Type="http://schemas.openxmlformats.org/officeDocument/2006/relationships/slideLayout" Target="../slideLayouts/slideLayout450.xml"/><Relationship Id="rId295" Type="http://schemas.openxmlformats.org/officeDocument/2006/relationships/slideLayout" Target="../slideLayouts/slideLayout492.xml"/><Relationship Id="rId309" Type="http://schemas.openxmlformats.org/officeDocument/2006/relationships/slideLayout" Target="../slideLayouts/slideLayout506.xml"/><Relationship Id="rId460" Type="http://schemas.openxmlformats.org/officeDocument/2006/relationships/slideLayout" Target="../slideLayouts/slideLayout657.xml"/><Relationship Id="rId516" Type="http://schemas.openxmlformats.org/officeDocument/2006/relationships/slideLayout" Target="../slideLayouts/slideLayout713.xml"/><Relationship Id="rId698" Type="http://schemas.openxmlformats.org/officeDocument/2006/relationships/image" Target="../media/image12.png"/><Relationship Id="rId48" Type="http://schemas.openxmlformats.org/officeDocument/2006/relationships/slideLayout" Target="../slideLayouts/slideLayout245.xml"/><Relationship Id="rId113" Type="http://schemas.openxmlformats.org/officeDocument/2006/relationships/slideLayout" Target="../slideLayouts/slideLayout310.xml"/><Relationship Id="rId320" Type="http://schemas.openxmlformats.org/officeDocument/2006/relationships/slideLayout" Target="../slideLayouts/slideLayout517.xml"/><Relationship Id="rId558" Type="http://schemas.openxmlformats.org/officeDocument/2006/relationships/slideLayout" Target="../slideLayouts/slideLayout755.xml"/><Relationship Id="rId155" Type="http://schemas.openxmlformats.org/officeDocument/2006/relationships/slideLayout" Target="../slideLayouts/slideLayout352.xml"/><Relationship Id="rId197" Type="http://schemas.openxmlformats.org/officeDocument/2006/relationships/slideLayout" Target="../slideLayouts/slideLayout394.xml"/><Relationship Id="rId362" Type="http://schemas.openxmlformats.org/officeDocument/2006/relationships/slideLayout" Target="../slideLayouts/slideLayout559.xml"/><Relationship Id="rId418" Type="http://schemas.openxmlformats.org/officeDocument/2006/relationships/slideLayout" Target="../slideLayouts/slideLayout615.xml"/><Relationship Id="rId625" Type="http://schemas.openxmlformats.org/officeDocument/2006/relationships/slideLayout" Target="../slideLayouts/slideLayout822.xml"/><Relationship Id="rId222" Type="http://schemas.openxmlformats.org/officeDocument/2006/relationships/slideLayout" Target="../slideLayouts/slideLayout419.xml"/><Relationship Id="rId264" Type="http://schemas.openxmlformats.org/officeDocument/2006/relationships/slideLayout" Target="../slideLayouts/slideLayout461.xml"/><Relationship Id="rId471" Type="http://schemas.openxmlformats.org/officeDocument/2006/relationships/slideLayout" Target="../slideLayouts/slideLayout668.xml"/><Relationship Id="rId667" Type="http://schemas.openxmlformats.org/officeDocument/2006/relationships/slideLayout" Target="../slideLayouts/slideLayout864.xml"/><Relationship Id="rId17" Type="http://schemas.openxmlformats.org/officeDocument/2006/relationships/slideLayout" Target="../slideLayouts/slideLayout214.xml"/><Relationship Id="rId59" Type="http://schemas.openxmlformats.org/officeDocument/2006/relationships/slideLayout" Target="../slideLayouts/slideLayout256.xml"/><Relationship Id="rId124" Type="http://schemas.openxmlformats.org/officeDocument/2006/relationships/slideLayout" Target="../slideLayouts/slideLayout321.xml"/><Relationship Id="rId527" Type="http://schemas.openxmlformats.org/officeDocument/2006/relationships/slideLayout" Target="../slideLayouts/slideLayout724.xml"/><Relationship Id="rId569" Type="http://schemas.openxmlformats.org/officeDocument/2006/relationships/slideLayout" Target="../slideLayouts/slideLayout766.xml"/><Relationship Id="rId70" Type="http://schemas.openxmlformats.org/officeDocument/2006/relationships/slideLayout" Target="../slideLayouts/slideLayout267.xml"/><Relationship Id="rId166" Type="http://schemas.openxmlformats.org/officeDocument/2006/relationships/slideLayout" Target="../slideLayouts/slideLayout363.xml"/><Relationship Id="rId331" Type="http://schemas.openxmlformats.org/officeDocument/2006/relationships/slideLayout" Target="../slideLayouts/slideLayout528.xml"/><Relationship Id="rId373" Type="http://schemas.openxmlformats.org/officeDocument/2006/relationships/slideLayout" Target="../slideLayouts/slideLayout570.xml"/><Relationship Id="rId429" Type="http://schemas.openxmlformats.org/officeDocument/2006/relationships/slideLayout" Target="../slideLayouts/slideLayout626.xml"/><Relationship Id="rId580" Type="http://schemas.openxmlformats.org/officeDocument/2006/relationships/slideLayout" Target="../slideLayouts/slideLayout777.xml"/><Relationship Id="rId636" Type="http://schemas.openxmlformats.org/officeDocument/2006/relationships/slideLayout" Target="../slideLayouts/slideLayout833.xml"/><Relationship Id="rId1" Type="http://schemas.openxmlformats.org/officeDocument/2006/relationships/slideLayout" Target="../slideLayouts/slideLayout198.xml"/><Relationship Id="rId233" Type="http://schemas.openxmlformats.org/officeDocument/2006/relationships/slideLayout" Target="../slideLayouts/slideLayout430.xml"/><Relationship Id="rId440" Type="http://schemas.openxmlformats.org/officeDocument/2006/relationships/slideLayout" Target="../slideLayouts/slideLayout637.xml"/><Relationship Id="rId678" Type="http://schemas.openxmlformats.org/officeDocument/2006/relationships/slideLayout" Target="../slideLayouts/slideLayout875.xml"/><Relationship Id="rId28" Type="http://schemas.openxmlformats.org/officeDocument/2006/relationships/slideLayout" Target="../slideLayouts/slideLayout225.xml"/><Relationship Id="rId275" Type="http://schemas.openxmlformats.org/officeDocument/2006/relationships/slideLayout" Target="../slideLayouts/slideLayout472.xml"/><Relationship Id="rId300" Type="http://schemas.openxmlformats.org/officeDocument/2006/relationships/slideLayout" Target="../slideLayouts/slideLayout497.xml"/><Relationship Id="rId482" Type="http://schemas.openxmlformats.org/officeDocument/2006/relationships/slideLayout" Target="../slideLayouts/slideLayout679.xml"/><Relationship Id="rId538" Type="http://schemas.openxmlformats.org/officeDocument/2006/relationships/slideLayout" Target="../slideLayouts/slideLayout735.xml"/><Relationship Id="rId81" Type="http://schemas.openxmlformats.org/officeDocument/2006/relationships/slideLayout" Target="../slideLayouts/slideLayout278.xml"/><Relationship Id="rId135" Type="http://schemas.openxmlformats.org/officeDocument/2006/relationships/slideLayout" Target="../slideLayouts/slideLayout332.xml"/><Relationship Id="rId177" Type="http://schemas.openxmlformats.org/officeDocument/2006/relationships/slideLayout" Target="../slideLayouts/slideLayout374.xml"/><Relationship Id="rId342" Type="http://schemas.openxmlformats.org/officeDocument/2006/relationships/slideLayout" Target="../slideLayouts/slideLayout539.xml"/><Relationship Id="rId384" Type="http://schemas.openxmlformats.org/officeDocument/2006/relationships/slideLayout" Target="../slideLayouts/slideLayout581.xml"/><Relationship Id="rId591" Type="http://schemas.openxmlformats.org/officeDocument/2006/relationships/slideLayout" Target="../slideLayouts/slideLayout788.xml"/><Relationship Id="rId605" Type="http://schemas.openxmlformats.org/officeDocument/2006/relationships/slideLayout" Target="../slideLayouts/slideLayout802.xml"/><Relationship Id="rId202" Type="http://schemas.openxmlformats.org/officeDocument/2006/relationships/slideLayout" Target="../slideLayouts/slideLayout399.xml"/><Relationship Id="rId244" Type="http://schemas.openxmlformats.org/officeDocument/2006/relationships/slideLayout" Target="../slideLayouts/slideLayout441.xml"/><Relationship Id="rId647" Type="http://schemas.openxmlformats.org/officeDocument/2006/relationships/slideLayout" Target="../slideLayouts/slideLayout844.xml"/><Relationship Id="rId689" Type="http://schemas.openxmlformats.org/officeDocument/2006/relationships/slideLayout" Target="../slideLayouts/slideLayout886.xml"/><Relationship Id="rId39" Type="http://schemas.openxmlformats.org/officeDocument/2006/relationships/slideLayout" Target="../slideLayouts/slideLayout236.xml"/><Relationship Id="rId286" Type="http://schemas.openxmlformats.org/officeDocument/2006/relationships/slideLayout" Target="../slideLayouts/slideLayout483.xml"/><Relationship Id="rId451" Type="http://schemas.openxmlformats.org/officeDocument/2006/relationships/slideLayout" Target="../slideLayouts/slideLayout648.xml"/><Relationship Id="rId493" Type="http://schemas.openxmlformats.org/officeDocument/2006/relationships/slideLayout" Target="../slideLayouts/slideLayout690.xml"/><Relationship Id="rId507" Type="http://schemas.openxmlformats.org/officeDocument/2006/relationships/slideLayout" Target="../slideLayouts/slideLayout704.xml"/><Relationship Id="rId549" Type="http://schemas.openxmlformats.org/officeDocument/2006/relationships/slideLayout" Target="../slideLayouts/slideLayout746.xml"/><Relationship Id="rId50" Type="http://schemas.openxmlformats.org/officeDocument/2006/relationships/slideLayout" Target="../slideLayouts/slideLayout247.xml"/><Relationship Id="rId104" Type="http://schemas.openxmlformats.org/officeDocument/2006/relationships/slideLayout" Target="../slideLayouts/slideLayout301.xml"/><Relationship Id="rId146" Type="http://schemas.openxmlformats.org/officeDocument/2006/relationships/slideLayout" Target="../slideLayouts/slideLayout343.xml"/><Relationship Id="rId188" Type="http://schemas.openxmlformats.org/officeDocument/2006/relationships/slideLayout" Target="../slideLayouts/slideLayout385.xml"/><Relationship Id="rId311" Type="http://schemas.openxmlformats.org/officeDocument/2006/relationships/slideLayout" Target="../slideLayouts/slideLayout508.xml"/><Relationship Id="rId353" Type="http://schemas.openxmlformats.org/officeDocument/2006/relationships/slideLayout" Target="../slideLayouts/slideLayout550.xml"/><Relationship Id="rId395" Type="http://schemas.openxmlformats.org/officeDocument/2006/relationships/slideLayout" Target="../slideLayouts/slideLayout592.xml"/><Relationship Id="rId409" Type="http://schemas.openxmlformats.org/officeDocument/2006/relationships/slideLayout" Target="../slideLayouts/slideLayout606.xml"/><Relationship Id="rId560" Type="http://schemas.openxmlformats.org/officeDocument/2006/relationships/slideLayout" Target="../slideLayouts/slideLayout757.xml"/><Relationship Id="rId92" Type="http://schemas.openxmlformats.org/officeDocument/2006/relationships/slideLayout" Target="../slideLayouts/slideLayout289.xml"/><Relationship Id="rId213" Type="http://schemas.openxmlformats.org/officeDocument/2006/relationships/slideLayout" Target="../slideLayouts/slideLayout410.xml"/><Relationship Id="rId420" Type="http://schemas.openxmlformats.org/officeDocument/2006/relationships/slideLayout" Target="../slideLayouts/slideLayout617.xml"/><Relationship Id="rId616" Type="http://schemas.openxmlformats.org/officeDocument/2006/relationships/slideLayout" Target="../slideLayouts/slideLayout813.xml"/><Relationship Id="rId658" Type="http://schemas.openxmlformats.org/officeDocument/2006/relationships/slideLayout" Target="../slideLayouts/slideLayout855.xml"/><Relationship Id="rId255" Type="http://schemas.openxmlformats.org/officeDocument/2006/relationships/slideLayout" Target="../slideLayouts/slideLayout452.xml"/><Relationship Id="rId297" Type="http://schemas.openxmlformats.org/officeDocument/2006/relationships/slideLayout" Target="../slideLayouts/slideLayout494.xml"/><Relationship Id="rId462" Type="http://schemas.openxmlformats.org/officeDocument/2006/relationships/slideLayout" Target="../slideLayouts/slideLayout659.xml"/><Relationship Id="rId518" Type="http://schemas.openxmlformats.org/officeDocument/2006/relationships/slideLayout" Target="../slideLayouts/slideLayout715.xml"/><Relationship Id="rId115" Type="http://schemas.openxmlformats.org/officeDocument/2006/relationships/slideLayout" Target="../slideLayouts/slideLayout312.xml"/><Relationship Id="rId157" Type="http://schemas.openxmlformats.org/officeDocument/2006/relationships/slideLayout" Target="../slideLayouts/slideLayout354.xml"/><Relationship Id="rId322" Type="http://schemas.openxmlformats.org/officeDocument/2006/relationships/slideLayout" Target="../slideLayouts/slideLayout519.xml"/><Relationship Id="rId364" Type="http://schemas.openxmlformats.org/officeDocument/2006/relationships/slideLayout" Target="../slideLayouts/slideLayout561.xml"/><Relationship Id="rId61" Type="http://schemas.openxmlformats.org/officeDocument/2006/relationships/slideLayout" Target="../slideLayouts/slideLayout258.xml"/><Relationship Id="rId199" Type="http://schemas.openxmlformats.org/officeDocument/2006/relationships/slideLayout" Target="../slideLayouts/slideLayout396.xml"/><Relationship Id="rId571" Type="http://schemas.openxmlformats.org/officeDocument/2006/relationships/slideLayout" Target="../slideLayouts/slideLayout768.xml"/><Relationship Id="rId627" Type="http://schemas.openxmlformats.org/officeDocument/2006/relationships/slideLayout" Target="../slideLayouts/slideLayout824.xml"/><Relationship Id="rId669" Type="http://schemas.openxmlformats.org/officeDocument/2006/relationships/slideLayout" Target="../slideLayouts/slideLayout866.xml"/><Relationship Id="rId19" Type="http://schemas.openxmlformats.org/officeDocument/2006/relationships/slideLayout" Target="../slideLayouts/slideLayout216.xml"/><Relationship Id="rId224" Type="http://schemas.openxmlformats.org/officeDocument/2006/relationships/slideLayout" Target="../slideLayouts/slideLayout421.xml"/><Relationship Id="rId266" Type="http://schemas.openxmlformats.org/officeDocument/2006/relationships/slideLayout" Target="../slideLayouts/slideLayout463.xml"/><Relationship Id="rId431" Type="http://schemas.openxmlformats.org/officeDocument/2006/relationships/slideLayout" Target="../slideLayouts/slideLayout628.xml"/><Relationship Id="rId473" Type="http://schemas.openxmlformats.org/officeDocument/2006/relationships/slideLayout" Target="../slideLayouts/slideLayout670.xml"/><Relationship Id="rId529" Type="http://schemas.openxmlformats.org/officeDocument/2006/relationships/slideLayout" Target="../slideLayouts/slideLayout726.xml"/><Relationship Id="rId680" Type="http://schemas.openxmlformats.org/officeDocument/2006/relationships/slideLayout" Target="../slideLayouts/slideLayout877.xml"/><Relationship Id="rId30" Type="http://schemas.openxmlformats.org/officeDocument/2006/relationships/slideLayout" Target="../slideLayouts/slideLayout227.xml"/><Relationship Id="rId126" Type="http://schemas.openxmlformats.org/officeDocument/2006/relationships/slideLayout" Target="../slideLayouts/slideLayout323.xml"/><Relationship Id="rId168" Type="http://schemas.openxmlformats.org/officeDocument/2006/relationships/slideLayout" Target="../slideLayouts/slideLayout365.xml"/><Relationship Id="rId333" Type="http://schemas.openxmlformats.org/officeDocument/2006/relationships/slideLayout" Target="../slideLayouts/slideLayout530.xml"/><Relationship Id="rId540" Type="http://schemas.openxmlformats.org/officeDocument/2006/relationships/slideLayout" Target="../slideLayouts/slideLayout737.xml"/><Relationship Id="rId72" Type="http://schemas.openxmlformats.org/officeDocument/2006/relationships/slideLayout" Target="../slideLayouts/slideLayout269.xml"/><Relationship Id="rId375" Type="http://schemas.openxmlformats.org/officeDocument/2006/relationships/slideLayout" Target="../slideLayouts/slideLayout572.xml"/><Relationship Id="rId582" Type="http://schemas.openxmlformats.org/officeDocument/2006/relationships/slideLayout" Target="../slideLayouts/slideLayout779.xml"/><Relationship Id="rId638" Type="http://schemas.openxmlformats.org/officeDocument/2006/relationships/slideLayout" Target="../slideLayouts/slideLayout835.xml"/><Relationship Id="rId3" Type="http://schemas.openxmlformats.org/officeDocument/2006/relationships/slideLayout" Target="../slideLayouts/slideLayout200.xml"/><Relationship Id="rId235" Type="http://schemas.openxmlformats.org/officeDocument/2006/relationships/slideLayout" Target="../slideLayouts/slideLayout432.xml"/><Relationship Id="rId277" Type="http://schemas.openxmlformats.org/officeDocument/2006/relationships/slideLayout" Target="../slideLayouts/slideLayout474.xml"/><Relationship Id="rId400" Type="http://schemas.openxmlformats.org/officeDocument/2006/relationships/slideLayout" Target="../slideLayouts/slideLayout597.xml"/><Relationship Id="rId442" Type="http://schemas.openxmlformats.org/officeDocument/2006/relationships/slideLayout" Target="../slideLayouts/slideLayout639.xml"/><Relationship Id="rId484" Type="http://schemas.openxmlformats.org/officeDocument/2006/relationships/slideLayout" Target="../slideLayouts/slideLayout681.xml"/><Relationship Id="rId137" Type="http://schemas.openxmlformats.org/officeDocument/2006/relationships/slideLayout" Target="../slideLayouts/slideLayout334.xml"/><Relationship Id="rId302" Type="http://schemas.openxmlformats.org/officeDocument/2006/relationships/slideLayout" Target="../slideLayouts/slideLayout499.xml"/><Relationship Id="rId344" Type="http://schemas.openxmlformats.org/officeDocument/2006/relationships/slideLayout" Target="../slideLayouts/slideLayout541.xml"/><Relationship Id="rId691" Type="http://schemas.openxmlformats.org/officeDocument/2006/relationships/slideLayout" Target="../slideLayouts/slideLayout888.xml"/><Relationship Id="rId41" Type="http://schemas.openxmlformats.org/officeDocument/2006/relationships/slideLayout" Target="../slideLayouts/slideLayout238.xml"/><Relationship Id="rId83" Type="http://schemas.openxmlformats.org/officeDocument/2006/relationships/slideLayout" Target="../slideLayouts/slideLayout280.xml"/><Relationship Id="rId179" Type="http://schemas.openxmlformats.org/officeDocument/2006/relationships/slideLayout" Target="../slideLayouts/slideLayout376.xml"/><Relationship Id="rId386" Type="http://schemas.openxmlformats.org/officeDocument/2006/relationships/slideLayout" Target="../slideLayouts/slideLayout583.xml"/><Relationship Id="rId551" Type="http://schemas.openxmlformats.org/officeDocument/2006/relationships/slideLayout" Target="../slideLayouts/slideLayout748.xml"/><Relationship Id="rId593" Type="http://schemas.openxmlformats.org/officeDocument/2006/relationships/slideLayout" Target="../slideLayouts/slideLayout790.xml"/><Relationship Id="rId607" Type="http://schemas.openxmlformats.org/officeDocument/2006/relationships/slideLayout" Target="../slideLayouts/slideLayout804.xml"/><Relationship Id="rId649" Type="http://schemas.openxmlformats.org/officeDocument/2006/relationships/slideLayout" Target="../slideLayouts/slideLayout846.xml"/><Relationship Id="rId190" Type="http://schemas.openxmlformats.org/officeDocument/2006/relationships/slideLayout" Target="../slideLayouts/slideLayout387.xml"/><Relationship Id="rId204" Type="http://schemas.openxmlformats.org/officeDocument/2006/relationships/slideLayout" Target="../slideLayouts/slideLayout401.xml"/><Relationship Id="rId246" Type="http://schemas.openxmlformats.org/officeDocument/2006/relationships/slideLayout" Target="../slideLayouts/slideLayout443.xml"/><Relationship Id="rId288" Type="http://schemas.openxmlformats.org/officeDocument/2006/relationships/slideLayout" Target="../slideLayouts/slideLayout485.xml"/><Relationship Id="rId411" Type="http://schemas.openxmlformats.org/officeDocument/2006/relationships/slideLayout" Target="../slideLayouts/slideLayout608.xml"/><Relationship Id="rId453" Type="http://schemas.openxmlformats.org/officeDocument/2006/relationships/slideLayout" Target="../slideLayouts/slideLayout650.xml"/><Relationship Id="rId509" Type="http://schemas.openxmlformats.org/officeDocument/2006/relationships/slideLayout" Target="../slideLayouts/slideLayout706.xml"/><Relationship Id="rId660" Type="http://schemas.openxmlformats.org/officeDocument/2006/relationships/slideLayout" Target="../slideLayouts/slideLayout857.xml"/><Relationship Id="rId106" Type="http://schemas.openxmlformats.org/officeDocument/2006/relationships/slideLayout" Target="../slideLayouts/slideLayout303.xml"/><Relationship Id="rId313" Type="http://schemas.openxmlformats.org/officeDocument/2006/relationships/slideLayout" Target="../slideLayouts/slideLayout510.xml"/><Relationship Id="rId495" Type="http://schemas.openxmlformats.org/officeDocument/2006/relationships/slideLayout" Target="../slideLayouts/slideLayout692.xml"/><Relationship Id="rId10" Type="http://schemas.openxmlformats.org/officeDocument/2006/relationships/slideLayout" Target="../slideLayouts/slideLayout207.xml"/><Relationship Id="rId52" Type="http://schemas.openxmlformats.org/officeDocument/2006/relationships/slideLayout" Target="../slideLayouts/slideLayout249.xml"/><Relationship Id="rId94" Type="http://schemas.openxmlformats.org/officeDocument/2006/relationships/slideLayout" Target="../slideLayouts/slideLayout291.xml"/><Relationship Id="rId148" Type="http://schemas.openxmlformats.org/officeDocument/2006/relationships/slideLayout" Target="../slideLayouts/slideLayout345.xml"/><Relationship Id="rId355" Type="http://schemas.openxmlformats.org/officeDocument/2006/relationships/slideLayout" Target="../slideLayouts/slideLayout552.xml"/><Relationship Id="rId397" Type="http://schemas.openxmlformats.org/officeDocument/2006/relationships/slideLayout" Target="../slideLayouts/slideLayout594.xml"/><Relationship Id="rId520" Type="http://schemas.openxmlformats.org/officeDocument/2006/relationships/slideLayout" Target="../slideLayouts/slideLayout717.xml"/><Relationship Id="rId562" Type="http://schemas.openxmlformats.org/officeDocument/2006/relationships/slideLayout" Target="../slideLayouts/slideLayout759.xml"/><Relationship Id="rId618" Type="http://schemas.openxmlformats.org/officeDocument/2006/relationships/slideLayout" Target="../slideLayouts/slideLayout815.xml"/><Relationship Id="rId215" Type="http://schemas.openxmlformats.org/officeDocument/2006/relationships/slideLayout" Target="../slideLayouts/slideLayout412.xml"/><Relationship Id="rId257" Type="http://schemas.openxmlformats.org/officeDocument/2006/relationships/slideLayout" Target="../slideLayouts/slideLayout454.xml"/><Relationship Id="rId422" Type="http://schemas.openxmlformats.org/officeDocument/2006/relationships/slideLayout" Target="../slideLayouts/slideLayout619.xml"/><Relationship Id="rId464" Type="http://schemas.openxmlformats.org/officeDocument/2006/relationships/slideLayout" Target="../slideLayouts/slideLayout661.xml"/><Relationship Id="rId299" Type="http://schemas.openxmlformats.org/officeDocument/2006/relationships/slideLayout" Target="../slideLayouts/slideLayout496.xml"/><Relationship Id="rId63" Type="http://schemas.openxmlformats.org/officeDocument/2006/relationships/slideLayout" Target="../slideLayouts/slideLayout260.xml"/><Relationship Id="rId159" Type="http://schemas.openxmlformats.org/officeDocument/2006/relationships/slideLayout" Target="../slideLayouts/slideLayout356.xml"/><Relationship Id="rId366" Type="http://schemas.openxmlformats.org/officeDocument/2006/relationships/slideLayout" Target="../slideLayouts/slideLayout563.xml"/><Relationship Id="rId573" Type="http://schemas.openxmlformats.org/officeDocument/2006/relationships/slideLayout" Target="../slideLayouts/slideLayout770.xml"/><Relationship Id="rId226" Type="http://schemas.openxmlformats.org/officeDocument/2006/relationships/slideLayout" Target="../slideLayouts/slideLayout423.xml"/><Relationship Id="rId433" Type="http://schemas.openxmlformats.org/officeDocument/2006/relationships/slideLayout" Target="../slideLayouts/slideLayout630.xml"/><Relationship Id="rId640" Type="http://schemas.openxmlformats.org/officeDocument/2006/relationships/slideLayout" Target="../slideLayouts/slideLayout837.xml"/><Relationship Id="rId74" Type="http://schemas.openxmlformats.org/officeDocument/2006/relationships/slideLayout" Target="../slideLayouts/slideLayout271.xml"/><Relationship Id="rId377" Type="http://schemas.openxmlformats.org/officeDocument/2006/relationships/slideLayout" Target="../slideLayouts/slideLayout574.xml"/><Relationship Id="rId500" Type="http://schemas.openxmlformats.org/officeDocument/2006/relationships/slideLayout" Target="../slideLayouts/slideLayout697.xml"/><Relationship Id="rId584" Type="http://schemas.openxmlformats.org/officeDocument/2006/relationships/slideLayout" Target="../slideLayouts/slideLayout781.xml"/><Relationship Id="rId5" Type="http://schemas.openxmlformats.org/officeDocument/2006/relationships/slideLayout" Target="../slideLayouts/slideLayout202.xml"/><Relationship Id="rId237" Type="http://schemas.openxmlformats.org/officeDocument/2006/relationships/slideLayout" Target="../slideLayouts/slideLayout434.xml"/><Relationship Id="rId444" Type="http://schemas.openxmlformats.org/officeDocument/2006/relationships/slideLayout" Target="../slideLayouts/slideLayout641.xml"/><Relationship Id="rId651" Type="http://schemas.openxmlformats.org/officeDocument/2006/relationships/slideLayout" Target="../slideLayouts/slideLayout848.xml"/><Relationship Id="rId290" Type="http://schemas.openxmlformats.org/officeDocument/2006/relationships/slideLayout" Target="../slideLayouts/slideLayout487.xml"/><Relationship Id="rId304" Type="http://schemas.openxmlformats.org/officeDocument/2006/relationships/slideLayout" Target="../slideLayouts/slideLayout501.xml"/><Relationship Id="rId388" Type="http://schemas.openxmlformats.org/officeDocument/2006/relationships/slideLayout" Target="../slideLayouts/slideLayout585.xml"/><Relationship Id="rId511" Type="http://schemas.openxmlformats.org/officeDocument/2006/relationships/slideLayout" Target="../slideLayouts/slideLayout708.xml"/><Relationship Id="rId609" Type="http://schemas.openxmlformats.org/officeDocument/2006/relationships/slideLayout" Target="../slideLayouts/slideLayout806.xml"/><Relationship Id="rId85" Type="http://schemas.openxmlformats.org/officeDocument/2006/relationships/slideLayout" Target="../slideLayouts/slideLayout282.xml"/><Relationship Id="rId150" Type="http://schemas.openxmlformats.org/officeDocument/2006/relationships/slideLayout" Target="../slideLayouts/slideLayout347.xml"/><Relationship Id="rId595" Type="http://schemas.openxmlformats.org/officeDocument/2006/relationships/slideLayout" Target="../slideLayouts/slideLayout792.xml"/><Relationship Id="rId248" Type="http://schemas.openxmlformats.org/officeDocument/2006/relationships/slideLayout" Target="../slideLayouts/slideLayout445.xml"/><Relationship Id="rId455" Type="http://schemas.openxmlformats.org/officeDocument/2006/relationships/slideLayout" Target="../slideLayouts/slideLayout652.xml"/><Relationship Id="rId662" Type="http://schemas.openxmlformats.org/officeDocument/2006/relationships/slideLayout" Target="../slideLayouts/slideLayout859.xml"/><Relationship Id="rId12" Type="http://schemas.openxmlformats.org/officeDocument/2006/relationships/slideLayout" Target="../slideLayouts/slideLayout209.xml"/><Relationship Id="rId108" Type="http://schemas.openxmlformats.org/officeDocument/2006/relationships/slideLayout" Target="../slideLayouts/slideLayout305.xml"/><Relationship Id="rId315" Type="http://schemas.openxmlformats.org/officeDocument/2006/relationships/slideLayout" Target="../slideLayouts/slideLayout512.xml"/><Relationship Id="rId522" Type="http://schemas.openxmlformats.org/officeDocument/2006/relationships/slideLayout" Target="../slideLayouts/slideLayout719.xml"/><Relationship Id="rId96" Type="http://schemas.openxmlformats.org/officeDocument/2006/relationships/slideLayout" Target="../slideLayouts/slideLayout293.xml"/><Relationship Id="rId161" Type="http://schemas.openxmlformats.org/officeDocument/2006/relationships/slideLayout" Target="../slideLayouts/slideLayout358.xml"/><Relationship Id="rId399" Type="http://schemas.openxmlformats.org/officeDocument/2006/relationships/slideLayout" Target="../slideLayouts/slideLayout596.xml"/><Relationship Id="rId259" Type="http://schemas.openxmlformats.org/officeDocument/2006/relationships/slideLayout" Target="../slideLayouts/slideLayout456.xml"/><Relationship Id="rId466" Type="http://schemas.openxmlformats.org/officeDocument/2006/relationships/slideLayout" Target="../slideLayouts/slideLayout663.xml"/><Relationship Id="rId673" Type="http://schemas.openxmlformats.org/officeDocument/2006/relationships/slideLayout" Target="../slideLayouts/slideLayout870.xml"/><Relationship Id="rId23" Type="http://schemas.openxmlformats.org/officeDocument/2006/relationships/slideLayout" Target="../slideLayouts/slideLayout220.xml"/><Relationship Id="rId119" Type="http://schemas.openxmlformats.org/officeDocument/2006/relationships/slideLayout" Target="../slideLayouts/slideLayout316.xml"/><Relationship Id="rId326" Type="http://schemas.openxmlformats.org/officeDocument/2006/relationships/slideLayout" Target="../slideLayouts/slideLayout523.xml"/><Relationship Id="rId533" Type="http://schemas.openxmlformats.org/officeDocument/2006/relationships/slideLayout" Target="../slideLayouts/slideLayout730.xml"/><Relationship Id="rId172" Type="http://schemas.openxmlformats.org/officeDocument/2006/relationships/slideLayout" Target="../slideLayouts/slideLayout369.xml"/><Relationship Id="rId477" Type="http://schemas.openxmlformats.org/officeDocument/2006/relationships/slideLayout" Target="../slideLayouts/slideLayout674.xml"/><Relationship Id="rId600" Type="http://schemas.openxmlformats.org/officeDocument/2006/relationships/slideLayout" Target="../slideLayouts/slideLayout797.xml"/><Relationship Id="rId684" Type="http://schemas.openxmlformats.org/officeDocument/2006/relationships/slideLayout" Target="../slideLayouts/slideLayout881.xml"/><Relationship Id="rId337" Type="http://schemas.openxmlformats.org/officeDocument/2006/relationships/slideLayout" Target="../slideLayouts/slideLayout534.xml"/><Relationship Id="rId34" Type="http://schemas.openxmlformats.org/officeDocument/2006/relationships/slideLayout" Target="../slideLayouts/slideLayout231.xml"/><Relationship Id="rId544" Type="http://schemas.openxmlformats.org/officeDocument/2006/relationships/slideLayout" Target="../slideLayouts/slideLayout741.xml"/><Relationship Id="rId183" Type="http://schemas.openxmlformats.org/officeDocument/2006/relationships/slideLayout" Target="../slideLayouts/slideLayout380.xml"/><Relationship Id="rId390" Type="http://schemas.openxmlformats.org/officeDocument/2006/relationships/slideLayout" Target="../slideLayouts/slideLayout587.xml"/><Relationship Id="rId404" Type="http://schemas.openxmlformats.org/officeDocument/2006/relationships/slideLayout" Target="../slideLayouts/slideLayout601.xml"/><Relationship Id="rId611" Type="http://schemas.openxmlformats.org/officeDocument/2006/relationships/slideLayout" Target="../slideLayouts/slideLayout808.xml"/><Relationship Id="rId250" Type="http://schemas.openxmlformats.org/officeDocument/2006/relationships/slideLayout" Target="../slideLayouts/slideLayout447.xml"/><Relationship Id="rId488" Type="http://schemas.openxmlformats.org/officeDocument/2006/relationships/slideLayout" Target="../slideLayouts/slideLayout685.xml"/><Relationship Id="rId695" Type="http://schemas.openxmlformats.org/officeDocument/2006/relationships/theme" Target="../theme/theme19.xml"/><Relationship Id="rId45" Type="http://schemas.openxmlformats.org/officeDocument/2006/relationships/slideLayout" Target="../slideLayouts/slideLayout242.xml"/><Relationship Id="rId110" Type="http://schemas.openxmlformats.org/officeDocument/2006/relationships/slideLayout" Target="../slideLayouts/slideLayout307.xml"/><Relationship Id="rId348" Type="http://schemas.openxmlformats.org/officeDocument/2006/relationships/slideLayout" Target="../slideLayouts/slideLayout545.xml"/><Relationship Id="rId555" Type="http://schemas.openxmlformats.org/officeDocument/2006/relationships/slideLayout" Target="../slideLayouts/slideLayout752.xml"/><Relationship Id="rId194" Type="http://schemas.openxmlformats.org/officeDocument/2006/relationships/slideLayout" Target="../slideLayouts/slideLayout391.xml"/><Relationship Id="rId208" Type="http://schemas.openxmlformats.org/officeDocument/2006/relationships/slideLayout" Target="../slideLayouts/slideLayout405.xml"/><Relationship Id="rId415" Type="http://schemas.openxmlformats.org/officeDocument/2006/relationships/slideLayout" Target="../slideLayouts/slideLayout612.xml"/><Relationship Id="rId622" Type="http://schemas.openxmlformats.org/officeDocument/2006/relationships/slideLayout" Target="../slideLayouts/slideLayout819.xml"/><Relationship Id="rId261" Type="http://schemas.openxmlformats.org/officeDocument/2006/relationships/slideLayout" Target="../slideLayouts/slideLayout458.xml"/><Relationship Id="rId499" Type="http://schemas.openxmlformats.org/officeDocument/2006/relationships/slideLayout" Target="../slideLayouts/slideLayout696.xml"/><Relationship Id="rId56" Type="http://schemas.openxmlformats.org/officeDocument/2006/relationships/slideLayout" Target="../slideLayouts/slideLayout253.xml"/><Relationship Id="rId359" Type="http://schemas.openxmlformats.org/officeDocument/2006/relationships/slideLayout" Target="../slideLayouts/slideLayout556.xml"/><Relationship Id="rId566" Type="http://schemas.openxmlformats.org/officeDocument/2006/relationships/slideLayout" Target="../slideLayouts/slideLayout763.xml"/><Relationship Id="rId121" Type="http://schemas.openxmlformats.org/officeDocument/2006/relationships/slideLayout" Target="../slideLayouts/slideLayout318.xml"/><Relationship Id="rId219" Type="http://schemas.openxmlformats.org/officeDocument/2006/relationships/slideLayout" Target="../slideLayouts/slideLayout416.xml"/><Relationship Id="rId426" Type="http://schemas.openxmlformats.org/officeDocument/2006/relationships/slideLayout" Target="../slideLayouts/slideLayout623.xml"/><Relationship Id="rId633" Type="http://schemas.openxmlformats.org/officeDocument/2006/relationships/slideLayout" Target="../slideLayouts/slideLayout830.xml"/><Relationship Id="rId67" Type="http://schemas.openxmlformats.org/officeDocument/2006/relationships/slideLayout" Target="../slideLayouts/slideLayout264.xml"/><Relationship Id="rId272" Type="http://schemas.openxmlformats.org/officeDocument/2006/relationships/slideLayout" Target="../slideLayouts/slideLayout469.xml"/><Relationship Id="rId577" Type="http://schemas.openxmlformats.org/officeDocument/2006/relationships/slideLayout" Target="../slideLayouts/slideLayout774.xml"/><Relationship Id="rId700" Type="http://schemas.openxmlformats.org/officeDocument/2006/relationships/image" Target="../media/image14.png"/><Relationship Id="rId132" Type="http://schemas.openxmlformats.org/officeDocument/2006/relationships/slideLayout" Target="../slideLayouts/slideLayout329.xml"/><Relationship Id="rId437" Type="http://schemas.openxmlformats.org/officeDocument/2006/relationships/slideLayout" Target="../slideLayouts/slideLayout634.xml"/><Relationship Id="rId644" Type="http://schemas.openxmlformats.org/officeDocument/2006/relationships/slideLayout" Target="../slideLayouts/slideLayout841.xml"/><Relationship Id="rId283" Type="http://schemas.openxmlformats.org/officeDocument/2006/relationships/slideLayout" Target="../slideLayouts/slideLayout480.xml"/><Relationship Id="rId490" Type="http://schemas.openxmlformats.org/officeDocument/2006/relationships/slideLayout" Target="../slideLayouts/slideLayout687.xml"/><Relationship Id="rId504" Type="http://schemas.openxmlformats.org/officeDocument/2006/relationships/slideLayout" Target="../slideLayouts/slideLayout701.xml"/><Relationship Id="rId78" Type="http://schemas.openxmlformats.org/officeDocument/2006/relationships/slideLayout" Target="../slideLayouts/slideLayout275.xml"/><Relationship Id="rId143" Type="http://schemas.openxmlformats.org/officeDocument/2006/relationships/slideLayout" Target="../slideLayouts/slideLayout340.xml"/><Relationship Id="rId350" Type="http://schemas.openxmlformats.org/officeDocument/2006/relationships/slideLayout" Target="../slideLayouts/slideLayout547.xml"/><Relationship Id="rId588" Type="http://schemas.openxmlformats.org/officeDocument/2006/relationships/slideLayout" Target="../slideLayouts/slideLayout785.xml"/><Relationship Id="rId9" Type="http://schemas.openxmlformats.org/officeDocument/2006/relationships/slideLayout" Target="../slideLayouts/slideLayout206.xml"/><Relationship Id="rId210" Type="http://schemas.openxmlformats.org/officeDocument/2006/relationships/slideLayout" Target="../slideLayouts/slideLayout407.xml"/><Relationship Id="rId448" Type="http://schemas.openxmlformats.org/officeDocument/2006/relationships/slideLayout" Target="../slideLayouts/slideLayout645.xml"/><Relationship Id="rId655" Type="http://schemas.openxmlformats.org/officeDocument/2006/relationships/slideLayout" Target="../slideLayouts/slideLayout852.xml"/><Relationship Id="rId294" Type="http://schemas.openxmlformats.org/officeDocument/2006/relationships/slideLayout" Target="../slideLayouts/slideLayout491.xml"/><Relationship Id="rId308" Type="http://schemas.openxmlformats.org/officeDocument/2006/relationships/slideLayout" Target="../slideLayouts/slideLayout505.xml"/><Relationship Id="rId515" Type="http://schemas.openxmlformats.org/officeDocument/2006/relationships/slideLayout" Target="../slideLayouts/slideLayout712.xml"/><Relationship Id="rId89" Type="http://schemas.openxmlformats.org/officeDocument/2006/relationships/slideLayout" Target="../slideLayouts/slideLayout286.xml"/><Relationship Id="rId154" Type="http://schemas.openxmlformats.org/officeDocument/2006/relationships/slideLayout" Target="../slideLayouts/slideLayout351.xml"/><Relationship Id="rId361" Type="http://schemas.openxmlformats.org/officeDocument/2006/relationships/slideLayout" Target="../slideLayouts/slideLayout558.xml"/><Relationship Id="rId599" Type="http://schemas.openxmlformats.org/officeDocument/2006/relationships/slideLayout" Target="../slideLayouts/slideLayout796.xml"/><Relationship Id="rId459" Type="http://schemas.openxmlformats.org/officeDocument/2006/relationships/slideLayout" Target="../slideLayouts/slideLayout656.xml"/><Relationship Id="rId666" Type="http://schemas.openxmlformats.org/officeDocument/2006/relationships/slideLayout" Target="../slideLayouts/slideLayout863.xml"/><Relationship Id="rId16" Type="http://schemas.openxmlformats.org/officeDocument/2006/relationships/slideLayout" Target="../slideLayouts/slideLayout213.xml"/><Relationship Id="rId221" Type="http://schemas.openxmlformats.org/officeDocument/2006/relationships/slideLayout" Target="../slideLayouts/slideLayout418.xml"/><Relationship Id="rId319" Type="http://schemas.openxmlformats.org/officeDocument/2006/relationships/slideLayout" Target="../slideLayouts/slideLayout516.xml"/><Relationship Id="rId526" Type="http://schemas.openxmlformats.org/officeDocument/2006/relationships/slideLayout" Target="../slideLayouts/slideLayout723.xml"/><Relationship Id="rId165" Type="http://schemas.openxmlformats.org/officeDocument/2006/relationships/slideLayout" Target="../slideLayouts/slideLayout362.xml"/><Relationship Id="rId372" Type="http://schemas.openxmlformats.org/officeDocument/2006/relationships/slideLayout" Target="../slideLayouts/slideLayout569.xml"/><Relationship Id="rId677" Type="http://schemas.openxmlformats.org/officeDocument/2006/relationships/slideLayout" Target="../slideLayouts/slideLayout874.xml"/><Relationship Id="rId232" Type="http://schemas.openxmlformats.org/officeDocument/2006/relationships/slideLayout" Target="../slideLayouts/slideLayout429.xml"/><Relationship Id="rId27" Type="http://schemas.openxmlformats.org/officeDocument/2006/relationships/slideLayout" Target="../slideLayouts/slideLayout224.xml"/><Relationship Id="rId537" Type="http://schemas.openxmlformats.org/officeDocument/2006/relationships/slideLayout" Target="../slideLayouts/slideLayout734.xml"/><Relationship Id="rId80" Type="http://schemas.openxmlformats.org/officeDocument/2006/relationships/slideLayout" Target="../slideLayouts/slideLayout277.xml"/><Relationship Id="rId176" Type="http://schemas.openxmlformats.org/officeDocument/2006/relationships/slideLayout" Target="../slideLayouts/slideLayout373.xml"/><Relationship Id="rId383" Type="http://schemas.openxmlformats.org/officeDocument/2006/relationships/slideLayout" Target="../slideLayouts/slideLayout580.xml"/><Relationship Id="rId590" Type="http://schemas.openxmlformats.org/officeDocument/2006/relationships/slideLayout" Target="../slideLayouts/slideLayout787.xml"/><Relationship Id="rId604" Type="http://schemas.openxmlformats.org/officeDocument/2006/relationships/slideLayout" Target="../slideLayouts/slideLayout801.xml"/><Relationship Id="rId243" Type="http://schemas.openxmlformats.org/officeDocument/2006/relationships/slideLayout" Target="../slideLayouts/slideLayout440.xml"/><Relationship Id="rId450" Type="http://schemas.openxmlformats.org/officeDocument/2006/relationships/slideLayout" Target="../slideLayouts/slideLayout647.xml"/><Relationship Id="rId688" Type="http://schemas.openxmlformats.org/officeDocument/2006/relationships/slideLayout" Target="../slideLayouts/slideLayout885.xml"/><Relationship Id="rId38" Type="http://schemas.openxmlformats.org/officeDocument/2006/relationships/slideLayout" Target="../slideLayouts/slideLayout235.xml"/><Relationship Id="rId103" Type="http://schemas.openxmlformats.org/officeDocument/2006/relationships/slideLayout" Target="../slideLayouts/slideLayout300.xml"/><Relationship Id="rId310" Type="http://schemas.openxmlformats.org/officeDocument/2006/relationships/slideLayout" Target="../slideLayouts/slideLayout507.xml"/><Relationship Id="rId548" Type="http://schemas.openxmlformats.org/officeDocument/2006/relationships/slideLayout" Target="../slideLayouts/slideLayout745.xml"/><Relationship Id="rId91" Type="http://schemas.openxmlformats.org/officeDocument/2006/relationships/slideLayout" Target="../slideLayouts/slideLayout288.xml"/><Relationship Id="rId187" Type="http://schemas.openxmlformats.org/officeDocument/2006/relationships/slideLayout" Target="../slideLayouts/slideLayout384.xml"/><Relationship Id="rId394" Type="http://schemas.openxmlformats.org/officeDocument/2006/relationships/slideLayout" Target="../slideLayouts/slideLayout591.xml"/><Relationship Id="rId408" Type="http://schemas.openxmlformats.org/officeDocument/2006/relationships/slideLayout" Target="../slideLayouts/slideLayout605.xml"/><Relationship Id="rId615" Type="http://schemas.openxmlformats.org/officeDocument/2006/relationships/slideLayout" Target="../slideLayouts/slideLayout812.xml"/><Relationship Id="rId254" Type="http://schemas.openxmlformats.org/officeDocument/2006/relationships/slideLayout" Target="../slideLayouts/slideLayout451.xml"/><Relationship Id="rId699" Type="http://schemas.openxmlformats.org/officeDocument/2006/relationships/image" Target="../media/image13.png"/><Relationship Id="rId49" Type="http://schemas.openxmlformats.org/officeDocument/2006/relationships/slideLayout" Target="../slideLayouts/slideLayout246.xml"/><Relationship Id="rId114" Type="http://schemas.openxmlformats.org/officeDocument/2006/relationships/slideLayout" Target="../slideLayouts/slideLayout311.xml"/><Relationship Id="rId461" Type="http://schemas.openxmlformats.org/officeDocument/2006/relationships/slideLayout" Target="../slideLayouts/slideLayout658.xml"/><Relationship Id="rId559" Type="http://schemas.openxmlformats.org/officeDocument/2006/relationships/slideLayout" Target="../slideLayouts/slideLayout756.xml"/><Relationship Id="rId198" Type="http://schemas.openxmlformats.org/officeDocument/2006/relationships/slideLayout" Target="../slideLayouts/slideLayout395.xml"/><Relationship Id="rId321" Type="http://schemas.openxmlformats.org/officeDocument/2006/relationships/slideLayout" Target="../slideLayouts/slideLayout518.xml"/><Relationship Id="rId419" Type="http://schemas.openxmlformats.org/officeDocument/2006/relationships/slideLayout" Target="../slideLayouts/slideLayout616.xml"/><Relationship Id="rId626" Type="http://schemas.openxmlformats.org/officeDocument/2006/relationships/slideLayout" Target="../slideLayouts/slideLayout823.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image" Target="../media/image1.jpeg"/><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899.xml"/><Relationship Id="rId3" Type="http://schemas.openxmlformats.org/officeDocument/2006/relationships/slideLayout" Target="../slideLayouts/slideLayout894.xml"/><Relationship Id="rId7" Type="http://schemas.openxmlformats.org/officeDocument/2006/relationships/slideLayout" Target="../slideLayouts/slideLayout898.xml"/><Relationship Id="rId12" Type="http://schemas.openxmlformats.org/officeDocument/2006/relationships/theme" Target="../theme/theme20.xml"/><Relationship Id="rId2" Type="http://schemas.openxmlformats.org/officeDocument/2006/relationships/slideLayout" Target="../slideLayouts/slideLayout893.xml"/><Relationship Id="rId1" Type="http://schemas.openxmlformats.org/officeDocument/2006/relationships/slideLayout" Target="../slideLayouts/slideLayout892.xml"/><Relationship Id="rId6" Type="http://schemas.openxmlformats.org/officeDocument/2006/relationships/slideLayout" Target="../slideLayouts/slideLayout897.xml"/><Relationship Id="rId11" Type="http://schemas.openxmlformats.org/officeDocument/2006/relationships/slideLayout" Target="../slideLayouts/slideLayout902.xml"/><Relationship Id="rId5" Type="http://schemas.openxmlformats.org/officeDocument/2006/relationships/slideLayout" Target="../slideLayouts/slideLayout896.xml"/><Relationship Id="rId10" Type="http://schemas.openxmlformats.org/officeDocument/2006/relationships/slideLayout" Target="../slideLayouts/slideLayout901.xml"/><Relationship Id="rId4" Type="http://schemas.openxmlformats.org/officeDocument/2006/relationships/slideLayout" Target="../slideLayouts/slideLayout895.xml"/><Relationship Id="rId9" Type="http://schemas.openxmlformats.org/officeDocument/2006/relationships/slideLayout" Target="../slideLayouts/slideLayout900.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910.xml"/><Relationship Id="rId3" Type="http://schemas.openxmlformats.org/officeDocument/2006/relationships/slideLayout" Target="../slideLayouts/slideLayout905.xml"/><Relationship Id="rId7" Type="http://schemas.openxmlformats.org/officeDocument/2006/relationships/slideLayout" Target="../slideLayouts/slideLayout909.xml"/><Relationship Id="rId12" Type="http://schemas.openxmlformats.org/officeDocument/2006/relationships/theme" Target="../theme/theme21.xml"/><Relationship Id="rId2" Type="http://schemas.openxmlformats.org/officeDocument/2006/relationships/slideLayout" Target="../slideLayouts/slideLayout904.xml"/><Relationship Id="rId1" Type="http://schemas.openxmlformats.org/officeDocument/2006/relationships/slideLayout" Target="../slideLayouts/slideLayout903.xml"/><Relationship Id="rId6" Type="http://schemas.openxmlformats.org/officeDocument/2006/relationships/slideLayout" Target="../slideLayouts/slideLayout908.xml"/><Relationship Id="rId11" Type="http://schemas.openxmlformats.org/officeDocument/2006/relationships/slideLayout" Target="../slideLayouts/slideLayout913.xml"/><Relationship Id="rId5" Type="http://schemas.openxmlformats.org/officeDocument/2006/relationships/slideLayout" Target="../slideLayouts/slideLayout907.xml"/><Relationship Id="rId10" Type="http://schemas.openxmlformats.org/officeDocument/2006/relationships/slideLayout" Target="../slideLayouts/slideLayout912.xml"/><Relationship Id="rId4" Type="http://schemas.openxmlformats.org/officeDocument/2006/relationships/slideLayout" Target="../slideLayouts/slideLayout906.xml"/><Relationship Id="rId9" Type="http://schemas.openxmlformats.org/officeDocument/2006/relationships/slideLayout" Target="../slideLayouts/slideLayout911.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921.xml"/><Relationship Id="rId13" Type="http://schemas.openxmlformats.org/officeDocument/2006/relationships/image" Target="../media/image31.jpeg"/><Relationship Id="rId3" Type="http://schemas.openxmlformats.org/officeDocument/2006/relationships/slideLayout" Target="../slideLayouts/slideLayout916.xml"/><Relationship Id="rId7" Type="http://schemas.openxmlformats.org/officeDocument/2006/relationships/slideLayout" Target="../slideLayouts/slideLayout920.xml"/><Relationship Id="rId12" Type="http://schemas.openxmlformats.org/officeDocument/2006/relationships/theme" Target="../theme/theme22.xml"/><Relationship Id="rId2" Type="http://schemas.openxmlformats.org/officeDocument/2006/relationships/slideLayout" Target="../slideLayouts/slideLayout915.xml"/><Relationship Id="rId1" Type="http://schemas.openxmlformats.org/officeDocument/2006/relationships/slideLayout" Target="../slideLayouts/slideLayout914.xml"/><Relationship Id="rId6" Type="http://schemas.openxmlformats.org/officeDocument/2006/relationships/slideLayout" Target="../slideLayouts/slideLayout919.xml"/><Relationship Id="rId11" Type="http://schemas.openxmlformats.org/officeDocument/2006/relationships/slideLayout" Target="../slideLayouts/slideLayout924.xml"/><Relationship Id="rId5" Type="http://schemas.openxmlformats.org/officeDocument/2006/relationships/slideLayout" Target="../slideLayouts/slideLayout918.xml"/><Relationship Id="rId10" Type="http://schemas.openxmlformats.org/officeDocument/2006/relationships/slideLayout" Target="../slideLayouts/slideLayout923.xml"/><Relationship Id="rId4" Type="http://schemas.openxmlformats.org/officeDocument/2006/relationships/slideLayout" Target="../slideLayouts/slideLayout917.xml"/><Relationship Id="rId9" Type="http://schemas.openxmlformats.org/officeDocument/2006/relationships/slideLayout" Target="../slideLayouts/slideLayout922.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932.xml"/><Relationship Id="rId3" Type="http://schemas.openxmlformats.org/officeDocument/2006/relationships/slideLayout" Target="../slideLayouts/slideLayout927.xml"/><Relationship Id="rId7" Type="http://schemas.openxmlformats.org/officeDocument/2006/relationships/slideLayout" Target="../slideLayouts/slideLayout931.xml"/><Relationship Id="rId12" Type="http://schemas.openxmlformats.org/officeDocument/2006/relationships/theme" Target="../theme/theme23.xml"/><Relationship Id="rId2" Type="http://schemas.openxmlformats.org/officeDocument/2006/relationships/slideLayout" Target="../slideLayouts/slideLayout926.xml"/><Relationship Id="rId1" Type="http://schemas.openxmlformats.org/officeDocument/2006/relationships/slideLayout" Target="../slideLayouts/slideLayout925.xml"/><Relationship Id="rId6" Type="http://schemas.openxmlformats.org/officeDocument/2006/relationships/slideLayout" Target="../slideLayouts/slideLayout930.xml"/><Relationship Id="rId11" Type="http://schemas.openxmlformats.org/officeDocument/2006/relationships/slideLayout" Target="../slideLayouts/slideLayout935.xml"/><Relationship Id="rId5" Type="http://schemas.openxmlformats.org/officeDocument/2006/relationships/slideLayout" Target="../slideLayouts/slideLayout929.xml"/><Relationship Id="rId10" Type="http://schemas.openxmlformats.org/officeDocument/2006/relationships/slideLayout" Target="../slideLayouts/slideLayout934.xml"/><Relationship Id="rId4" Type="http://schemas.openxmlformats.org/officeDocument/2006/relationships/slideLayout" Target="../slideLayouts/slideLayout928.xml"/><Relationship Id="rId9" Type="http://schemas.openxmlformats.org/officeDocument/2006/relationships/slideLayout" Target="../slideLayouts/slideLayout933.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943.xml"/><Relationship Id="rId13" Type="http://schemas.openxmlformats.org/officeDocument/2006/relationships/image" Target="../media/image33.jpeg"/><Relationship Id="rId3" Type="http://schemas.openxmlformats.org/officeDocument/2006/relationships/slideLayout" Target="../slideLayouts/slideLayout938.xml"/><Relationship Id="rId7" Type="http://schemas.openxmlformats.org/officeDocument/2006/relationships/slideLayout" Target="../slideLayouts/slideLayout942.xml"/><Relationship Id="rId12" Type="http://schemas.openxmlformats.org/officeDocument/2006/relationships/theme" Target="../theme/theme24.xml"/><Relationship Id="rId2" Type="http://schemas.openxmlformats.org/officeDocument/2006/relationships/slideLayout" Target="../slideLayouts/slideLayout937.xml"/><Relationship Id="rId1" Type="http://schemas.openxmlformats.org/officeDocument/2006/relationships/slideLayout" Target="../slideLayouts/slideLayout936.xml"/><Relationship Id="rId6" Type="http://schemas.openxmlformats.org/officeDocument/2006/relationships/slideLayout" Target="../slideLayouts/slideLayout941.xml"/><Relationship Id="rId11" Type="http://schemas.openxmlformats.org/officeDocument/2006/relationships/slideLayout" Target="../slideLayouts/slideLayout946.xml"/><Relationship Id="rId5" Type="http://schemas.openxmlformats.org/officeDocument/2006/relationships/slideLayout" Target="../slideLayouts/slideLayout940.xml"/><Relationship Id="rId10" Type="http://schemas.openxmlformats.org/officeDocument/2006/relationships/slideLayout" Target="../slideLayouts/slideLayout945.xml"/><Relationship Id="rId4" Type="http://schemas.openxmlformats.org/officeDocument/2006/relationships/slideLayout" Target="../slideLayouts/slideLayout939.xml"/><Relationship Id="rId9" Type="http://schemas.openxmlformats.org/officeDocument/2006/relationships/slideLayout" Target="../slideLayouts/slideLayout944.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954.xml"/><Relationship Id="rId3" Type="http://schemas.openxmlformats.org/officeDocument/2006/relationships/slideLayout" Target="../slideLayouts/slideLayout949.xml"/><Relationship Id="rId7" Type="http://schemas.openxmlformats.org/officeDocument/2006/relationships/slideLayout" Target="../slideLayouts/slideLayout953.xml"/><Relationship Id="rId12" Type="http://schemas.openxmlformats.org/officeDocument/2006/relationships/theme" Target="../theme/theme25.xml"/><Relationship Id="rId2" Type="http://schemas.openxmlformats.org/officeDocument/2006/relationships/slideLayout" Target="../slideLayouts/slideLayout948.xml"/><Relationship Id="rId1" Type="http://schemas.openxmlformats.org/officeDocument/2006/relationships/slideLayout" Target="../slideLayouts/slideLayout947.xml"/><Relationship Id="rId6" Type="http://schemas.openxmlformats.org/officeDocument/2006/relationships/slideLayout" Target="../slideLayouts/slideLayout952.xml"/><Relationship Id="rId11" Type="http://schemas.openxmlformats.org/officeDocument/2006/relationships/slideLayout" Target="../slideLayouts/slideLayout957.xml"/><Relationship Id="rId5" Type="http://schemas.openxmlformats.org/officeDocument/2006/relationships/slideLayout" Target="../slideLayouts/slideLayout951.xml"/><Relationship Id="rId10" Type="http://schemas.openxmlformats.org/officeDocument/2006/relationships/slideLayout" Target="../slideLayouts/slideLayout956.xml"/><Relationship Id="rId4" Type="http://schemas.openxmlformats.org/officeDocument/2006/relationships/slideLayout" Target="../slideLayouts/slideLayout950.xml"/><Relationship Id="rId9" Type="http://schemas.openxmlformats.org/officeDocument/2006/relationships/slideLayout" Target="../slideLayouts/slideLayout955.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965.xml"/><Relationship Id="rId13" Type="http://schemas.openxmlformats.org/officeDocument/2006/relationships/image" Target="../media/image5.jpeg"/><Relationship Id="rId3" Type="http://schemas.openxmlformats.org/officeDocument/2006/relationships/slideLayout" Target="../slideLayouts/slideLayout960.xml"/><Relationship Id="rId7" Type="http://schemas.openxmlformats.org/officeDocument/2006/relationships/slideLayout" Target="../slideLayouts/slideLayout964.xml"/><Relationship Id="rId12" Type="http://schemas.openxmlformats.org/officeDocument/2006/relationships/theme" Target="../theme/theme26.xml"/><Relationship Id="rId2" Type="http://schemas.openxmlformats.org/officeDocument/2006/relationships/slideLayout" Target="../slideLayouts/slideLayout959.xml"/><Relationship Id="rId1" Type="http://schemas.openxmlformats.org/officeDocument/2006/relationships/slideLayout" Target="../slideLayouts/slideLayout958.xml"/><Relationship Id="rId6" Type="http://schemas.openxmlformats.org/officeDocument/2006/relationships/slideLayout" Target="../slideLayouts/slideLayout963.xml"/><Relationship Id="rId11" Type="http://schemas.openxmlformats.org/officeDocument/2006/relationships/slideLayout" Target="../slideLayouts/slideLayout968.xml"/><Relationship Id="rId5" Type="http://schemas.openxmlformats.org/officeDocument/2006/relationships/slideLayout" Target="../slideLayouts/slideLayout962.xml"/><Relationship Id="rId10" Type="http://schemas.openxmlformats.org/officeDocument/2006/relationships/slideLayout" Target="../slideLayouts/slideLayout967.xml"/><Relationship Id="rId4" Type="http://schemas.openxmlformats.org/officeDocument/2006/relationships/slideLayout" Target="../slideLayouts/slideLayout961.xml"/><Relationship Id="rId9" Type="http://schemas.openxmlformats.org/officeDocument/2006/relationships/slideLayout" Target="../slideLayouts/slideLayout966.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976.xml"/><Relationship Id="rId3" Type="http://schemas.openxmlformats.org/officeDocument/2006/relationships/slideLayout" Target="../slideLayouts/slideLayout971.xml"/><Relationship Id="rId7" Type="http://schemas.openxmlformats.org/officeDocument/2006/relationships/slideLayout" Target="../slideLayouts/slideLayout975.xml"/><Relationship Id="rId12" Type="http://schemas.openxmlformats.org/officeDocument/2006/relationships/theme" Target="../theme/theme27.xml"/><Relationship Id="rId2" Type="http://schemas.openxmlformats.org/officeDocument/2006/relationships/slideLayout" Target="../slideLayouts/slideLayout970.xml"/><Relationship Id="rId1" Type="http://schemas.openxmlformats.org/officeDocument/2006/relationships/slideLayout" Target="../slideLayouts/slideLayout969.xml"/><Relationship Id="rId6" Type="http://schemas.openxmlformats.org/officeDocument/2006/relationships/slideLayout" Target="../slideLayouts/slideLayout974.xml"/><Relationship Id="rId11" Type="http://schemas.openxmlformats.org/officeDocument/2006/relationships/slideLayout" Target="../slideLayouts/slideLayout979.xml"/><Relationship Id="rId5" Type="http://schemas.openxmlformats.org/officeDocument/2006/relationships/slideLayout" Target="../slideLayouts/slideLayout973.xml"/><Relationship Id="rId10" Type="http://schemas.openxmlformats.org/officeDocument/2006/relationships/slideLayout" Target="../slideLayouts/slideLayout978.xml"/><Relationship Id="rId4" Type="http://schemas.openxmlformats.org/officeDocument/2006/relationships/slideLayout" Target="../slideLayouts/slideLayout972.xml"/><Relationship Id="rId9" Type="http://schemas.openxmlformats.org/officeDocument/2006/relationships/slideLayout" Target="../slideLayouts/slideLayout977.xml"/></Relationships>
</file>

<file path=ppt/slideMasters/_rels/slideMaster28.xml.rels><?xml version="1.0" encoding="UTF-8" standalone="yes"?>
<Relationships xmlns="http://schemas.openxmlformats.org/package/2006/relationships"><Relationship Id="rId2" Type="http://schemas.openxmlformats.org/officeDocument/2006/relationships/theme" Target="../theme/theme28.xml"/><Relationship Id="rId1" Type="http://schemas.openxmlformats.org/officeDocument/2006/relationships/slideLayout" Target="../slideLayouts/slideLayout980.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988.xml"/><Relationship Id="rId3" Type="http://schemas.openxmlformats.org/officeDocument/2006/relationships/slideLayout" Target="../slideLayouts/slideLayout983.xml"/><Relationship Id="rId7" Type="http://schemas.openxmlformats.org/officeDocument/2006/relationships/slideLayout" Target="../slideLayouts/slideLayout987.xml"/><Relationship Id="rId12" Type="http://schemas.openxmlformats.org/officeDocument/2006/relationships/theme" Target="../theme/theme29.xml"/><Relationship Id="rId2" Type="http://schemas.openxmlformats.org/officeDocument/2006/relationships/slideLayout" Target="../slideLayouts/slideLayout982.xml"/><Relationship Id="rId1" Type="http://schemas.openxmlformats.org/officeDocument/2006/relationships/slideLayout" Target="../slideLayouts/slideLayout981.xml"/><Relationship Id="rId6" Type="http://schemas.openxmlformats.org/officeDocument/2006/relationships/slideLayout" Target="../slideLayouts/slideLayout986.xml"/><Relationship Id="rId11" Type="http://schemas.openxmlformats.org/officeDocument/2006/relationships/slideLayout" Target="../slideLayouts/slideLayout991.xml"/><Relationship Id="rId5" Type="http://schemas.openxmlformats.org/officeDocument/2006/relationships/slideLayout" Target="../slideLayouts/slideLayout985.xml"/><Relationship Id="rId10" Type="http://schemas.openxmlformats.org/officeDocument/2006/relationships/slideLayout" Target="../slideLayouts/slideLayout990.xml"/><Relationship Id="rId4" Type="http://schemas.openxmlformats.org/officeDocument/2006/relationships/slideLayout" Target="../slideLayouts/slideLayout984.xml"/><Relationship Id="rId9" Type="http://schemas.openxmlformats.org/officeDocument/2006/relationships/slideLayout" Target="../slideLayouts/slideLayout989.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image" Target="../media/image2.jpeg"/><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5" Type="http://schemas.openxmlformats.org/officeDocument/2006/relationships/image" Target="../media/image4.jpeg"/><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 Id="rId14" Type="http://schemas.openxmlformats.org/officeDocument/2006/relationships/image" Target="../media/image3.jpeg"/></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999.xml"/><Relationship Id="rId13" Type="http://schemas.openxmlformats.org/officeDocument/2006/relationships/theme" Target="../theme/theme30.xml"/><Relationship Id="rId3" Type="http://schemas.openxmlformats.org/officeDocument/2006/relationships/slideLayout" Target="../slideLayouts/slideLayout994.xml"/><Relationship Id="rId7" Type="http://schemas.openxmlformats.org/officeDocument/2006/relationships/slideLayout" Target="../slideLayouts/slideLayout998.xml"/><Relationship Id="rId12" Type="http://schemas.openxmlformats.org/officeDocument/2006/relationships/slideLayout" Target="../slideLayouts/slideLayout1003.xml"/><Relationship Id="rId2" Type="http://schemas.openxmlformats.org/officeDocument/2006/relationships/slideLayout" Target="../slideLayouts/slideLayout993.xml"/><Relationship Id="rId1" Type="http://schemas.openxmlformats.org/officeDocument/2006/relationships/slideLayout" Target="../slideLayouts/slideLayout992.xml"/><Relationship Id="rId6" Type="http://schemas.openxmlformats.org/officeDocument/2006/relationships/slideLayout" Target="../slideLayouts/slideLayout997.xml"/><Relationship Id="rId11" Type="http://schemas.openxmlformats.org/officeDocument/2006/relationships/slideLayout" Target="../slideLayouts/slideLayout1002.xml"/><Relationship Id="rId5" Type="http://schemas.openxmlformats.org/officeDocument/2006/relationships/slideLayout" Target="../slideLayouts/slideLayout996.xml"/><Relationship Id="rId10" Type="http://schemas.openxmlformats.org/officeDocument/2006/relationships/slideLayout" Target="../slideLayouts/slideLayout1001.xml"/><Relationship Id="rId4" Type="http://schemas.openxmlformats.org/officeDocument/2006/relationships/slideLayout" Target="../slideLayouts/slideLayout995.xml"/><Relationship Id="rId9" Type="http://schemas.openxmlformats.org/officeDocument/2006/relationships/slideLayout" Target="../slideLayouts/slideLayout1000.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1011.xml"/><Relationship Id="rId13" Type="http://schemas.openxmlformats.org/officeDocument/2006/relationships/image" Target="../media/image35.png"/><Relationship Id="rId3" Type="http://schemas.openxmlformats.org/officeDocument/2006/relationships/slideLayout" Target="../slideLayouts/slideLayout1006.xml"/><Relationship Id="rId7" Type="http://schemas.openxmlformats.org/officeDocument/2006/relationships/slideLayout" Target="../slideLayouts/slideLayout1010.xml"/><Relationship Id="rId12" Type="http://schemas.openxmlformats.org/officeDocument/2006/relationships/theme" Target="../theme/theme31.xml"/><Relationship Id="rId2" Type="http://schemas.openxmlformats.org/officeDocument/2006/relationships/slideLayout" Target="../slideLayouts/slideLayout1005.xml"/><Relationship Id="rId1" Type="http://schemas.openxmlformats.org/officeDocument/2006/relationships/slideLayout" Target="../slideLayouts/slideLayout1004.xml"/><Relationship Id="rId6" Type="http://schemas.openxmlformats.org/officeDocument/2006/relationships/slideLayout" Target="../slideLayouts/slideLayout1009.xml"/><Relationship Id="rId11" Type="http://schemas.openxmlformats.org/officeDocument/2006/relationships/slideLayout" Target="../slideLayouts/slideLayout1014.xml"/><Relationship Id="rId5" Type="http://schemas.openxmlformats.org/officeDocument/2006/relationships/slideLayout" Target="../slideLayouts/slideLayout1008.xml"/><Relationship Id="rId10" Type="http://schemas.openxmlformats.org/officeDocument/2006/relationships/slideLayout" Target="../slideLayouts/slideLayout1013.xml"/><Relationship Id="rId4" Type="http://schemas.openxmlformats.org/officeDocument/2006/relationships/slideLayout" Target="../slideLayouts/slideLayout1007.xml"/><Relationship Id="rId9" Type="http://schemas.openxmlformats.org/officeDocument/2006/relationships/slideLayout" Target="../slideLayouts/slideLayout1012.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1022.xml"/><Relationship Id="rId13" Type="http://schemas.openxmlformats.org/officeDocument/2006/relationships/image" Target="../media/image17.jpeg"/><Relationship Id="rId3" Type="http://schemas.openxmlformats.org/officeDocument/2006/relationships/slideLayout" Target="../slideLayouts/slideLayout1017.xml"/><Relationship Id="rId7" Type="http://schemas.openxmlformats.org/officeDocument/2006/relationships/slideLayout" Target="../slideLayouts/slideLayout1021.xml"/><Relationship Id="rId12" Type="http://schemas.openxmlformats.org/officeDocument/2006/relationships/theme" Target="../theme/theme32.xml"/><Relationship Id="rId2" Type="http://schemas.openxmlformats.org/officeDocument/2006/relationships/slideLayout" Target="../slideLayouts/slideLayout1016.xml"/><Relationship Id="rId1" Type="http://schemas.openxmlformats.org/officeDocument/2006/relationships/slideLayout" Target="../slideLayouts/slideLayout1015.xml"/><Relationship Id="rId6" Type="http://schemas.openxmlformats.org/officeDocument/2006/relationships/slideLayout" Target="../slideLayouts/slideLayout1020.xml"/><Relationship Id="rId11" Type="http://schemas.openxmlformats.org/officeDocument/2006/relationships/slideLayout" Target="../slideLayouts/slideLayout1025.xml"/><Relationship Id="rId5" Type="http://schemas.openxmlformats.org/officeDocument/2006/relationships/slideLayout" Target="../slideLayouts/slideLayout1019.xml"/><Relationship Id="rId10" Type="http://schemas.openxmlformats.org/officeDocument/2006/relationships/slideLayout" Target="../slideLayouts/slideLayout1024.xml"/><Relationship Id="rId4" Type="http://schemas.openxmlformats.org/officeDocument/2006/relationships/slideLayout" Target="../slideLayouts/slideLayout1018.xml"/><Relationship Id="rId9" Type="http://schemas.openxmlformats.org/officeDocument/2006/relationships/slideLayout" Target="../slideLayouts/slideLayout1023.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1033.xml"/><Relationship Id="rId13" Type="http://schemas.openxmlformats.org/officeDocument/2006/relationships/image" Target="../media/image2.jpeg"/><Relationship Id="rId3" Type="http://schemas.openxmlformats.org/officeDocument/2006/relationships/slideLayout" Target="../slideLayouts/slideLayout1028.xml"/><Relationship Id="rId7" Type="http://schemas.openxmlformats.org/officeDocument/2006/relationships/slideLayout" Target="../slideLayouts/slideLayout1032.xml"/><Relationship Id="rId12" Type="http://schemas.openxmlformats.org/officeDocument/2006/relationships/theme" Target="../theme/theme33.xml"/><Relationship Id="rId2" Type="http://schemas.openxmlformats.org/officeDocument/2006/relationships/slideLayout" Target="../slideLayouts/slideLayout1027.xml"/><Relationship Id="rId1" Type="http://schemas.openxmlformats.org/officeDocument/2006/relationships/slideLayout" Target="../slideLayouts/slideLayout1026.xml"/><Relationship Id="rId6" Type="http://schemas.openxmlformats.org/officeDocument/2006/relationships/slideLayout" Target="../slideLayouts/slideLayout1031.xml"/><Relationship Id="rId11" Type="http://schemas.openxmlformats.org/officeDocument/2006/relationships/slideLayout" Target="../slideLayouts/slideLayout1036.xml"/><Relationship Id="rId5" Type="http://schemas.openxmlformats.org/officeDocument/2006/relationships/slideLayout" Target="../slideLayouts/slideLayout1030.xml"/><Relationship Id="rId15" Type="http://schemas.openxmlformats.org/officeDocument/2006/relationships/image" Target="../media/image4.jpeg"/><Relationship Id="rId10" Type="http://schemas.openxmlformats.org/officeDocument/2006/relationships/slideLayout" Target="../slideLayouts/slideLayout1035.xml"/><Relationship Id="rId4" Type="http://schemas.openxmlformats.org/officeDocument/2006/relationships/slideLayout" Target="../slideLayouts/slideLayout1029.xml"/><Relationship Id="rId9" Type="http://schemas.openxmlformats.org/officeDocument/2006/relationships/slideLayout" Target="../slideLayouts/slideLayout1034.xml"/><Relationship Id="rId14" Type="http://schemas.openxmlformats.org/officeDocument/2006/relationships/image" Target="../media/image3.jpeg"/></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1044.xml"/><Relationship Id="rId3" Type="http://schemas.openxmlformats.org/officeDocument/2006/relationships/slideLayout" Target="../slideLayouts/slideLayout1039.xml"/><Relationship Id="rId7" Type="http://schemas.openxmlformats.org/officeDocument/2006/relationships/slideLayout" Target="../slideLayouts/slideLayout1043.xml"/><Relationship Id="rId12" Type="http://schemas.openxmlformats.org/officeDocument/2006/relationships/theme" Target="../theme/theme34.xml"/><Relationship Id="rId2" Type="http://schemas.openxmlformats.org/officeDocument/2006/relationships/slideLayout" Target="../slideLayouts/slideLayout1038.xml"/><Relationship Id="rId1" Type="http://schemas.openxmlformats.org/officeDocument/2006/relationships/slideLayout" Target="../slideLayouts/slideLayout1037.xml"/><Relationship Id="rId6" Type="http://schemas.openxmlformats.org/officeDocument/2006/relationships/slideLayout" Target="../slideLayouts/slideLayout1042.xml"/><Relationship Id="rId11" Type="http://schemas.openxmlformats.org/officeDocument/2006/relationships/slideLayout" Target="../slideLayouts/slideLayout1047.xml"/><Relationship Id="rId5" Type="http://schemas.openxmlformats.org/officeDocument/2006/relationships/slideLayout" Target="../slideLayouts/slideLayout1041.xml"/><Relationship Id="rId10" Type="http://schemas.openxmlformats.org/officeDocument/2006/relationships/slideLayout" Target="../slideLayouts/slideLayout1046.xml"/><Relationship Id="rId4" Type="http://schemas.openxmlformats.org/officeDocument/2006/relationships/slideLayout" Target="../slideLayouts/slideLayout1040.xml"/><Relationship Id="rId9" Type="http://schemas.openxmlformats.org/officeDocument/2006/relationships/slideLayout" Target="../slideLayouts/slideLayout1045.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13" Type="http://schemas.openxmlformats.org/officeDocument/2006/relationships/image" Target="../media/image5.jpeg"/><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4.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2.xml"/><Relationship Id="rId13" Type="http://schemas.openxmlformats.org/officeDocument/2006/relationships/image" Target="../media/image5.jpeg"/><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theme" Target="../theme/theme5.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3.xml"/><Relationship Id="rId3" Type="http://schemas.openxmlformats.org/officeDocument/2006/relationships/slideLayout" Target="../slideLayouts/slideLayout58.xml"/><Relationship Id="rId7" Type="http://schemas.openxmlformats.org/officeDocument/2006/relationships/slideLayout" Target="../slideLayouts/slideLayout62.xml"/><Relationship Id="rId12" Type="http://schemas.openxmlformats.org/officeDocument/2006/relationships/theme" Target="../theme/theme6.xml"/><Relationship Id="rId2" Type="http://schemas.openxmlformats.org/officeDocument/2006/relationships/slideLayout" Target="../slideLayouts/slideLayout57.xml"/><Relationship Id="rId1" Type="http://schemas.openxmlformats.org/officeDocument/2006/relationships/slideLayout" Target="../slideLayouts/slideLayout56.xml"/><Relationship Id="rId6" Type="http://schemas.openxmlformats.org/officeDocument/2006/relationships/slideLayout" Target="../slideLayouts/slideLayout61.xml"/><Relationship Id="rId11" Type="http://schemas.openxmlformats.org/officeDocument/2006/relationships/slideLayout" Target="../slideLayouts/slideLayout66.xml"/><Relationship Id="rId5" Type="http://schemas.openxmlformats.org/officeDocument/2006/relationships/slideLayout" Target="../slideLayouts/slideLayout60.xml"/><Relationship Id="rId10" Type="http://schemas.openxmlformats.org/officeDocument/2006/relationships/slideLayout" Target="../slideLayouts/slideLayout65.xml"/><Relationship Id="rId4" Type="http://schemas.openxmlformats.org/officeDocument/2006/relationships/slideLayout" Target="../slideLayouts/slideLayout59.xml"/><Relationship Id="rId9" Type="http://schemas.openxmlformats.org/officeDocument/2006/relationships/slideLayout" Target="../slideLayouts/slideLayout64.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4.xml"/><Relationship Id="rId13" Type="http://schemas.openxmlformats.org/officeDocument/2006/relationships/image" Target="../media/image6.jpeg"/><Relationship Id="rId3" Type="http://schemas.openxmlformats.org/officeDocument/2006/relationships/slideLayout" Target="../slideLayouts/slideLayout69.xml"/><Relationship Id="rId7" Type="http://schemas.openxmlformats.org/officeDocument/2006/relationships/slideLayout" Target="../slideLayouts/slideLayout73.xml"/><Relationship Id="rId12" Type="http://schemas.openxmlformats.org/officeDocument/2006/relationships/theme" Target="../theme/theme7.xml"/><Relationship Id="rId2" Type="http://schemas.openxmlformats.org/officeDocument/2006/relationships/slideLayout" Target="../slideLayouts/slideLayout68.xml"/><Relationship Id="rId1" Type="http://schemas.openxmlformats.org/officeDocument/2006/relationships/slideLayout" Target="../slideLayouts/slideLayout67.xml"/><Relationship Id="rId6" Type="http://schemas.openxmlformats.org/officeDocument/2006/relationships/slideLayout" Target="../slideLayouts/slideLayout72.xml"/><Relationship Id="rId11" Type="http://schemas.openxmlformats.org/officeDocument/2006/relationships/slideLayout" Target="../slideLayouts/slideLayout77.xml"/><Relationship Id="rId5" Type="http://schemas.openxmlformats.org/officeDocument/2006/relationships/slideLayout" Target="../slideLayouts/slideLayout71.xml"/><Relationship Id="rId10" Type="http://schemas.openxmlformats.org/officeDocument/2006/relationships/slideLayout" Target="../slideLayouts/slideLayout76.xml"/><Relationship Id="rId4" Type="http://schemas.openxmlformats.org/officeDocument/2006/relationships/slideLayout" Target="../slideLayouts/slideLayout70.xml"/><Relationship Id="rId9" Type="http://schemas.openxmlformats.org/officeDocument/2006/relationships/slideLayout" Target="../slideLayouts/slideLayout75.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5.xml"/><Relationship Id="rId3" Type="http://schemas.openxmlformats.org/officeDocument/2006/relationships/slideLayout" Target="../slideLayouts/slideLayout80.xml"/><Relationship Id="rId7" Type="http://schemas.openxmlformats.org/officeDocument/2006/relationships/slideLayout" Target="../slideLayouts/slideLayout84.xml"/><Relationship Id="rId12" Type="http://schemas.openxmlformats.org/officeDocument/2006/relationships/theme" Target="../theme/theme8.xml"/><Relationship Id="rId2" Type="http://schemas.openxmlformats.org/officeDocument/2006/relationships/slideLayout" Target="../slideLayouts/slideLayout79.xml"/><Relationship Id="rId1" Type="http://schemas.openxmlformats.org/officeDocument/2006/relationships/slideLayout" Target="../slideLayouts/slideLayout78.xml"/><Relationship Id="rId6" Type="http://schemas.openxmlformats.org/officeDocument/2006/relationships/slideLayout" Target="../slideLayouts/slideLayout83.xml"/><Relationship Id="rId11" Type="http://schemas.openxmlformats.org/officeDocument/2006/relationships/slideLayout" Target="../slideLayouts/slideLayout88.xml"/><Relationship Id="rId5" Type="http://schemas.openxmlformats.org/officeDocument/2006/relationships/slideLayout" Target="../slideLayouts/slideLayout82.xml"/><Relationship Id="rId10" Type="http://schemas.openxmlformats.org/officeDocument/2006/relationships/slideLayout" Target="../slideLayouts/slideLayout87.xml"/><Relationship Id="rId4" Type="http://schemas.openxmlformats.org/officeDocument/2006/relationships/slideLayout" Target="../slideLayouts/slideLayout81.xml"/><Relationship Id="rId9" Type="http://schemas.openxmlformats.org/officeDocument/2006/relationships/slideLayout" Target="../slideLayouts/slideLayout86.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6.xml"/><Relationship Id="rId3" Type="http://schemas.openxmlformats.org/officeDocument/2006/relationships/slideLayout" Target="../slideLayouts/slideLayout91.xml"/><Relationship Id="rId7" Type="http://schemas.openxmlformats.org/officeDocument/2006/relationships/slideLayout" Target="../slideLayouts/slideLayout95.xml"/><Relationship Id="rId12" Type="http://schemas.openxmlformats.org/officeDocument/2006/relationships/theme" Target="../theme/theme9.xml"/><Relationship Id="rId2" Type="http://schemas.openxmlformats.org/officeDocument/2006/relationships/slideLayout" Target="../slideLayouts/slideLayout90.xml"/><Relationship Id="rId1" Type="http://schemas.openxmlformats.org/officeDocument/2006/relationships/slideLayout" Target="../slideLayouts/slideLayout89.xml"/><Relationship Id="rId6" Type="http://schemas.openxmlformats.org/officeDocument/2006/relationships/slideLayout" Target="../slideLayouts/slideLayout94.xml"/><Relationship Id="rId11" Type="http://schemas.openxmlformats.org/officeDocument/2006/relationships/slideLayout" Target="../slideLayouts/slideLayout99.xml"/><Relationship Id="rId5" Type="http://schemas.openxmlformats.org/officeDocument/2006/relationships/slideLayout" Target="../slideLayouts/slideLayout93.xml"/><Relationship Id="rId10" Type="http://schemas.openxmlformats.org/officeDocument/2006/relationships/slideLayout" Target="../slideLayouts/slideLayout98.xml"/><Relationship Id="rId4" Type="http://schemas.openxmlformats.org/officeDocument/2006/relationships/slideLayout" Target="../slideLayouts/slideLayout92.xml"/><Relationship Id="rId9" Type="http://schemas.openxmlformats.org/officeDocument/2006/relationships/slideLayout" Target="../slideLayouts/slideLayout9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3314" name="Group 2"/>
          <p:cNvGrpSpPr>
            <a:grpSpLocks/>
          </p:cNvGrpSpPr>
          <p:nvPr/>
        </p:nvGrpSpPr>
        <p:grpSpPr bwMode="auto">
          <a:xfrm>
            <a:off x="4365625" y="1951038"/>
            <a:ext cx="4770438" cy="5062537"/>
            <a:chOff x="2750" y="1229"/>
            <a:chExt cx="3005" cy="3189"/>
          </a:xfrm>
        </p:grpSpPr>
        <p:sp>
          <p:nvSpPr>
            <p:cNvPr id="13329" name="AutoShape 3"/>
            <p:cNvSpPr>
              <a:spLocks noChangeArrowheads="1"/>
            </p:cNvSpPr>
            <p:nvPr/>
          </p:nvSpPr>
          <p:spPr bwMode="auto">
            <a:xfrm rot="13500000" flipH="1">
              <a:off x="4453" y="3780"/>
              <a:ext cx="568" cy="568"/>
            </a:xfrm>
            <a:prstGeom prst="rtTriangle">
              <a:avLst/>
            </a:prstGeom>
            <a:noFill/>
            <a:ln w="12700">
              <a:solidFill>
                <a:schemeClr val="accent2"/>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3330" name="AutoShape 4"/>
            <p:cNvSpPr>
              <a:spLocks noChangeArrowheads="1"/>
            </p:cNvSpPr>
            <p:nvPr/>
          </p:nvSpPr>
          <p:spPr bwMode="auto">
            <a:xfrm rot="-5400000">
              <a:off x="4711" y="3319"/>
              <a:ext cx="858" cy="852"/>
            </a:xfrm>
            <a:prstGeom prst="rtTriangle">
              <a:avLst/>
            </a:prstGeom>
            <a:noFill/>
            <a:ln w="12700">
              <a:solidFill>
                <a:schemeClr val="accent2"/>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3331" name="AutoShape 5"/>
            <p:cNvSpPr>
              <a:spLocks noChangeArrowheads="1"/>
            </p:cNvSpPr>
            <p:nvPr/>
          </p:nvSpPr>
          <p:spPr bwMode="auto">
            <a:xfrm>
              <a:off x="4947" y="2612"/>
              <a:ext cx="808" cy="808"/>
            </a:xfrm>
            <a:prstGeom prst="diamond">
              <a:avLst/>
            </a:prstGeom>
            <a:noFill/>
            <a:ln w="12700">
              <a:solidFill>
                <a:schemeClr val="accent2"/>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3332" name="AutoShape 6"/>
            <p:cNvSpPr>
              <a:spLocks noChangeArrowheads="1"/>
            </p:cNvSpPr>
            <p:nvPr/>
          </p:nvSpPr>
          <p:spPr bwMode="auto">
            <a:xfrm rot="-8100000">
              <a:off x="2750" y="3164"/>
              <a:ext cx="1254" cy="1254"/>
            </a:xfrm>
            <a:prstGeom prst="rtTriangle">
              <a:avLst/>
            </a:prstGeom>
            <a:noFill/>
            <a:ln w="12700">
              <a:solidFill>
                <a:schemeClr val="accent2"/>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3333" name="AutoShape 7"/>
            <p:cNvSpPr>
              <a:spLocks noChangeArrowheads="1"/>
            </p:cNvSpPr>
            <p:nvPr/>
          </p:nvSpPr>
          <p:spPr bwMode="auto">
            <a:xfrm rot="8100000" flipH="1">
              <a:off x="3721" y="2495"/>
              <a:ext cx="568" cy="568"/>
            </a:xfrm>
            <a:prstGeom prst="rtTriangle">
              <a:avLst/>
            </a:prstGeom>
            <a:noFill/>
            <a:ln w="12700">
              <a:solidFill>
                <a:schemeClr val="accent2"/>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nvGrpSpPr>
            <p:cNvPr id="13334" name="Group 8"/>
            <p:cNvGrpSpPr>
              <a:grpSpLocks/>
            </p:cNvGrpSpPr>
            <p:nvPr/>
          </p:nvGrpSpPr>
          <p:grpSpPr bwMode="auto">
            <a:xfrm>
              <a:off x="4384" y="2184"/>
              <a:ext cx="402" cy="1198"/>
              <a:chOff x="4384" y="2184"/>
              <a:chExt cx="402" cy="1198"/>
            </a:xfrm>
          </p:grpSpPr>
          <p:sp>
            <p:nvSpPr>
              <p:cNvPr id="13336" name="Line 9"/>
              <p:cNvSpPr>
                <a:spLocks noChangeShapeType="1"/>
              </p:cNvSpPr>
              <p:nvPr/>
            </p:nvSpPr>
            <p:spPr bwMode="auto">
              <a:xfrm>
                <a:off x="4784" y="2194"/>
                <a:ext cx="0" cy="784"/>
              </a:xfrm>
              <a:prstGeom prst="line">
                <a:avLst/>
              </a:prstGeom>
              <a:noFill/>
              <a:ln w="12700">
                <a:solidFill>
                  <a:schemeClr val="accent2"/>
                </a:solidFill>
                <a:round/>
                <a:headEnd type="none" w="sm" len="sm"/>
                <a:tailEnd type="none" w="sm" len="sm"/>
              </a:ln>
              <a:extLst>
                <a:ext uri="{909E8E84-426E-40dd-AFC4-6F175D3DCCD1}">
                  <a14:hiddenFill xmlns:a14="http://schemas.microsoft.com/office/drawing/2010/main" xmlns="">
                    <a:noFill/>
                  </a14:hiddenFill>
                </a:ext>
              </a:extLst>
            </p:spPr>
            <p:txBody>
              <a:bodyPr wrap="none" anchor="ctr"/>
              <a:lstStyle/>
              <a:p>
                <a:endParaRPr lang="en-US"/>
              </a:p>
            </p:txBody>
          </p:sp>
          <p:sp>
            <p:nvSpPr>
              <p:cNvPr id="13337" name="Line 10"/>
              <p:cNvSpPr>
                <a:spLocks noChangeShapeType="1"/>
              </p:cNvSpPr>
              <p:nvPr/>
            </p:nvSpPr>
            <p:spPr bwMode="auto">
              <a:xfrm>
                <a:off x="4388" y="2582"/>
                <a:ext cx="0" cy="800"/>
              </a:xfrm>
              <a:prstGeom prst="line">
                <a:avLst/>
              </a:prstGeom>
              <a:noFill/>
              <a:ln w="12700">
                <a:solidFill>
                  <a:schemeClr val="accent2"/>
                </a:solidFill>
                <a:round/>
                <a:headEnd type="none" w="sm" len="sm"/>
                <a:tailEnd type="none" w="sm" len="sm"/>
              </a:ln>
              <a:extLst>
                <a:ext uri="{909E8E84-426E-40dd-AFC4-6F175D3DCCD1}">
                  <a14:hiddenFill xmlns:a14="http://schemas.microsoft.com/office/drawing/2010/main" xmlns="">
                    <a:noFill/>
                  </a14:hiddenFill>
                </a:ext>
              </a:extLst>
            </p:spPr>
            <p:txBody>
              <a:bodyPr wrap="none" anchor="ctr"/>
              <a:lstStyle/>
              <a:p>
                <a:endParaRPr lang="en-US"/>
              </a:p>
            </p:txBody>
          </p:sp>
          <p:sp>
            <p:nvSpPr>
              <p:cNvPr id="13338" name="Line 11"/>
              <p:cNvSpPr>
                <a:spLocks noChangeShapeType="1"/>
              </p:cNvSpPr>
              <p:nvPr/>
            </p:nvSpPr>
            <p:spPr bwMode="auto">
              <a:xfrm flipV="1">
                <a:off x="4388" y="2980"/>
                <a:ext cx="398" cy="398"/>
              </a:xfrm>
              <a:prstGeom prst="line">
                <a:avLst/>
              </a:prstGeom>
              <a:noFill/>
              <a:ln w="12700">
                <a:solidFill>
                  <a:schemeClr val="accent2"/>
                </a:solidFill>
                <a:round/>
                <a:headEnd type="none" w="sm" len="sm"/>
                <a:tailEnd type="none" w="sm" len="sm"/>
              </a:ln>
              <a:extLst>
                <a:ext uri="{909E8E84-426E-40dd-AFC4-6F175D3DCCD1}">
                  <a14:hiddenFill xmlns:a14="http://schemas.microsoft.com/office/drawing/2010/main" xmlns="">
                    <a:noFill/>
                  </a14:hiddenFill>
                </a:ext>
              </a:extLst>
            </p:spPr>
            <p:txBody>
              <a:bodyPr wrap="none" anchor="ctr"/>
              <a:lstStyle/>
              <a:p>
                <a:endParaRPr lang="en-US"/>
              </a:p>
            </p:txBody>
          </p:sp>
          <p:sp>
            <p:nvSpPr>
              <p:cNvPr id="13339" name="Line 12"/>
              <p:cNvSpPr>
                <a:spLocks noChangeShapeType="1"/>
              </p:cNvSpPr>
              <p:nvPr/>
            </p:nvSpPr>
            <p:spPr bwMode="auto">
              <a:xfrm flipV="1">
                <a:off x="4384" y="2184"/>
                <a:ext cx="402" cy="402"/>
              </a:xfrm>
              <a:prstGeom prst="line">
                <a:avLst/>
              </a:prstGeom>
              <a:noFill/>
              <a:ln w="12700">
                <a:solidFill>
                  <a:schemeClr val="accent2"/>
                </a:solidFill>
                <a:round/>
                <a:headEnd type="none" w="sm" len="sm"/>
                <a:tailEnd type="none" w="sm" len="sm"/>
              </a:ln>
              <a:extLst>
                <a:ext uri="{909E8E84-426E-40dd-AFC4-6F175D3DCCD1}">
                  <a14:hiddenFill xmlns:a14="http://schemas.microsoft.com/office/drawing/2010/main" xmlns="">
                    <a:noFill/>
                  </a14:hiddenFill>
                </a:ext>
              </a:extLst>
            </p:spPr>
            <p:txBody>
              <a:bodyPr wrap="none" anchor="ctr"/>
              <a:lstStyle/>
              <a:p>
                <a:endParaRPr lang="en-US"/>
              </a:p>
            </p:txBody>
          </p:sp>
        </p:grpSp>
        <p:sp>
          <p:nvSpPr>
            <p:cNvPr id="13335" name="AutoShape 13"/>
            <p:cNvSpPr>
              <a:spLocks noChangeArrowheads="1"/>
            </p:cNvSpPr>
            <p:nvPr/>
          </p:nvSpPr>
          <p:spPr bwMode="auto">
            <a:xfrm rot="-2700000">
              <a:off x="4388" y="1229"/>
              <a:ext cx="1254" cy="1254"/>
            </a:xfrm>
            <a:prstGeom prst="rtTriangle">
              <a:avLst/>
            </a:prstGeom>
            <a:noFill/>
            <a:ln w="12700">
              <a:solidFill>
                <a:schemeClr val="accent2"/>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grpSp>
        <p:nvGrpSpPr>
          <p:cNvPr id="13315" name="Group 15"/>
          <p:cNvGrpSpPr>
            <a:grpSpLocks/>
          </p:cNvGrpSpPr>
          <p:nvPr/>
        </p:nvGrpSpPr>
        <p:grpSpPr bwMode="auto">
          <a:xfrm>
            <a:off x="3344863" y="2457450"/>
            <a:ext cx="5449887" cy="4497388"/>
            <a:chOff x="2107" y="1548"/>
            <a:chExt cx="3433" cy="2833"/>
          </a:xfrm>
        </p:grpSpPr>
        <p:sp>
          <p:nvSpPr>
            <p:cNvPr id="13322" name="AutoShape 16"/>
            <p:cNvSpPr>
              <a:spLocks noChangeArrowheads="1"/>
            </p:cNvSpPr>
            <p:nvPr/>
          </p:nvSpPr>
          <p:spPr bwMode="auto">
            <a:xfrm>
              <a:off x="4732" y="2114"/>
              <a:ext cx="808" cy="808"/>
            </a:xfrm>
            <a:prstGeom prst="diamond">
              <a:avLst/>
            </a:prstGeom>
            <a:solidFill>
              <a:schemeClr val="accent1"/>
            </a:solidFill>
            <a:ln w="12700">
              <a:solidFill>
                <a:schemeClr val="accent1"/>
              </a:solidFill>
              <a:miter lim="800000"/>
              <a:headEnd/>
              <a:tailEnd/>
            </a:ln>
          </p:spPr>
          <p:txBody>
            <a:bodyPr wrap="none" anchor="ctr"/>
            <a:lstStyle/>
            <a:p>
              <a:endParaRPr lang="en-US"/>
            </a:p>
          </p:txBody>
        </p:sp>
        <p:sp>
          <p:nvSpPr>
            <p:cNvPr id="13323" name="Freeform 17"/>
            <p:cNvSpPr>
              <a:spLocks/>
            </p:cNvSpPr>
            <p:nvPr/>
          </p:nvSpPr>
          <p:spPr bwMode="auto">
            <a:xfrm>
              <a:off x="4061" y="1935"/>
              <a:ext cx="403" cy="1192"/>
            </a:xfrm>
            <a:custGeom>
              <a:avLst/>
              <a:gdLst>
                <a:gd name="T0" fmla="*/ 399 w 403"/>
                <a:gd name="T1" fmla="*/ 0 h 1192"/>
                <a:gd name="T2" fmla="*/ 0 w 403"/>
                <a:gd name="T3" fmla="*/ 399 h 1192"/>
                <a:gd name="T4" fmla="*/ 0 w 403"/>
                <a:gd name="T5" fmla="*/ 1191 h 1192"/>
                <a:gd name="T6" fmla="*/ 402 w 403"/>
                <a:gd name="T7" fmla="*/ 789 h 1192"/>
                <a:gd name="T8" fmla="*/ 399 w 403"/>
                <a:gd name="T9" fmla="*/ 0 h 11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3" h="1192">
                  <a:moveTo>
                    <a:pt x="399" y="0"/>
                  </a:moveTo>
                  <a:lnTo>
                    <a:pt x="0" y="399"/>
                  </a:lnTo>
                  <a:lnTo>
                    <a:pt x="0" y="1191"/>
                  </a:lnTo>
                  <a:lnTo>
                    <a:pt x="402" y="789"/>
                  </a:lnTo>
                  <a:lnTo>
                    <a:pt x="399" y="0"/>
                  </a:lnTo>
                </a:path>
              </a:pathLst>
            </a:custGeom>
            <a:solidFill>
              <a:schemeClr val="accent1"/>
            </a:solidFill>
            <a:ln w="12700" cap="flat" cmpd="sng">
              <a:solidFill>
                <a:schemeClr val="accent1"/>
              </a:solidFill>
              <a:prstDash val="solid"/>
              <a:round/>
              <a:headEnd/>
              <a:tailEnd/>
            </a:ln>
          </p:spPr>
          <p:txBody>
            <a:bodyPr wrap="none" anchor="ctr"/>
            <a:lstStyle/>
            <a:p>
              <a:endParaRPr lang="en-US"/>
            </a:p>
          </p:txBody>
        </p:sp>
        <p:sp>
          <p:nvSpPr>
            <p:cNvPr id="13324" name="AutoShape 18"/>
            <p:cNvSpPr>
              <a:spLocks noChangeArrowheads="1"/>
            </p:cNvSpPr>
            <p:nvPr/>
          </p:nvSpPr>
          <p:spPr bwMode="auto">
            <a:xfrm rot="-2700000">
              <a:off x="2527" y="2630"/>
              <a:ext cx="1254" cy="1254"/>
            </a:xfrm>
            <a:prstGeom prst="rtTriangle">
              <a:avLst/>
            </a:prstGeom>
            <a:solidFill>
              <a:schemeClr val="accent1"/>
            </a:solidFill>
            <a:ln w="12700">
              <a:solidFill>
                <a:schemeClr val="accent1"/>
              </a:solidFill>
              <a:miter lim="800000"/>
              <a:headEnd/>
              <a:tailEnd/>
            </a:ln>
          </p:spPr>
          <p:txBody>
            <a:bodyPr wrap="none" anchor="ctr"/>
            <a:lstStyle/>
            <a:p>
              <a:endParaRPr lang="en-US"/>
            </a:p>
          </p:txBody>
        </p:sp>
        <p:sp>
          <p:nvSpPr>
            <p:cNvPr id="13325" name="AutoShape 19"/>
            <p:cNvSpPr>
              <a:spLocks noChangeArrowheads="1"/>
            </p:cNvSpPr>
            <p:nvPr/>
          </p:nvSpPr>
          <p:spPr bwMode="auto">
            <a:xfrm rot="13500000" flipH="1">
              <a:off x="3812" y="3813"/>
              <a:ext cx="568" cy="568"/>
            </a:xfrm>
            <a:prstGeom prst="rtTriangle">
              <a:avLst/>
            </a:prstGeom>
            <a:solidFill>
              <a:schemeClr val="accent1"/>
            </a:solidFill>
            <a:ln w="12700">
              <a:solidFill>
                <a:schemeClr val="accent1"/>
              </a:solidFill>
              <a:miter lim="800000"/>
              <a:headEnd/>
              <a:tailEnd/>
            </a:ln>
          </p:spPr>
          <p:txBody>
            <a:bodyPr wrap="none" anchor="ctr"/>
            <a:lstStyle/>
            <a:p>
              <a:endParaRPr lang="en-US"/>
            </a:p>
          </p:txBody>
        </p:sp>
        <p:sp>
          <p:nvSpPr>
            <p:cNvPr id="13326" name="AutoShape 20"/>
            <p:cNvSpPr>
              <a:spLocks noChangeArrowheads="1"/>
            </p:cNvSpPr>
            <p:nvPr/>
          </p:nvSpPr>
          <p:spPr bwMode="auto">
            <a:xfrm rot="-5400000">
              <a:off x="4423" y="2927"/>
              <a:ext cx="858" cy="852"/>
            </a:xfrm>
            <a:prstGeom prst="rtTriangle">
              <a:avLst/>
            </a:prstGeom>
            <a:solidFill>
              <a:schemeClr val="accent1"/>
            </a:solidFill>
            <a:ln w="12700">
              <a:solidFill>
                <a:schemeClr val="accent1"/>
              </a:solidFill>
              <a:miter lim="800000"/>
              <a:headEnd/>
              <a:tailEnd/>
            </a:ln>
          </p:spPr>
          <p:txBody>
            <a:bodyPr wrap="none" anchor="ctr"/>
            <a:lstStyle/>
            <a:p>
              <a:endParaRPr lang="en-US"/>
            </a:p>
          </p:txBody>
        </p:sp>
        <p:sp>
          <p:nvSpPr>
            <p:cNvPr id="13327" name="AutoShape 21"/>
            <p:cNvSpPr>
              <a:spLocks noChangeArrowheads="1"/>
            </p:cNvSpPr>
            <p:nvPr/>
          </p:nvSpPr>
          <p:spPr bwMode="auto">
            <a:xfrm rot="10800000">
              <a:off x="2107" y="1548"/>
              <a:ext cx="1254" cy="1254"/>
            </a:xfrm>
            <a:prstGeom prst="rtTriangle">
              <a:avLst/>
            </a:prstGeom>
            <a:solidFill>
              <a:schemeClr val="accent1"/>
            </a:solidFill>
            <a:ln w="12700">
              <a:solidFill>
                <a:schemeClr val="accent1"/>
              </a:solidFill>
              <a:miter lim="800000"/>
              <a:headEnd/>
              <a:tailEnd/>
            </a:ln>
          </p:spPr>
          <p:txBody>
            <a:bodyPr wrap="none" anchor="ctr"/>
            <a:lstStyle/>
            <a:p>
              <a:endParaRPr lang="en-US"/>
            </a:p>
          </p:txBody>
        </p:sp>
        <p:sp>
          <p:nvSpPr>
            <p:cNvPr id="13328" name="AutoShape 22"/>
            <p:cNvSpPr>
              <a:spLocks noChangeArrowheads="1"/>
            </p:cNvSpPr>
            <p:nvPr/>
          </p:nvSpPr>
          <p:spPr bwMode="auto">
            <a:xfrm rot="8100000" flipH="1">
              <a:off x="3410" y="2702"/>
              <a:ext cx="568" cy="568"/>
            </a:xfrm>
            <a:prstGeom prst="rtTriangle">
              <a:avLst/>
            </a:prstGeom>
            <a:solidFill>
              <a:schemeClr val="accent1"/>
            </a:solidFill>
            <a:ln w="12700">
              <a:solidFill>
                <a:schemeClr val="accent1"/>
              </a:solidFill>
              <a:miter lim="800000"/>
              <a:headEnd/>
              <a:tailEnd/>
            </a:ln>
          </p:spPr>
          <p:txBody>
            <a:bodyPr wrap="none" anchor="ctr"/>
            <a:lstStyle/>
            <a:p>
              <a:endParaRPr lang="en-US"/>
            </a:p>
          </p:txBody>
        </p:sp>
      </p:grpSp>
      <p:sp>
        <p:nvSpPr>
          <p:cNvPr id="13316" name="Rectangle 23"/>
          <p:cNvSpPr>
            <a:spLocks noChangeArrowheads="1"/>
          </p:cNvSpPr>
          <p:nvPr/>
        </p:nvSpPr>
        <p:spPr bwMode="auto">
          <a:xfrm>
            <a:off x="6588125" y="5181600"/>
            <a:ext cx="2555875" cy="38100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endParaRPr kumimoji="1" lang="en-US"/>
          </a:p>
        </p:txBody>
      </p:sp>
      <p:sp>
        <p:nvSpPr>
          <p:cNvPr id="13317" name="Rectangle 3"/>
          <p:cNvSpPr>
            <a:spLocks noGrp="1" noChangeArrowheads="1"/>
          </p:cNvSpPr>
          <p:nvPr>
            <p:ph type="title"/>
          </p:nvPr>
        </p:nvSpPr>
        <p:spPr bwMode="auto">
          <a:xfrm>
            <a:off x="1206500" y="315913"/>
            <a:ext cx="7086600" cy="1276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3318" name="Rectangle 4"/>
          <p:cNvSpPr>
            <a:spLocks noGrp="1" noChangeArrowheads="1"/>
          </p:cNvSpPr>
          <p:nvPr>
            <p:ph type="body" idx="1"/>
          </p:nvPr>
        </p:nvSpPr>
        <p:spPr bwMode="auto">
          <a:xfrm>
            <a:off x="674688" y="1795463"/>
            <a:ext cx="7826375"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 name="Rectangle 25"/>
          <p:cNvSpPr>
            <a:spLocks noGrp="1" noChangeArrowheads="1"/>
          </p:cNvSpPr>
          <p:nvPr>
            <p:ph type="dt" sz="half" idx="2"/>
          </p:nvPr>
        </p:nvSpPr>
        <p:spPr bwMode="auto">
          <a:xfrm>
            <a:off x="0" y="6145213"/>
            <a:ext cx="1371600" cy="712787"/>
          </a:xfrm>
          <a:prstGeom prst="rect">
            <a:avLst/>
          </a:prstGeom>
          <a:noFill/>
          <a:ln>
            <a:miter lim="800000"/>
            <a:headEnd/>
            <a:tailEnd/>
          </a:ln>
        </p:spPr>
        <p:txBody>
          <a:bodyPr vert="horz" wrap="square" lIns="92075" tIns="46038" rIns="92075" bIns="46038" numCol="1" anchor="b"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p>
        </p:txBody>
      </p:sp>
      <p:sp>
        <p:nvSpPr>
          <p:cNvPr id="42" name="Rectangle 26"/>
          <p:cNvSpPr>
            <a:spLocks noGrp="1" noChangeArrowheads="1"/>
          </p:cNvSpPr>
          <p:nvPr>
            <p:ph type="ftr" sz="quarter" idx="3"/>
          </p:nvPr>
        </p:nvSpPr>
        <p:spPr bwMode="auto">
          <a:xfrm>
            <a:off x="1676400" y="6400800"/>
            <a:ext cx="3352800" cy="457200"/>
          </a:xfrm>
          <a:prstGeom prst="rect">
            <a:avLst/>
          </a:prstGeom>
          <a:noFill/>
          <a:ln>
            <a:miter lim="800000"/>
            <a:headEnd/>
            <a:tailEnd/>
          </a:ln>
        </p:spPr>
        <p:txBody>
          <a:bodyPr vert="horz" wrap="square" lIns="92075" tIns="46038" rIns="92075" bIns="46038" numCol="1" anchor="b"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p>
        </p:txBody>
      </p:sp>
      <p:sp>
        <p:nvSpPr>
          <p:cNvPr id="43" name="Rectangle 27"/>
          <p:cNvSpPr>
            <a:spLocks noGrp="1" noChangeArrowheads="1"/>
          </p:cNvSpPr>
          <p:nvPr>
            <p:ph type="sldNum" sz="quarter" idx="4"/>
          </p:nvPr>
        </p:nvSpPr>
        <p:spPr bwMode="auto">
          <a:xfrm>
            <a:off x="1371600" y="6477000"/>
            <a:ext cx="304800" cy="381000"/>
          </a:xfrm>
          <a:prstGeom prst="rect">
            <a:avLst/>
          </a:prstGeom>
          <a:solidFill>
            <a:schemeClr val="accent1"/>
          </a:solidFill>
          <a:ln>
            <a:miter lim="800000"/>
            <a:headEnd/>
            <a:tailEnd/>
          </a:ln>
        </p:spPr>
        <p:txBody>
          <a:bodyPr vert="horz" wrap="square" lIns="92075" tIns="46038" rIns="92075" bIns="46038" numCol="1" anchor="b" anchorCtr="0" compatLnSpc="1">
            <a:prstTxWarp prst="textNoShape">
              <a:avLst/>
            </a:prstTxWarp>
          </a:bodyPr>
          <a:lstStyle>
            <a:lvl1pPr algn="r" eaLnBrk="1" hangingPunct="1">
              <a:defRPr sz="1400"/>
            </a:lvl1pPr>
          </a:lstStyle>
          <a:p>
            <a:pPr>
              <a:defRPr/>
            </a:pPr>
            <a:fld id="{6BDAB095-B3FF-F54E-BC74-71A437DD54FC}"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650" r:id="rId1"/>
    <p:sldLayoutId id="2147486651" r:id="rId2"/>
    <p:sldLayoutId id="2147486652" r:id="rId3"/>
    <p:sldLayoutId id="2147486653" r:id="rId4"/>
    <p:sldLayoutId id="2147486654" r:id="rId5"/>
    <p:sldLayoutId id="2147486655" r:id="rId6"/>
    <p:sldLayoutId id="2147486656" r:id="rId7"/>
    <p:sldLayoutId id="2147486657" r:id="rId8"/>
    <p:sldLayoutId id="2147486658" r:id="rId9"/>
    <p:sldLayoutId id="2147486659" r:id="rId10"/>
    <p:sldLayoutId id="2147486660" r:id="rId11"/>
  </p:sldLayoutIdLst>
  <p:transition/>
  <p:txStyles>
    <p:titleStyle>
      <a:lvl1pPr algn="r" rtl="0" eaLnBrk="0" fontAlgn="base" hangingPunct="0">
        <a:lnSpc>
          <a:spcPct val="90000"/>
        </a:lnSpc>
        <a:spcBef>
          <a:spcPct val="0"/>
        </a:spcBef>
        <a:spcAft>
          <a:spcPct val="0"/>
        </a:spcAft>
        <a:defRPr sz="5400">
          <a:solidFill>
            <a:schemeClr val="bg2"/>
          </a:solidFill>
          <a:latin typeface="+mj-lt"/>
          <a:ea typeface="+mj-ea"/>
          <a:cs typeface="+mj-cs"/>
        </a:defRPr>
      </a:lvl1pPr>
      <a:lvl2pPr algn="r" rtl="0" eaLnBrk="0" fontAlgn="base" hangingPunct="0">
        <a:lnSpc>
          <a:spcPct val="90000"/>
        </a:lnSpc>
        <a:spcBef>
          <a:spcPct val="0"/>
        </a:spcBef>
        <a:spcAft>
          <a:spcPct val="0"/>
        </a:spcAft>
        <a:defRPr sz="5400">
          <a:solidFill>
            <a:schemeClr val="bg2"/>
          </a:solidFill>
          <a:latin typeface="Arial" charset="0"/>
          <a:ea typeface="ＭＳ Ｐゴシック" charset="-128"/>
          <a:cs typeface="ＭＳ Ｐゴシック" charset="-128"/>
        </a:defRPr>
      </a:lvl2pPr>
      <a:lvl3pPr algn="r" rtl="0" eaLnBrk="0" fontAlgn="base" hangingPunct="0">
        <a:lnSpc>
          <a:spcPct val="90000"/>
        </a:lnSpc>
        <a:spcBef>
          <a:spcPct val="0"/>
        </a:spcBef>
        <a:spcAft>
          <a:spcPct val="0"/>
        </a:spcAft>
        <a:defRPr sz="5400">
          <a:solidFill>
            <a:schemeClr val="bg2"/>
          </a:solidFill>
          <a:latin typeface="Arial" charset="0"/>
          <a:ea typeface="ＭＳ Ｐゴシック" charset="-128"/>
          <a:cs typeface="ＭＳ Ｐゴシック" charset="-128"/>
        </a:defRPr>
      </a:lvl3pPr>
      <a:lvl4pPr algn="r" rtl="0" eaLnBrk="0" fontAlgn="base" hangingPunct="0">
        <a:lnSpc>
          <a:spcPct val="90000"/>
        </a:lnSpc>
        <a:spcBef>
          <a:spcPct val="0"/>
        </a:spcBef>
        <a:spcAft>
          <a:spcPct val="0"/>
        </a:spcAft>
        <a:defRPr sz="5400">
          <a:solidFill>
            <a:schemeClr val="bg2"/>
          </a:solidFill>
          <a:latin typeface="Arial" charset="0"/>
          <a:ea typeface="ＭＳ Ｐゴシック" charset="-128"/>
          <a:cs typeface="ＭＳ Ｐゴシック" charset="-128"/>
        </a:defRPr>
      </a:lvl4pPr>
      <a:lvl5pPr algn="r" rtl="0" eaLnBrk="0" fontAlgn="base" hangingPunct="0">
        <a:lnSpc>
          <a:spcPct val="90000"/>
        </a:lnSpc>
        <a:spcBef>
          <a:spcPct val="0"/>
        </a:spcBef>
        <a:spcAft>
          <a:spcPct val="0"/>
        </a:spcAft>
        <a:defRPr sz="5400">
          <a:solidFill>
            <a:schemeClr val="bg2"/>
          </a:solidFill>
          <a:latin typeface="Arial" charset="0"/>
          <a:ea typeface="ＭＳ Ｐゴシック" charset="-128"/>
          <a:cs typeface="ＭＳ Ｐゴシック" charset="-128"/>
        </a:defRPr>
      </a:lvl5pPr>
      <a:lvl6pPr marL="457200" algn="r" rtl="0" eaLnBrk="0" fontAlgn="base" hangingPunct="0">
        <a:lnSpc>
          <a:spcPct val="90000"/>
        </a:lnSpc>
        <a:spcBef>
          <a:spcPct val="0"/>
        </a:spcBef>
        <a:spcAft>
          <a:spcPct val="0"/>
        </a:spcAft>
        <a:defRPr sz="5400">
          <a:solidFill>
            <a:schemeClr val="bg2"/>
          </a:solidFill>
          <a:latin typeface="Arial" charset="0"/>
          <a:ea typeface="ＭＳ Ｐゴシック" charset="-128"/>
          <a:cs typeface="ＭＳ Ｐゴシック" charset="-128"/>
        </a:defRPr>
      </a:lvl6pPr>
      <a:lvl7pPr marL="914400" algn="r" rtl="0" eaLnBrk="0" fontAlgn="base" hangingPunct="0">
        <a:lnSpc>
          <a:spcPct val="90000"/>
        </a:lnSpc>
        <a:spcBef>
          <a:spcPct val="0"/>
        </a:spcBef>
        <a:spcAft>
          <a:spcPct val="0"/>
        </a:spcAft>
        <a:defRPr sz="5400">
          <a:solidFill>
            <a:schemeClr val="bg2"/>
          </a:solidFill>
          <a:latin typeface="Arial" charset="0"/>
          <a:ea typeface="ＭＳ Ｐゴシック" charset="-128"/>
          <a:cs typeface="ＭＳ Ｐゴシック" charset="-128"/>
        </a:defRPr>
      </a:lvl7pPr>
      <a:lvl8pPr marL="1371600" algn="r" rtl="0" eaLnBrk="0" fontAlgn="base" hangingPunct="0">
        <a:lnSpc>
          <a:spcPct val="90000"/>
        </a:lnSpc>
        <a:spcBef>
          <a:spcPct val="0"/>
        </a:spcBef>
        <a:spcAft>
          <a:spcPct val="0"/>
        </a:spcAft>
        <a:defRPr sz="5400">
          <a:solidFill>
            <a:schemeClr val="bg2"/>
          </a:solidFill>
          <a:latin typeface="Arial" charset="0"/>
          <a:ea typeface="ＭＳ Ｐゴシック" charset="-128"/>
          <a:cs typeface="ＭＳ Ｐゴシック" charset="-128"/>
        </a:defRPr>
      </a:lvl8pPr>
      <a:lvl9pPr marL="1828800" algn="r" rtl="0" eaLnBrk="0" fontAlgn="base" hangingPunct="0">
        <a:lnSpc>
          <a:spcPct val="90000"/>
        </a:lnSpc>
        <a:spcBef>
          <a:spcPct val="0"/>
        </a:spcBef>
        <a:spcAft>
          <a:spcPct val="0"/>
        </a:spcAft>
        <a:defRPr sz="5400">
          <a:solidFill>
            <a:schemeClr val="bg2"/>
          </a:solidFill>
          <a:latin typeface="Arial"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Clr>
          <a:schemeClr val="tx2"/>
        </a:buClr>
        <a:buSzPct val="70000"/>
        <a:buFont typeface="Wingdings" charset="0"/>
        <a:buChar char="u"/>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bg2"/>
        </a:buClr>
        <a:buSzPct val="65000"/>
        <a:buFont typeface="Wingdings" charset="0"/>
        <a:buChar char="n"/>
        <a:defRPr sz="2800">
          <a:solidFill>
            <a:schemeClr val="tx1"/>
          </a:solidFill>
          <a:latin typeface="+mn-lt"/>
          <a:ea typeface="+mn-ea"/>
        </a:defRPr>
      </a:lvl2pPr>
      <a:lvl3pPr marL="1085850" indent="-228600" algn="l" rtl="0" eaLnBrk="0" fontAlgn="base" hangingPunct="0">
        <a:spcBef>
          <a:spcPct val="20000"/>
        </a:spcBef>
        <a:spcAft>
          <a:spcPct val="0"/>
        </a:spcAft>
        <a:buClr>
          <a:schemeClr val="tx2"/>
        </a:buClr>
        <a:buSzPct val="60000"/>
        <a:buFont typeface="Wingdings" charset="0"/>
        <a:buChar char="u"/>
        <a:defRPr sz="2400">
          <a:solidFill>
            <a:schemeClr val="tx1"/>
          </a:solidFill>
          <a:latin typeface="+mn-lt"/>
          <a:ea typeface="+mn-ea"/>
        </a:defRPr>
      </a:lvl3pPr>
      <a:lvl4pPr marL="1428750" indent="-228600" algn="l" rtl="0" eaLnBrk="0" fontAlgn="base" hangingPunct="0">
        <a:spcBef>
          <a:spcPct val="20000"/>
        </a:spcBef>
        <a:spcAft>
          <a:spcPct val="0"/>
        </a:spcAft>
        <a:buClr>
          <a:schemeClr val="bg2"/>
        </a:buClr>
        <a:buSzPct val="70000"/>
        <a:buFont typeface="Wingdings" charset="0"/>
        <a:buChar char="n"/>
        <a:defRPr sz="2000">
          <a:solidFill>
            <a:schemeClr val="tx1"/>
          </a:solidFill>
          <a:latin typeface="+mn-lt"/>
          <a:ea typeface="+mn-ea"/>
        </a:defRPr>
      </a:lvl4pPr>
      <a:lvl5pPr marL="1771650" indent="-228600" algn="l" rtl="0" eaLnBrk="0" fontAlgn="base" hangingPunct="0">
        <a:spcBef>
          <a:spcPct val="20000"/>
        </a:spcBef>
        <a:spcAft>
          <a:spcPct val="0"/>
        </a:spcAft>
        <a:buClr>
          <a:schemeClr val="tx2"/>
        </a:buClr>
        <a:buSzPct val="65000"/>
        <a:buFont typeface="Wingdings" charset="0"/>
        <a:buChar char="u"/>
        <a:defRPr sz="2000">
          <a:solidFill>
            <a:schemeClr val="tx1"/>
          </a:solidFill>
          <a:latin typeface="+mn-lt"/>
          <a:ea typeface="+mn-ea"/>
        </a:defRPr>
      </a:lvl5pPr>
      <a:lvl6pPr marL="2228850" indent="-228600" algn="l" rtl="0" eaLnBrk="0" fontAlgn="base" hangingPunct="0">
        <a:spcBef>
          <a:spcPct val="20000"/>
        </a:spcBef>
        <a:spcAft>
          <a:spcPct val="0"/>
        </a:spcAft>
        <a:buClr>
          <a:schemeClr val="tx2"/>
        </a:buClr>
        <a:buSzPct val="65000"/>
        <a:buFont typeface="Wingdings" charset="2"/>
        <a:buChar char="u"/>
        <a:defRPr sz="2000">
          <a:solidFill>
            <a:schemeClr val="tx1"/>
          </a:solidFill>
          <a:latin typeface="+mn-lt"/>
          <a:ea typeface="+mn-ea"/>
        </a:defRPr>
      </a:lvl6pPr>
      <a:lvl7pPr marL="2686050" indent="-228600" algn="l" rtl="0" eaLnBrk="0" fontAlgn="base" hangingPunct="0">
        <a:spcBef>
          <a:spcPct val="20000"/>
        </a:spcBef>
        <a:spcAft>
          <a:spcPct val="0"/>
        </a:spcAft>
        <a:buClr>
          <a:schemeClr val="tx2"/>
        </a:buClr>
        <a:buSzPct val="65000"/>
        <a:buFont typeface="Wingdings" charset="2"/>
        <a:buChar char="u"/>
        <a:defRPr sz="2000">
          <a:solidFill>
            <a:schemeClr val="tx1"/>
          </a:solidFill>
          <a:latin typeface="+mn-lt"/>
          <a:ea typeface="+mn-ea"/>
        </a:defRPr>
      </a:lvl7pPr>
      <a:lvl8pPr marL="3143250" indent="-228600" algn="l" rtl="0" eaLnBrk="0" fontAlgn="base" hangingPunct="0">
        <a:spcBef>
          <a:spcPct val="20000"/>
        </a:spcBef>
        <a:spcAft>
          <a:spcPct val="0"/>
        </a:spcAft>
        <a:buClr>
          <a:schemeClr val="tx2"/>
        </a:buClr>
        <a:buSzPct val="65000"/>
        <a:buFont typeface="Wingdings" charset="2"/>
        <a:buChar char="u"/>
        <a:defRPr sz="2000">
          <a:solidFill>
            <a:schemeClr val="tx1"/>
          </a:solidFill>
          <a:latin typeface="+mn-lt"/>
          <a:ea typeface="+mn-ea"/>
        </a:defRPr>
      </a:lvl8pPr>
      <a:lvl9pPr marL="3600450" indent="-228600" algn="l" rtl="0" eaLnBrk="0" fontAlgn="base" hangingPunct="0">
        <a:spcBef>
          <a:spcPct val="20000"/>
        </a:spcBef>
        <a:spcAft>
          <a:spcPct val="0"/>
        </a:spcAft>
        <a:buClr>
          <a:schemeClr val="tx2"/>
        </a:buClr>
        <a:buSzPct val="65000"/>
        <a:buFont typeface="Wingdings" charset="2"/>
        <a:buChar char="u"/>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14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a:defRPr>
            </a:lvl1pPr>
          </a:lstStyle>
          <a:p>
            <a:pPr>
              <a:defRPr/>
            </a:pPr>
            <a:endParaRPr lang="en-US"/>
          </a:p>
        </p:txBody>
      </p:sp>
      <p:sp>
        <p:nvSpPr>
          <p:cNvPr id="614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a:defRPr>
            </a:lvl1pPr>
          </a:lstStyle>
          <a:p>
            <a:pPr>
              <a:defRPr/>
            </a:pPr>
            <a:endParaRPr lang="en-US"/>
          </a:p>
        </p:txBody>
      </p:sp>
      <p:sp>
        <p:nvSpPr>
          <p:cNvPr id="615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a:defRPr>
            </a:lvl1pPr>
          </a:lstStyle>
          <a:p>
            <a:pPr>
              <a:defRPr/>
            </a:pPr>
            <a:fld id="{ECAD64C6-1CFE-A540-ABE4-7C7EC2EA7CCD}"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865" r:id="rId1"/>
    <p:sldLayoutId id="2147486866" r:id="rId2"/>
    <p:sldLayoutId id="2147486867" r:id="rId3"/>
    <p:sldLayoutId id="2147486868" r:id="rId4"/>
    <p:sldLayoutId id="2147486869" r:id="rId5"/>
    <p:sldLayoutId id="2147486870" r:id="rId6"/>
    <p:sldLayoutId id="2147486871" r:id="rId7"/>
    <p:sldLayoutId id="2147486872" r:id="rId8"/>
    <p:sldLayoutId id="2147486873" r:id="rId9"/>
    <p:sldLayoutId id="2147486874" r:id="rId10"/>
    <p:sldLayoutId id="2147486875"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3794" name="Rectangle 2"/>
          <p:cNvSpPr>
            <a:spLocks noGrp="1" noChangeArrowheads="1"/>
          </p:cNvSpPr>
          <p:nvPr>
            <p:ph type="title"/>
          </p:nvPr>
        </p:nvSpPr>
        <p:spPr bwMode="auto">
          <a:xfrm>
            <a:off x="685800" y="228600"/>
            <a:ext cx="7772400" cy="1295400"/>
          </a:xfrm>
          <a:prstGeom prst="rect">
            <a:avLst/>
          </a:prstGeom>
          <a:noFill/>
          <a:ln>
            <a:noFill/>
          </a:ln>
          <a:effectLst>
            <a:outerShdw blurRad="50800" dist="25399" dir="2700000" algn="ctr" rotWithShape="0">
              <a:srgbClr val="000000">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3795" name="Rectangle 3"/>
          <p:cNvSpPr>
            <a:spLocks noGrp="1" noChangeArrowheads="1"/>
          </p:cNvSpPr>
          <p:nvPr>
            <p:ph type="body" idx="1"/>
          </p:nvPr>
        </p:nvSpPr>
        <p:spPr bwMode="auto">
          <a:xfrm>
            <a:off x="914400" y="2438400"/>
            <a:ext cx="7543800" cy="3657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FFFFFF">
                      <a:alpha val="74998"/>
                    </a:srgb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3796" name="Rectangle 4"/>
          <p:cNvSpPr>
            <a:spLocks noGrp="1" noChangeArrowheads="1"/>
          </p:cNvSpPr>
          <p:nvPr>
            <p:ph type="dt" sz="half" idx="2"/>
          </p:nvPr>
        </p:nvSpPr>
        <p:spPr bwMode="auto">
          <a:xfrm>
            <a:off x="1066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a:solidFill>
                  <a:srgbClr val="FFFFFF"/>
                </a:solidFill>
                <a:latin typeface="Verdana"/>
                <a:cs typeface="MS Pゴシック"/>
              </a:defRPr>
            </a:lvl1pPr>
          </a:lstStyle>
          <a:p>
            <a:pPr>
              <a:defRPr/>
            </a:pPr>
            <a:endParaRPr lang="en-US"/>
          </a:p>
        </p:txBody>
      </p:sp>
      <p:sp>
        <p:nvSpPr>
          <p:cNvPr id="33797" name="Rectangle 5"/>
          <p:cNvSpPr>
            <a:spLocks noGrp="1" noChangeArrowheads="1"/>
          </p:cNvSpPr>
          <p:nvPr>
            <p:ph type="ftr" sz="quarter" idx="3"/>
          </p:nvPr>
        </p:nvSpPr>
        <p:spPr bwMode="auto">
          <a:xfrm>
            <a:off x="32766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Verdana"/>
                <a:cs typeface="MS Pゴシック"/>
              </a:defRPr>
            </a:lvl1pPr>
          </a:lstStyle>
          <a:p>
            <a:pPr>
              <a:defRPr/>
            </a:pPr>
            <a:endParaRPr lang="en-US"/>
          </a:p>
        </p:txBody>
      </p:sp>
      <p:sp>
        <p:nvSpPr>
          <p:cNvPr id="33798"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a:solidFill>
                  <a:srgbClr val="FFFFFF"/>
                </a:solidFill>
                <a:latin typeface="Verdana" charset="0"/>
                <a:ea typeface="MS Pゴシック" charset="0"/>
                <a:cs typeface="MS Pゴシック" charset="0"/>
              </a:defRPr>
            </a:lvl1pPr>
          </a:lstStyle>
          <a:p>
            <a:fld id="{5428E54B-CC63-934D-AB29-F64112B95463}" type="slidenum">
              <a:rPr lang="en-US"/>
              <a:pPr/>
              <a:t>‹#›</a:t>
            </a:fld>
            <a:endParaRPr lang="en-US"/>
          </a:p>
        </p:txBody>
      </p:sp>
    </p:spTree>
  </p:cSld>
  <p:clrMap bg1="dk2" tx1="lt1" bg2="dk1" tx2="lt2" accent1="accent1" accent2="accent2" accent3="accent3" accent4="accent4" accent5="accent5" accent6="accent6" hlink="hlink" folHlink="folHlink"/>
  <p:sldLayoutIdLst>
    <p:sldLayoutId id="2147486924" r:id="rId1"/>
    <p:sldLayoutId id="2147486876" r:id="rId2"/>
    <p:sldLayoutId id="2147486877" r:id="rId3"/>
    <p:sldLayoutId id="2147486878" r:id="rId4"/>
    <p:sldLayoutId id="2147486879" r:id="rId5"/>
    <p:sldLayoutId id="2147486880" r:id="rId6"/>
    <p:sldLayoutId id="2147486881" r:id="rId7"/>
    <p:sldLayoutId id="2147486882" r:id="rId8"/>
    <p:sldLayoutId id="2147486883" r:id="rId9"/>
    <p:sldLayoutId id="2147486884" r:id="rId10"/>
    <p:sldLayoutId id="2147486885" r:id="rId11"/>
  </p:sldLayoutIdLst>
  <p:txStyles>
    <p:titleStyle>
      <a:lvl1pPr algn="ctr" rtl="0" eaLnBrk="0" fontAlgn="base" hangingPunct="0">
        <a:spcBef>
          <a:spcPct val="0"/>
        </a:spcBef>
        <a:spcAft>
          <a:spcPct val="0"/>
        </a:spcAft>
        <a:defRPr sz="5400">
          <a:solidFill>
            <a:schemeClr val="tx2"/>
          </a:solidFill>
          <a:latin typeface="+mj-lt"/>
          <a:ea typeface="+mj-ea"/>
          <a:cs typeface="+mj-cs"/>
        </a:defRPr>
      </a:lvl1pPr>
      <a:lvl2pPr algn="ctr" rtl="0" eaLnBrk="0" fontAlgn="base" hangingPunct="0">
        <a:spcBef>
          <a:spcPct val="0"/>
        </a:spcBef>
        <a:spcAft>
          <a:spcPct val="0"/>
        </a:spcAft>
        <a:defRPr sz="5400">
          <a:solidFill>
            <a:schemeClr val="tx2"/>
          </a:solidFill>
          <a:latin typeface="Curlz MT" charset="0"/>
          <a:ea typeface="ＭＳ Ｐゴシック" charset="0"/>
          <a:cs typeface="MS Pゴシック" charset="0"/>
        </a:defRPr>
      </a:lvl2pPr>
      <a:lvl3pPr algn="ctr" rtl="0" eaLnBrk="0" fontAlgn="base" hangingPunct="0">
        <a:spcBef>
          <a:spcPct val="0"/>
        </a:spcBef>
        <a:spcAft>
          <a:spcPct val="0"/>
        </a:spcAft>
        <a:defRPr sz="5400">
          <a:solidFill>
            <a:schemeClr val="tx2"/>
          </a:solidFill>
          <a:latin typeface="Curlz MT" charset="0"/>
          <a:ea typeface="ＭＳ Ｐゴシック" charset="0"/>
          <a:cs typeface="MS Pゴシック" charset="0"/>
        </a:defRPr>
      </a:lvl3pPr>
      <a:lvl4pPr algn="ctr" rtl="0" eaLnBrk="0" fontAlgn="base" hangingPunct="0">
        <a:spcBef>
          <a:spcPct val="0"/>
        </a:spcBef>
        <a:spcAft>
          <a:spcPct val="0"/>
        </a:spcAft>
        <a:defRPr sz="5400">
          <a:solidFill>
            <a:schemeClr val="tx2"/>
          </a:solidFill>
          <a:latin typeface="Curlz MT" charset="0"/>
          <a:ea typeface="ＭＳ Ｐゴシック" charset="0"/>
          <a:cs typeface="MS Pゴシック" charset="0"/>
        </a:defRPr>
      </a:lvl4pPr>
      <a:lvl5pPr algn="ctr" rtl="0" eaLnBrk="0" fontAlgn="base" hangingPunct="0">
        <a:spcBef>
          <a:spcPct val="0"/>
        </a:spcBef>
        <a:spcAft>
          <a:spcPct val="0"/>
        </a:spcAft>
        <a:defRPr sz="5400">
          <a:solidFill>
            <a:schemeClr val="tx2"/>
          </a:solidFill>
          <a:latin typeface="Curlz MT" charset="0"/>
          <a:ea typeface="ＭＳ Ｐゴシック" charset="0"/>
          <a:cs typeface="MS Pゴシック" charset="0"/>
        </a:defRPr>
      </a:lvl5pPr>
      <a:lvl6pPr marL="457200" algn="ctr" rtl="0" fontAlgn="base">
        <a:spcBef>
          <a:spcPct val="0"/>
        </a:spcBef>
        <a:spcAft>
          <a:spcPct val="0"/>
        </a:spcAft>
        <a:defRPr sz="5400">
          <a:solidFill>
            <a:schemeClr val="tx2"/>
          </a:solidFill>
          <a:latin typeface="Curlz MT" charset="0"/>
          <a:ea typeface="ＭＳ Ｐゴシック" charset="0"/>
          <a:cs typeface="MS Pゴシック" charset="0"/>
        </a:defRPr>
      </a:lvl6pPr>
      <a:lvl7pPr marL="914400" algn="ctr" rtl="0" fontAlgn="base">
        <a:spcBef>
          <a:spcPct val="0"/>
        </a:spcBef>
        <a:spcAft>
          <a:spcPct val="0"/>
        </a:spcAft>
        <a:defRPr sz="5400">
          <a:solidFill>
            <a:schemeClr val="tx2"/>
          </a:solidFill>
          <a:latin typeface="Curlz MT" charset="0"/>
          <a:ea typeface="ＭＳ Ｐゴシック" charset="0"/>
          <a:cs typeface="MS Pゴシック" charset="0"/>
        </a:defRPr>
      </a:lvl7pPr>
      <a:lvl8pPr marL="1371600" algn="ctr" rtl="0" fontAlgn="base">
        <a:spcBef>
          <a:spcPct val="0"/>
        </a:spcBef>
        <a:spcAft>
          <a:spcPct val="0"/>
        </a:spcAft>
        <a:defRPr sz="5400">
          <a:solidFill>
            <a:schemeClr val="tx2"/>
          </a:solidFill>
          <a:latin typeface="Curlz MT" charset="0"/>
          <a:ea typeface="ＭＳ Ｐゴシック" charset="0"/>
          <a:cs typeface="MS Pゴシック" charset="0"/>
        </a:defRPr>
      </a:lvl8pPr>
      <a:lvl9pPr marL="1828800" algn="ctr" rtl="0" fontAlgn="base">
        <a:spcBef>
          <a:spcPct val="0"/>
        </a:spcBef>
        <a:spcAft>
          <a:spcPct val="0"/>
        </a:spcAft>
        <a:defRPr sz="5400">
          <a:solidFill>
            <a:schemeClr val="tx2"/>
          </a:solidFill>
          <a:latin typeface="Curlz MT" charset="0"/>
          <a:ea typeface="ＭＳ Ｐゴシック" charset="0"/>
          <a:cs typeface="MS Pゴシック" charset="0"/>
        </a:defRPr>
      </a:lvl9pPr>
    </p:titleStyle>
    <p:bodyStyle>
      <a:lvl1pPr marL="396875" indent="-396875" algn="l" rtl="0" eaLnBrk="0" fontAlgn="base" hangingPunct="0">
        <a:spcBef>
          <a:spcPct val="20000"/>
        </a:spcBef>
        <a:spcAft>
          <a:spcPct val="0"/>
        </a:spcAft>
        <a:buFont typeface="Wingdings" charset="0"/>
        <a:buChar char="ü"/>
        <a:defRPr sz="3200">
          <a:solidFill>
            <a:schemeClr val="tx1"/>
          </a:solidFill>
          <a:latin typeface="+mn-lt"/>
          <a:ea typeface="+mn-ea"/>
          <a:cs typeface="+mn-cs"/>
        </a:defRPr>
      </a:lvl1pPr>
      <a:lvl2pPr marL="862013" indent="-350838" algn="l" rtl="0" eaLnBrk="0" fontAlgn="base" hangingPunct="0">
        <a:spcBef>
          <a:spcPct val="20000"/>
        </a:spcBef>
        <a:spcAft>
          <a:spcPct val="0"/>
        </a:spcAft>
        <a:buFont typeface="Wingdings" charset="0"/>
        <a:buChar char="ü"/>
        <a:defRPr sz="2800">
          <a:solidFill>
            <a:schemeClr val="tx1"/>
          </a:solidFill>
          <a:latin typeface="+mn-lt"/>
          <a:ea typeface="MS Pゴシック" charset="0"/>
          <a:cs typeface="+mn-cs"/>
        </a:defRPr>
      </a:lvl2pPr>
      <a:lvl3pPr marL="1316038" indent="-339725" algn="l" rtl="0" eaLnBrk="0" fontAlgn="base" hangingPunct="0">
        <a:spcBef>
          <a:spcPct val="20000"/>
        </a:spcBef>
        <a:spcAft>
          <a:spcPct val="0"/>
        </a:spcAft>
        <a:buFont typeface="Wingdings" charset="0"/>
        <a:buChar char="ü"/>
        <a:defRPr sz="2400">
          <a:solidFill>
            <a:schemeClr val="tx1"/>
          </a:solidFill>
          <a:latin typeface="+mn-lt"/>
          <a:ea typeface="MS Pゴシック" charset="0"/>
          <a:cs typeface="+mn-cs"/>
        </a:defRPr>
      </a:lvl3pPr>
      <a:lvl4pPr marL="1712913" indent="-282575" algn="l" rtl="0" eaLnBrk="0" fontAlgn="base" hangingPunct="0">
        <a:spcBef>
          <a:spcPct val="20000"/>
        </a:spcBef>
        <a:spcAft>
          <a:spcPct val="0"/>
        </a:spcAft>
        <a:buFont typeface="Wingdings" charset="0"/>
        <a:buChar char="ü"/>
        <a:defRPr sz="2000">
          <a:solidFill>
            <a:schemeClr val="tx1"/>
          </a:solidFill>
          <a:latin typeface="+mn-lt"/>
          <a:ea typeface="MS Pゴシック" charset="0"/>
          <a:cs typeface="+mn-cs"/>
        </a:defRPr>
      </a:lvl4pPr>
      <a:lvl5pPr marL="2108200" indent="-279400" algn="l" rtl="0" eaLnBrk="0" fontAlgn="base" hangingPunct="0">
        <a:spcBef>
          <a:spcPct val="20000"/>
        </a:spcBef>
        <a:spcAft>
          <a:spcPct val="0"/>
        </a:spcAft>
        <a:buFont typeface="Wingdings" charset="0"/>
        <a:buChar char="ü"/>
        <a:defRPr sz="2000">
          <a:solidFill>
            <a:schemeClr val="tx1"/>
          </a:solidFill>
          <a:latin typeface="+mn-lt"/>
          <a:ea typeface="MS Pゴシック" charset="0"/>
          <a:cs typeface="+mn-cs"/>
        </a:defRPr>
      </a:lvl5pPr>
      <a:lvl6pPr marL="2565400" indent="-279400" algn="l" rtl="0" fontAlgn="base">
        <a:spcBef>
          <a:spcPct val="20000"/>
        </a:spcBef>
        <a:spcAft>
          <a:spcPct val="0"/>
        </a:spcAft>
        <a:buFont typeface="Wingdings" charset="0"/>
        <a:buChar char="ü"/>
        <a:defRPr sz="2000">
          <a:solidFill>
            <a:schemeClr val="tx1"/>
          </a:solidFill>
          <a:latin typeface="+mn-lt"/>
          <a:ea typeface="MS Pゴシック" charset="0"/>
          <a:cs typeface="+mn-cs"/>
        </a:defRPr>
      </a:lvl6pPr>
      <a:lvl7pPr marL="3022600" indent="-279400" algn="l" rtl="0" fontAlgn="base">
        <a:spcBef>
          <a:spcPct val="20000"/>
        </a:spcBef>
        <a:spcAft>
          <a:spcPct val="0"/>
        </a:spcAft>
        <a:buFont typeface="Wingdings" charset="0"/>
        <a:buChar char="ü"/>
        <a:defRPr sz="2000">
          <a:solidFill>
            <a:schemeClr val="tx1"/>
          </a:solidFill>
          <a:latin typeface="+mn-lt"/>
          <a:ea typeface="MS Pゴシック" charset="0"/>
          <a:cs typeface="+mn-cs"/>
        </a:defRPr>
      </a:lvl7pPr>
      <a:lvl8pPr marL="3479800" indent="-279400" algn="l" rtl="0" fontAlgn="base">
        <a:spcBef>
          <a:spcPct val="20000"/>
        </a:spcBef>
        <a:spcAft>
          <a:spcPct val="0"/>
        </a:spcAft>
        <a:buFont typeface="Wingdings" charset="0"/>
        <a:buChar char="ü"/>
        <a:defRPr sz="2000">
          <a:solidFill>
            <a:schemeClr val="tx1"/>
          </a:solidFill>
          <a:latin typeface="+mn-lt"/>
          <a:ea typeface="MS Pゴシック" charset="0"/>
          <a:cs typeface="+mn-cs"/>
        </a:defRPr>
      </a:lvl8pPr>
      <a:lvl9pPr marL="3937000" indent="-279400" algn="l" rtl="0" fontAlgn="base">
        <a:spcBef>
          <a:spcPct val="20000"/>
        </a:spcBef>
        <a:spcAft>
          <a:spcPct val="0"/>
        </a:spcAft>
        <a:buFont typeface="Wingdings" charset="0"/>
        <a:buChar char="ü"/>
        <a:defRPr sz="2000">
          <a:solidFill>
            <a:schemeClr val="tx1"/>
          </a:solidFill>
          <a:latin typeface="+mn-lt"/>
          <a:ea typeface="MS Pゴシック"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pattFill prst="ltHorz">
          <a:fgClr>
            <a:schemeClr val="bg2"/>
          </a:fgClr>
          <a:bgClr>
            <a:schemeClr val="bg1"/>
          </a:bgClr>
        </a:pattFill>
        <a:effectLst/>
      </p:bgPr>
    </p:bg>
    <p:spTree>
      <p:nvGrpSpPr>
        <p:cNvPr id="1" name=""/>
        <p:cNvGrpSpPr/>
        <p:nvPr/>
      </p:nvGrpSpPr>
      <p:grpSpPr>
        <a:xfrm>
          <a:off x="0" y="0"/>
          <a:ext cx="0" cy="0"/>
          <a:chOff x="0" y="0"/>
          <a:chExt cx="0" cy="0"/>
        </a:xfrm>
      </p:grpSpPr>
      <p:sp>
        <p:nvSpPr>
          <p:cNvPr id="40962" name="Rectangle 2"/>
          <p:cNvSpPr>
            <a:spLocks noGrp="1" noChangeArrowheads="1"/>
          </p:cNvSpPr>
          <p:nvPr>
            <p:ph type="title"/>
          </p:nvPr>
        </p:nvSpPr>
        <p:spPr bwMode="auto">
          <a:xfrm>
            <a:off x="574675" y="304800"/>
            <a:ext cx="8001000" cy="12160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40963" name="Rectangle 3"/>
          <p:cNvSpPr>
            <a:spLocks noGrp="1" noChangeArrowheads="1"/>
          </p:cNvSpPr>
          <p:nvPr>
            <p:ph type="body" idx="1"/>
          </p:nvPr>
        </p:nvSpPr>
        <p:spPr bwMode="auto">
          <a:xfrm>
            <a:off x="566738" y="1752600"/>
            <a:ext cx="8001000" cy="426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0036" name="AutoShape 4"/>
          <p:cNvSpPr>
            <a:spLocks noChangeArrowheads="1"/>
          </p:cNvSpPr>
          <p:nvPr/>
        </p:nvSpPr>
        <p:spPr bwMode="auto">
          <a:xfrm>
            <a:off x="609600" y="1566863"/>
            <a:ext cx="7958138" cy="109537"/>
          </a:xfrm>
          <a:custGeom>
            <a:avLst/>
            <a:gdLst>
              <a:gd name="T0" fmla="*/ 0 w 1000"/>
              <a:gd name="T1" fmla="*/ 0 h 1000"/>
              <a:gd name="T2" fmla="*/ 2147483647 w 1000"/>
              <a:gd name="T3" fmla="*/ 0 h 1000"/>
              <a:gd name="T4" fmla="*/ 2147483647 w 1000"/>
              <a:gd name="T5" fmla="*/ 2147483647 h 1000"/>
              <a:gd name="T6" fmla="*/ 0 w 1000"/>
              <a:gd name="T7" fmla="*/ 2147483647 h 1000"/>
              <a:gd name="T8" fmla="*/ 0 w 1000"/>
              <a:gd name="T9" fmla="*/ 0 h 1000"/>
              <a:gd name="T10" fmla="*/ 2147483647 w 1000"/>
              <a:gd name="T11" fmla="*/ 0 h 10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00" h="1000" stroke="0">
                <a:moveTo>
                  <a:pt x="0" y="0"/>
                </a:moveTo>
                <a:lnTo>
                  <a:pt x="585" y="0"/>
                </a:lnTo>
                <a:lnTo>
                  <a:pt x="585" y="1000"/>
                </a:lnTo>
                <a:lnTo>
                  <a:pt x="0" y="1000"/>
                </a:lnTo>
                <a:lnTo>
                  <a:pt x="0" y="0"/>
                </a:lnTo>
                <a:close/>
              </a:path>
              <a:path w="1000" h="1000">
                <a:moveTo>
                  <a:pt x="0" y="0"/>
                </a:moveTo>
                <a:lnTo>
                  <a:pt x="1000" y="0"/>
                </a:lnTo>
              </a:path>
            </a:pathLst>
          </a:custGeom>
          <a:solidFill>
            <a:schemeClr val="accent2"/>
          </a:solidFill>
          <a:ln w="9525">
            <a:solidFill>
              <a:schemeClr val="accent2"/>
            </a:solidFill>
            <a:round/>
            <a:headEnd/>
            <a:tailEnd/>
          </a:ln>
        </p:spPr>
        <p:txBody>
          <a:bodyPr/>
          <a:lstStyle/>
          <a:p>
            <a:endParaRPr lang="en-US"/>
          </a:p>
        </p:txBody>
      </p:sp>
      <p:sp>
        <p:nvSpPr>
          <p:cNvPr id="40965" name="Line 5"/>
          <p:cNvSpPr>
            <a:spLocks noChangeShapeType="1"/>
          </p:cNvSpPr>
          <p:nvPr/>
        </p:nvSpPr>
        <p:spPr bwMode="auto">
          <a:xfrm flipV="1">
            <a:off x="609600" y="6172200"/>
            <a:ext cx="7924800" cy="0"/>
          </a:xfrm>
          <a:prstGeom prst="line">
            <a:avLst/>
          </a:prstGeom>
          <a:noFill/>
          <a:ln w="3175">
            <a:solidFill>
              <a:schemeClr val="accent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solidFill>
                <a:srgbClr val="000000"/>
              </a:solidFill>
            </a:endParaRPr>
          </a:p>
        </p:txBody>
      </p:sp>
      <p:sp>
        <p:nvSpPr>
          <p:cNvPr id="40966" name="Rectangle 6"/>
          <p:cNvSpPr>
            <a:spLocks noGrp="1" noChangeArrowheads="1"/>
          </p:cNvSpPr>
          <p:nvPr>
            <p:ph type="dt" sz="half" idx="2"/>
          </p:nvPr>
        </p:nvSpPr>
        <p:spPr bwMode="auto">
          <a:xfrm>
            <a:off x="609600" y="6245225"/>
            <a:ext cx="19812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1" hangingPunct="1">
              <a:defRPr sz="1200">
                <a:solidFill>
                  <a:srgbClr val="000000"/>
                </a:solidFill>
              </a:defRPr>
            </a:lvl1pPr>
          </a:lstStyle>
          <a:p>
            <a:pPr>
              <a:defRPr/>
            </a:pPr>
            <a:endParaRPr lang="en-US"/>
          </a:p>
        </p:txBody>
      </p:sp>
      <p:sp>
        <p:nvSpPr>
          <p:cNvPr id="40967" name="Rectangle 7"/>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1" hangingPunct="1">
              <a:defRPr sz="1200">
                <a:solidFill>
                  <a:srgbClr val="000000"/>
                </a:solidFill>
              </a:defRPr>
            </a:lvl1pPr>
          </a:lstStyle>
          <a:p>
            <a:pPr>
              <a:defRPr/>
            </a:pPr>
            <a:endParaRPr lang="en-US"/>
          </a:p>
        </p:txBody>
      </p:sp>
      <p:sp>
        <p:nvSpPr>
          <p:cNvPr id="40968" name="Rectangle 8"/>
          <p:cNvSpPr>
            <a:spLocks noGrp="1" noChangeArrowheads="1"/>
          </p:cNvSpPr>
          <p:nvPr>
            <p:ph type="sldNum" sz="quarter" idx="4"/>
          </p:nvPr>
        </p:nvSpPr>
        <p:spPr bwMode="auto">
          <a:xfrm>
            <a:off x="6553200" y="6245225"/>
            <a:ext cx="19812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1" hangingPunct="1">
              <a:defRPr sz="1200">
                <a:solidFill>
                  <a:srgbClr val="000000"/>
                </a:solidFill>
              </a:defRPr>
            </a:lvl1pPr>
          </a:lstStyle>
          <a:p>
            <a:pPr>
              <a:defRPr/>
            </a:pPr>
            <a:fld id="{3171EA1A-01A5-D349-9536-98A3395BADCB}"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926" r:id="rId1"/>
    <p:sldLayoutId id="2147486896" r:id="rId2"/>
    <p:sldLayoutId id="2147486897" r:id="rId3"/>
    <p:sldLayoutId id="2147486898" r:id="rId4"/>
    <p:sldLayoutId id="2147486899" r:id="rId5"/>
    <p:sldLayoutId id="2147486900" r:id="rId6"/>
    <p:sldLayoutId id="2147486901" r:id="rId7"/>
    <p:sldLayoutId id="2147486902" r:id="rId8"/>
    <p:sldLayoutId id="2147486903" r:id="rId9"/>
    <p:sldLayoutId id="2147486904" r:id="rId10"/>
    <p:sldLayoutId id="2147486905" r:id="rId11"/>
  </p:sldLayoutIdLst>
  <p:txStyles>
    <p:titleStyle>
      <a:lvl1pPr algn="l" rtl="0" eaLnBrk="0" fontAlgn="base" hangingPunct="0">
        <a:spcBef>
          <a:spcPct val="0"/>
        </a:spcBef>
        <a:spcAft>
          <a:spcPct val="0"/>
        </a:spcAft>
        <a:defRPr sz="3800">
          <a:solidFill>
            <a:schemeClr val="tx2"/>
          </a:solidFill>
          <a:latin typeface="+mj-lt"/>
          <a:ea typeface="+mj-ea"/>
          <a:cs typeface="ＭＳ Ｐゴシック" charset="0"/>
        </a:defRPr>
      </a:lvl1pPr>
      <a:lvl2pPr algn="l" rtl="0" eaLnBrk="0" fontAlgn="base" hangingPunct="0">
        <a:spcBef>
          <a:spcPct val="0"/>
        </a:spcBef>
        <a:spcAft>
          <a:spcPct val="0"/>
        </a:spcAft>
        <a:defRPr sz="38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38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38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3800">
          <a:solidFill>
            <a:schemeClr val="tx2"/>
          </a:solidFill>
          <a:latin typeface="Arial" charset="0"/>
          <a:ea typeface="ＭＳ Ｐゴシック" charset="0"/>
          <a:cs typeface="ＭＳ Ｐゴシック" charset="0"/>
        </a:defRPr>
      </a:lvl5pPr>
      <a:lvl6pPr marL="457200" algn="l" rtl="0" fontAlgn="base">
        <a:spcBef>
          <a:spcPct val="0"/>
        </a:spcBef>
        <a:spcAft>
          <a:spcPct val="0"/>
        </a:spcAft>
        <a:defRPr sz="3800">
          <a:solidFill>
            <a:schemeClr val="tx2"/>
          </a:solidFill>
          <a:latin typeface="Arial" charset="0"/>
          <a:ea typeface="ＭＳ Ｐゴシック" charset="0"/>
        </a:defRPr>
      </a:lvl6pPr>
      <a:lvl7pPr marL="914400" algn="l" rtl="0" fontAlgn="base">
        <a:spcBef>
          <a:spcPct val="0"/>
        </a:spcBef>
        <a:spcAft>
          <a:spcPct val="0"/>
        </a:spcAft>
        <a:defRPr sz="3800">
          <a:solidFill>
            <a:schemeClr val="tx2"/>
          </a:solidFill>
          <a:latin typeface="Arial" charset="0"/>
          <a:ea typeface="ＭＳ Ｐゴシック" charset="0"/>
        </a:defRPr>
      </a:lvl7pPr>
      <a:lvl8pPr marL="1371600" algn="l" rtl="0" fontAlgn="base">
        <a:spcBef>
          <a:spcPct val="0"/>
        </a:spcBef>
        <a:spcAft>
          <a:spcPct val="0"/>
        </a:spcAft>
        <a:defRPr sz="3800">
          <a:solidFill>
            <a:schemeClr val="tx2"/>
          </a:solidFill>
          <a:latin typeface="Arial" charset="0"/>
          <a:ea typeface="ＭＳ Ｐゴシック" charset="0"/>
        </a:defRPr>
      </a:lvl8pPr>
      <a:lvl9pPr marL="1828800" algn="l" rtl="0" fontAlgn="base">
        <a:spcBef>
          <a:spcPct val="0"/>
        </a:spcBef>
        <a:spcAft>
          <a:spcPct val="0"/>
        </a:spcAft>
        <a:defRPr sz="3800">
          <a:solidFill>
            <a:schemeClr val="tx2"/>
          </a:solidFill>
          <a:latin typeface="Arial" charset="0"/>
          <a:ea typeface="ＭＳ Ｐゴシック" charset="0"/>
        </a:defRPr>
      </a:lvl9pPr>
    </p:titleStyle>
    <p:bodyStyle>
      <a:lvl1pPr marL="469900" indent="-469900" algn="l" rtl="0" eaLnBrk="0" fontAlgn="base" hangingPunct="0">
        <a:spcBef>
          <a:spcPct val="20000"/>
        </a:spcBef>
        <a:spcAft>
          <a:spcPct val="0"/>
        </a:spcAft>
        <a:buClr>
          <a:schemeClr val="accent2"/>
        </a:buClr>
        <a:buFont typeface="Wingdings" charset="0"/>
        <a:buChar char="o"/>
        <a:defRPr sz="3000">
          <a:solidFill>
            <a:schemeClr val="tx1"/>
          </a:solidFill>
          <a:latin typeface="+mn-lt"/>
          <a:ea typeface="+mn-ea"/>
          <a:cs typeface="ＭＳ Ｐゴシック" charset="0"/>
        </a:defRPr>
      </a:lvl1pPr>
      <a:lvl2pPr marL="908050" indent="-436563" algn="l" rtl="0" eaLnBrk="0" fontAlgn="base" hangingPunct="0">
        <a:spcBef>
          <a:spcPct val="20000"/>
        </a:spcBef>
        <a:spcAft>
          <a:spcPct val="0"/>
        </a:spcAft>
        <a:buClr>
          <a:schemeClr val="accent2"/>
        </a:buClr>
        <a:buFont typeface="Wingdings" charset="0"/>
        <a:buChar char="n"/>
        <a:defRPr sz="2600">
          <a:solidFill>
            <a:schemeClr val="tx1"/>
          </a:solidFill>
          <a:latin typeface="+mn-lt"/>
          <a:ea typeface="+mn-ea"/>
        </a:defRPr>
      </a:lvl2pPr>
      <a:lvl3pPr marL="1304925" indent="-395288" algn="l" rtl="0" eaLnBrk="0" fontAlgn="base" hangingPunct="0">
        <a:spcBef>
          <a:spcPct val="20000"/>
        </a:spcBef>
        <a:spcAft>
          <a:spcPct val="0"/>
        </a:spcAft>
        <a:buClr>
          <a:schemeClr val="accent2"/>
        </a:buClr>
        <a:buFont typeface="Wingdings" charset="0"/>
        <a:buChar char="o"/>
        <a:defRPr sz="2300">
          <a:solidFill>
            <a:schemeClr val="tx1"/>
          </a:solidFill>
          <a:latin typeface="+mn-lt"/>
          <a:ea typeface="+mn-ea"/>
        </a:defRPr>
      </a:lvl3pPr>
      <a:lvl4pPr marL="1693863" indent="-387350" algn="l" rtl="0" eaLnBrk="0" fontAlgn="base" hangingPunct="0">
        <a:spcBef>
          <a:spcPct val="20000"/>
        </a:spcBef>
        <a:spcAft>
          <a:spcPct val="0"/>
        </a:spcAft>
        <a:buClr>
          <a:schemeClr val="accent2"/>
        </a:buClr>
        <a:buFont typeface="Wingdings" charset="0"/>
        <a:buChar char="n"/>
        <a:defRPr sz="2000">
          <a:solidFill>
            <a:schemeClr val="tx1"/>
          </a:solidFill>
          <a:latin typeface="+mn-lt"/>
          <a:ea typeface="+mn-ea"/>
        </a:defRPr>
      </a:lvl4pPr>
      <a:lvl5pPr marL="2093913" indent="-398463" algn="l" rtl="0" eaLnBrk="0" fontAlgn="base" hangingPunct="0">
        <a:spcBef>
          <a:spcPct val="25000"/>
        </a:spcBef>
        <a:spcAft>
          <a:spcPct val="0"/>
        </a:spcAft>
        <a:buClr>
          <a:schemeClr val="accent2"/>
        </a:buClr>
        <a:buFont typeface="Wingdings" charset="0"/>
        <a:buChar char="§"/>
        <a:defRPr sz="2000">
          <a:solidFill>
            <a:schemeClr val="tx1"/>
          </a:solidFill>
          <a:latin typeface="+mn-lt"/>
          <a:ea typeface="+mn-ea"/>
        </a:defRPr>
      </a:lvl5pPr>
      <a:lvl6pPr marL="2551113" indent="-398463" algn="l" rtl="0" fontAlgn="base">
        <a:spcBef>
          <a:spcPct val="25000"/>
        </a:spcBef>
        <a:spcAft>
          <a:spcPct val="0"/>
        </a:spcAft>
        <a:buClr>
          <a:schemeClr val="accent2"/>
        </a:buClr>
        <a:buFont typeface="Wingdings" charset="0"/>
        <a:buChar char="§"/>
        <a:defRPr sz="2000">
          <a:solidFill>
            <a:schemeClr val="tx1"/>
          </a:solidFill>
          <a:latin typeface="+mn-lt"/>
          <a:ea typeface="+mn-ea"/>
        </a:defRPr>
      </a:lvl6pPr>
      <a:lvl7pPr marL="3008313" indent="-398463" algn="l" rtl="0" fontAlgn="base">
        <a:spcBef>
          <a:spcPct val="25000"/>
        </a:spcBef>
        <a:spcAft>
          <a:spcPct val="0"/>
        </a:spcAft>
        <a:buClr>
          <a:schemeClr val="accent2"/>
        </a:buClr>
        <a:buFont typeface="Wingdings" charset="0"/>
        <a:buChar char="§"/>
        <a:defRPr sz="2000">
          <a:solidFill>
            <a:schemeClr val="tx1"/>
          </a:solidFill>
          <a:latin typeface="+mn-lt"/>
          <a:ea typeface="+mn-ea"/>
        </a:defRPr>
      </a:lvl7pPr>
      <a:lvl8pPr marL="3465513" indent="-398463" algn="l" rtl="0" fontAlgn="base">
        <a:spcBef>
          <a:spcPct val="25000"/>
        </a:spcBef>
        <a:spcAft>
          <a:spcPct val="0"/>
        </a:spcAft>
        <a:buClr>
          <a:schemeClr val="accent2"/>
        </a:buClr>
        <a:buFont typeface="Wingdings" charset="0"/>
        <a:buChar char="§"/>
        <a:defRPr sz="2000">
          <a:solidFill>
            <a:schemeClr val="tx1"/>
          </a:solidFill>
          <a:latin typeface="+mn-lt"/>
          <a:ea typeface="+mn-ea"/>
        </a:defRPr>
      </a:lvl8pPr>
      <a:lvl9pPr marL="3922713" indent="-398463" algn="l" rtl="0" fontAlgn="base">
        <a:spcBef>
          <a:spcPct val="25000"/>
        </a:spcBef>
        <a:spcAft>
          <a:spcPct val="0"/>
        </a:spcAft>
        <a:buClr>
          <a:schemeClr val="accent2"/>
        </a:buClr>
        <a:buFont typeface="Wingdings" charset="0"/>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a:solidFill>
                  <a:srgbClr val="FFFFFF"/>
                </a:solidFill>
                <a:latin typeface="Times New Roman"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a:solidFill>
                  <a:srgbClr val="FFFFFF"/>
                </a:solidFill>
                <a:latin typeface="Times New Roman"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a:solidFill>
                  <a:srgbClr val="FFFFFF"/>
                </a:solidFill>
                <a:latin typeface="Times New Roman"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eaLnBrk="1" hangingPunct="1">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eaLnBrk="1" hangingPunct="1">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eaLnBrk="1" hangingPunct="1">
              <a:defRPr/>
            </a:pPr>
            <a:fld id="{61F442D0-A11F-2640-8129-5D1BEF7A3C1E}" type="slidenum">
              <a:rPr lang="en-US"/>
              <a:pPr eaLnBrk="1" hangingPunct="1">
                <a:defRPr/>
              </a:pPr>
              <a:t>‹#›</a:t>
            </a:fld>
            <a:endParaRPr lang="en-US"/>
          </a:p>
        </p:txBody>
      </p:sp>
    </p:spTree>
    <p:extLst>
      <p:ext uri="{BB962C8B-B14F-4D97-AF65-F5344CB8AC3E}">
        <p14:creationId xmlns:p14="http://schemas.microsoft.com/office/powerpoint/2010/main" val="969941583"/>
      </p:ext>
    </p:extLst>
  </p:cSld>
  <p:clrMap bg1="dk2" tx1="lt1" bg2="dk1" tx2="lt2" accent1="accent1" accent2="accent2" accent3="accent3" accent4="accent4" accent5="accent5" accent6="accent6" hlink="hlink" folHlink="folHlink"/>
  <p:sldLayoutIdLst>
    <p:sldLayoutId id="2147486951" r:id="rId1"/>
    <p:sldLayoutId id="2147486952" r:id="rId2"/>
    <p:sldLayoutId id="2147486953" r:id="rId3"/>
    <p:sldLayoutId id="2147486954" r:id="rId4"/>
    <p:sldLayoutId id="2147486955" r:id="rId5"/>
    <p:sldLayoutId id="2147486956" r:id="rId6"/>
    <p:sldLayoutId id="2147486957" r:id="rId7"/>
    <p:sldLayoutId id="2147486958" r:id="rId8"/>
    <p:sldLayoutId id="2147486959" r:id="rId9"/>
    <p:sldLayoutId id="2147486960" r:id="rId10"/>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60770" name="Rectangle 2"/>
          <p:cNvSpPr>
            <a:spLocks noGrp="1" noChangeArrowheads="1"/>
          </p:cNvSpPr>
          <p:nvPr>
            <p:ph type="title"/>
          </p:nvPr>
        </p:nvSpPr>
        <p:spPr bwMode="auto">
          <a:xfrm>
            <a:off x="685800" y="381000"/>
            <a:ext cx="7772400" cy="121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24579" name="Rectangle 3"/>
          <p:cNvSpPr>
            <a:spLocks noGrp="1" noChangeArrowheads="1"/>
          </p:cNvSpPr>
          <p:nvPr>
            <p:ph type="dt" sz="half" idx="2"/>
          </p:nvPr>
        </p:nvSpPr>
        <p:spPr bwMode="auto">
          <a:xfrm>
            <a:off x="685800" y="6324600"/>
            <a:ext cx="1676400" cy="457200"/>
          </a:xfrm>
          <a:prstGeom prst="rect">
            <a:avLst/>
          </a:prstGeom>
          <a:noFill/>
          <a:ln w="12700" cap="sq">
            <a:noFill/>
            <a:miter lim="800000"/>
            <a:headEnd type="none" w="sm" len="sm"/>
            <a:tailEnd type="none" w="sm" len="sm"/>
          </a:ln>
          <a:effectLst>
            <a:outerShdw blurRad="63500" algn="ctr" rotWithShape="0">
              <a:srgbClr val="FFFFFF">
                <a:alpha val="75000"/>
              </a:srgbClr>
            </a:outerShdw>
          </a:effectLst>
        </p:spPr>
        <p:txBody>
          <a:bodyPr vert="horz" wrap="square" lIns="91440" tIns="45720" rIns="91440" bIns="45720" numCol="1" anchor="b" anchorCtr="0" compatLnSpc="1">
            <a:prstTxWarp prst="textNoShape">
              <a:avLst/>
            </a:prstTxWarp>
          </a:bodyPr>
          <a:lstStyle>
            <a:lvl1pPr eaLnBrk="1" hangingPunct="1">
              <a:spcBef>
                <a:spcPct val="50000"/>
              </a:spcBef>
              <a:defRPr sz="1200" b="1">
                <a:solidFill>
                  <a:srgbClr val="000000"/>
                </a:solidFill>
                <a:ea typeface="ＭＳ Ｐゴシック" charset="-128"/>
                <a:cs typeface="ＭＳ Ｐゴシック" charset="-128"/>
              </a:defRPr>
            </a:lvl1pPr>
          </a:lstStyle>
          <a:p>
            <a:pPr>
              <a:defRPr/>
            </a:pPr>
            <a:endParaRPr lang="en-US"/>
          </a:p>
        </p:txBody>
      </p:sp>
      <p:sp>
        <p:nvSpPr>
          <p:cNvPr id="24580" name="Rectangle 4"/>
          <p:cNvSpPr>
            <a:spLocks noGrp="1" noChangeArrowheads="1"/>
          </p:cNvSpPr>
          <p:nvPr>
            <p:ph type="ftr" sz="quarter" idx="3"/>
          </p:nvPr>
        </p:nvSpPr>
        <p:spPr bwMode="auto">
          <a:xfrm>
            <a:off x="2743200" y="6324600"/>
            <a:ext cx="3429000" cy="457200"/>
          </a:xfrm>
          <a:prstGeom prst="rect">
            <a:avLst/>
          </a:prstGeom>
          <a:noFill/>
          <a:ln w="12700" cap="sq">
            <a:noFill/>
            <a:miter lim="800000"/>
            <a:headEnd type="none" w="sm" len="sm"/>
            <a:tailEnd type="none" w="sm" len="sm"/>
          </a:ln>
          <a:effectLst>
            <a:outerShdw blurRad="68580" algn="ctr" rotWithShape="0">
              <a:srgbClr val="FFFFFF">
                <a:alpha val="75000"/>
              </a:srgbClr>
            </a:outerShdw>
          </a:effectLst>
        </p:spPr>
        <p:txBody>
          <a:bodyPr vert="horz" wrap="square" lIns="91440" tIns="45720" rIns="91440" bIns="45720" numCol="1" anchor="b" anchorCtr="0" compatLnSpc="1">
            <a:prstTxWarp prst="textNoShape">
              <a:avLst/>
            </a:prstTxWarp>
          </a:bodyPr>
          <a:lstStyle>
            <a:lvl1pPr algn="ctr" eaLnBrk="1" hangingPunct="1">
              <a:spcBef>
                <a:spcPct val="50000"/>
              </a:spcBef>
              <a:defRPr sz="1200" b="1">
                <a:solidFill>
                  <a:srgbClr val="000000"/>
                </a:solidFill>
                <a:ea typeface="ＭＳ Ｐゴシック" charset="-128"/>
                <a:cs typeface="ＭＳ Ｐゴシック" charset="-128"/>
              </a:defRPr>
            </a:lvl1pPr>
          </a:lstStyle>
          <a:p>
            <a:pPr>
              <a:defRPr/>
            </a:pPr>
            <a:endParaRPr lang="en-US"/>
          </a:p>
        </p:txBody>
      </p:sp>
      <p:sp>
        <p:nvSpPr>
          <p:cNvPr id="24581" name="Rectangle 5"/>
          <p:cNvSpPr>
            <a:spLocks noGrp="1" noChangeArrowheads="1"/>
          </p:cNvSpPr>
          <p:nvPr>
            <p:ph type="sldNum" sz="quarter" idx="4"/>
          </p:nvPr>
        </p:nvSpPr>
        <p:spPr bwMode="auto">
          <a:xfrm>
            <a:off x="6553200" y="63246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r" eaLnBrk="1" hangingPunct="1">
              <a:spcBef>
                <a:spcPct val="50000"/>
              </a:spcBef>
              <a:defRPr sz="1200" b="1">
                <a:solidFill>
                  <a:srgbClr val="000000"/>
                </a:solidFill>
              </a:defRPr>
            </a:lvl1pPr>
          </a:lstStyle>
          <a:p>
            <a:pPr>
              <a:defRPr/>
            </a:pPr>
            <a:fld id="{1DAD7D8E-57D2-F743-BB6C-286A1F31897D}" type="slidenum">
              <a:rPr lang="en-US"/>
              <a:pPr>
                <a:defRPr/>
              </a:pPr>
              <a:t>‹#›</a:t>
            </a:fld>
            <a:endParaRPr lang="en-US"/>
          </a:p>
        </p:txBody>
      </p:sp>
      <p:sp>
        <p:nvSpPr>
          <p:cNvPr id="160774" name="Rectangle 6"/>
          <p:cNvSpPr>
            <a:spLocks noGrp="1" noChangeArrowheads="1"/>
          </p:cNvSpPr>
          <p:nvPr>
            <p:ph type="body" idx="1"/>
          </p:nvPr>
        </p:nvSpPr>
        <p:spPr bwMode="auto">
          <a:xfrm>
            <a:off x="762000" y="1828800"/>
            <a:ext cx="7620000" cy="426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65510195"/>
      </p:ext>
    </p:extLst>
  </p:cSld>
  <p:clrMap bg1="lt1" tx1="dk1" bg2="lt2" tx2="dk2" accent1="accent1" accent2="accent2" accent3="accent3" accent4="accent4" accent5="accent5" accent6="accent6" hlink="hlink" folHlink="folHlink"/>
  <p:sldLayoutIdLst>
    <p:sldLayoutId id="2147486963" r:id="rId1"/>
    <p:sldLayoutId id="2147486964" r:id="rId2"/>
    <p:sldLayoutId id="2147486965" r:id="rId3"/>
    <p:sldLayoutId id="2147486966" r:id="rId4"/>
    <p:sldLayoutId id="2147486967" r:id="rId5"/>
    <p:sldLayoutId id="2147486968" r:id="rId6"/>
    <p:sldLayoutId id="2147486969" r:id="rId7"/>
    <p:sldLayoutId id="2147486970" r:id="rId8"/>
    <p:sldLayoutId id="2147486971" r:id="rId9"/>
    <p:sldLayoutId id="2147486972" r:id="rId10"/>
    <p:sldLayoutId id="2147486973" r:id="rId11"/>
  </p:sldLayoutIdLst>
  <p:hf sldNum="0" hdr="0"/>
  <p:txStyles>
    <p:titleStyle>
      <a:lvl1pPr algn="l" rtl="0" eaLnBrk="0" fontAlgn="base" hangingPunct="0">
        <a:lnSpc>
          <a:spcPct val="90000"/>
        </a:lnSpc>
        <a:spcBef>
          <a:spcPct val="20000"/>
        </a:spcBef>
        <a:spcAft>
          <a:spcPct val="0"/>
        </a:spcAft>
        <a:defRPr sz="4400" b="1">
          <a:solidFill>
            <a:schemeClr val="tx2"/>
          </a:solidFill>
          <a:latin typeface="+mj-lt"/>
          <a:ea typeface="ＭＳ Ｐゴシック" charset="0"/>
          <a:cs typeface="ＭＳ Ｐゴシック" charset="0"/>
        </a:defRPr>
      </a:lvl1pPr>
      <a:lvl2pPr algn="l" rtl="0" eaLnBrk="0" fontAlgn="base" hangingPunct="0">
        <a:lnSpc>
          <a:spcPct val="90000"/>
        </a:lnSpc>
        <a:spcBef>
          <a:spcPct val="20000"/>
        </a:spcBef>
        <a:spcAft>
          <a:spcPct val="0"/>
        </a:spcAft>
        <a:defRPr sz="4400" b="1">
          <a:solidFill>
            <a:schemeClr val="tx2"/>
          </a:solidFill>
          <a:latin typeface="Times New Roman" charset="0"/>
          <a:ea typeface="ＭＳ Ｐゴシック" charset="0"/>
          <a:cs typeface="ＭＳ Ｐゴシック" charset="0"/>
        </a:defRPr>
      </a:lvl2pPr>
      <a:lvl3pPr algn="l" rtl="0" eaLnBrk="0" fontAlgn="base" hangingPunct="0">
        <a:lnSpc>
          <a:spcPct val="90000"/>
        </a:lnSpc>
        <a:spcBef>
          <a:spcPct val="20000"/>
        </a:spcBef>
        <a:spcAft>
          <a:spcPct val="0"/>
        </a:spcAft>
        <a:defRPr sz="4400" b="1">
          <a:solidFill>
            <a:schemeClr val="tx2"/>
          </a:solidFill>
          <a:latin typeface="Times New Roman" charset="0"/>
          <a:ea typeface="ＭＳ Ｐゴシック" charset="0"/>
          <a:cs typeface="ＭＳ Ｐゴシック" charset="0"/>
        </a:defRPr>
      </a:lvl3pPr>
      <a:lvl4pPr algn="l" rtl="0" eaLnBrk="0" fontAlgn="base" hangingPunct="0">
        <a:lnSpc>
          <a:spcPct val="90000"/>
        </a:lnSpc>
        <a:spcBef>
          <a:spcPct val="20000"/>
        </a:spcBef>
        <a:spcAft>
          <a:spcPct val="0"/>
        </a:spcAft>
        <a:defRPr sz="4400" b="1">
          <a:solidFill>
            <a:schemeClr val="tx2"/>
          </a:solidFill>
          <a:latin typeface="Times New Roman" charset="0"/>
          <a:ea typeface="ＭＳ Ｐゴシック" charset="0"/>
          <a:cs typeface="ＭＳ Ｐゴシック" charset="0"/>
        </a:defRPr>
      </a:lvl4pPr>
      <a:lvl5pPr algn="l" rtl="0" eaLnBrk="0" fontAlgn="base" hangingPunct="0">
        <a:lnSpc>
          <a:spcPct val="90000"/>
        </a:lnSpc>
        <a:spcBef>
          <a:spcPct val="20000"/>
        </a:spcBef>
        <a:spcAft>
          <a:spcPct val="0"/>
        </a:spcAft>
        <a:defRPr sz="4400" b="1">
          <a:solidFill>
            <a:schemeClr val="tx2"/>
          </a:solidFill>
          <a:latin typeface="Times New Roman" charset="0"/>
          <a:ea typeface="ＭＳ Ｐゴシック" charset="0"/>
          <a:cs typeface="ＭＳ Ｐゴシック" charset="0"/>
        </a:defRPr>
      </a:lvl5pPr>
      <a:lvl6pPr marL="457200" algn="l" rtl="0" fontAlgn="base">
        <a:lnSpc>
          <a:spcPct val="90000"/>
        </a:lnSpc>
        <a:spcBef>
          <a:spcPct val="20000"/>
        </a:spcBef>
        <a:spcAft>
          <a:spcPct val="0"/>
        </a:spcAft>
        <a:defRPr sz="4400" b="1">
          <a:solidFill>
            <a:schemeClr val="tx2"/>
          </a:solidFill>
          <a:latin typeface="Times New Roman" charset="0"/>
        </a:defRPr>
      </a:lvl6pPr>
      <a:lvl7pPr marL="914400" algn="l" rtl="0" fontAlgn="base">
        <a:lnSpc>
          <a:spcPct val="90000"/>
        </a:lnSpc>
        <a:spcBef>
          <a:spcPct val="20000"/>
        </a:spcBef>
        <a:spcAft>
          <a:spcPct val="0"/>
        </a:spcAft>
        <a:defRPr sz="4400" b="1">
          <a:solidFill>
            <a:schemeClr val="tx2"/>
          </a:solidFill>
          <a:latin typeface="Times New Roman" charset="0"/>
        </a:defRPr>
      </a:lvl7pPr>
      <a:lvl8pPr marL="1371600" algn="l" rtl="0" fontAlgn="base">
        <a:lnSpc>
          <a:spcPct val="90000"/>
        </a:lnSpc>
        <a:spcBef>
          <a:spcPct val="20000"/>
        </a:spcBef>
        <a:spcAft>
          <a:spcPct val="0"/>
        </a:spcAft>
        <a:defRPr sz="4400" b="1">
          <a:solidFill>
            <a:schemeClr val="tx2"/>
          </a:solidFill>
          <a:latin typeface="Times New Roman" charset="0"/>
        </a:defRPr>
      </a:lvl8pPr>
      <a:lvl9pPr marL="1828800" algn="l" rtl="0" fontAlgn="base">
        <a:lnSpc>
          <a:spcPct val="90000"/>
        </a:lnSpc>
        <a:spcBef>
          <a:spcPct val="20000"/>
        </a:spcBef>
        <a:spcAft>
          <a:spcPct val="0"/>
        </a:spcAft>
        <a:defRPr sz="4400" b="1">
          <a:solidFill>
            <a:schemeClr val="tx2"/>
          </a:solidFill>
          <a:latin typeface="Times New Roman" charset="0"/>
        </a:defRPr>
      </a:lvl9pPr>
    </p:titleStyle>
    <p:bodyStyle>
      <a:lvl1pPr marL="342900" indent="-342900" algn="l" rtl="0" eaLnBrk="0" fontAlgn="base" hangingPunct="0">
        <a:lnSpc>
          <a:spcPct val="90000"/>
        </a:lnSpc>
        <a:spcBef>
          <a:spcPct val="20000"/>
        </a:spcBef>
        <a:spcAft>
          <a:spcPct val="0"/>
        </a:spcAft>
        <a:buClr>
          <a:schemeClr val="tx1"/>
        </a:buClr>
        <a:buSzPct val="80000"/>
        <a:buFont typeface="Wingdings" charset="0"/>
        <a:buChar char="l"/>
        <a:defRPr sz="3200">
          <a:solidFill>
            <a:schemeClr val="tx1"/>
          </a:solidFill>
          <a:latin typeface="+mn-lt"/>
          <a:ea typeface="ＭＳ Ｐゴシック" charset="0"/>
          <a:cs typeface="ＭＳ Ｐゴシック" charset="0"/>
        </a:defRPr>
      </a:lvl1pPr>
      <a:lvl2pPr marL="742950" indent="-285750" algn="l" rtl="0" eaLnBrk="0" fontAlgn="base" hangingPunct="0">
        <a:lnSpc>
          <a:spcPct val="90000"/>
        </a:lnSpc>
        <a:spcBef>
          <a:spcPct val="20000"/>
        </a:spcBef>
        <a:spcAft>
          <a:spcPct val="0"/>
        </a:spcAft>
        <a:buClr>
          <a:schemeClr val="tx1"/>
        </a:buClr>
        <a:buSzPct val="80000"/>
        <a:buChar char="–"/>
        <a:defRPr sz="2800">
          <a:solidFill>
            <a:schemeClr val="tx1"/>
          </a:solidFill>
          <a:latin typeface="+mn-lt"/>
          <a:ea typeface="ＭＳ Ｐゴシック" charset="-128"/>
        </a:defRPr>
      </a:lvl2pPr>
      <a:lvl3pPr marL="1143000" indent="-228600" algn="l" rtl="0" eaLnBrk="0" fontAlgn="base" hangingPunct="0">
        <a:lnSpc>
          <a:spcPct val="90000"/>
        </a:lnSpc>
        <a:spcBef>
          <a:spcPct val="20000"/>
        </a:spcBef>
        <a:spcAft>
          <a:spcPct val="0"/>
        </a:spcAft>
        <a:buClr>
          <a:schemeClr val="tx1"/>
        </a:buClr>
        <a:buSzPct val="80000"/>
        <a:buFont typeface="Wingdings" charset="0"/>
        <a:buChar char="l"/>
        <a:defRPr sz="2400">
          <a:solidFill>
            <a:schemeClr val="tx1"/>
          </a:solidFill>
          <a:latin typeface="+mn-lt"/>
          <a:ea typeface="ＭＳ Ｐゴシック" charset="-128"/>
        </a:defRPr>
      </a:lvl3pPr>
      <a:lvl4pPr marL="1600200" indent="-228600" algn="l" rtl="0" eaLnBrk="0" fontAlgn="base" hangingPunct="0">
        <a:lnSpc>
          <a:spcPct val="90000"/>
        </a:lnSpc>
        <a:spcBef>
          <a:spcPct val="20000"/>
        </a:spcBef>
        <a:spcAft>
          <a:spcPct val="0"/>
        </a:spcAft>
        <a:buClr>
          <a:schemeClr val="tx1"/>
        </a:buClr>
        <a:buSzPct val="80000"/>
        <a:buChar char="–"/>
        <a:defRPr sz="2000">
          <a:solidFill>
            <a:schemeClr val="tx1"/>
          </a:solidFill>
          <a:latin typeface="+mn-lt"/>
          <a:ea typeface="ＭＳ Ｐゴシック" charset="-128"/>
        </a:defRPr>
      </a:lvl4pPr>
      <a:lvl5pPr marL="2057400" indent="-228600" algn="l" rtl="0" eaLnBrk="0" fontAlgn="base" hangingPunct="0">
        <a:lnSpc>
          <a:spcPct val="90000"/>
        </a:lnSpc>
        <a:spcBef>
          <a:spcPct val="20000"/>
        </a:spcBef>
        <a:spcAft>
          <a:spcPct val="0"/>
        </a:spcAft>
        <a:buClr>
          <a:schemeClr val="tx1"/>
        </a:buClr>
        <a:buSzPct val="80000"/>
        <a:buFont typeface="Wingdings" charset="0"/>
        <a:buChar char="l"/>
        <a:defRPr sz="2000">
          <a:solidFill>
            <a:schemeClr val="tx1"/>
          </a:solidFill>
          <a:latin typeface="+mn-lt"/>
          <a:ea typeface="ＭＳ Ｐゴシック" charset="-128"/>
        </a:defRPr>
      </a:lvl5pPr>
      <a:lvl6pPr marL="2514600" indent="-228600" algn="l" rtl="0" fontAlgn="base">
        <a:lnSpc>
          <a:spcPct val="90000"/>
        </a:lnSpc>
        <a:spcBef>
          <a:spcPct val="20000"/>
        </a:spcBef>
        <a:spcAft>
          <a:spcPct val="0"/>
        </a:spcAft>
        <a:buClr>
          <a:schemeClr val="tx1"/>
        </a:buClr>
        <a:buSzPct val="80000"/>
        <a:buFont typeface="Wingdings" charset="2"/>
        <a:buChar char="l"/>
        <a:defRPr sz="2000">
          <a:solidFill>
            <a:schemeClr val="tx1"/>
          </a:solidFill>
          <a:latin typeface="+mn-lt"/>
          <a:ea typeface="ＭＳ Ｐゴシック" charset="-128"/>
        </a:defRPr>
      </a:lvl6pPr>
      <a:lvl7pPr marL="2971800" indent="-228600" algn="l" rtl="0" fontAlgn="base">
        <a:lnSpc>
          <a:spcPct val="90000"/>
        </a:lnSpc>
        <a:spcBef>
          <a:spcPct val="20000"/>
        </a:spcBef>
        <a:spcAft>
          <a:spcPct val="0"/>
        </a:spcAft>
        <a:buClr>
          <a:schemeClr val="tx1"/>
        </a:buClr>
        <a:buSzPct val="80000"/>
        <a:buFont typeface="Wingdings" charset="2"/>
        <a:buChar char="l"/>
        <a:defRPr sz="2000">
          <a:solidFill>
            <a:schemeClr val="tx1"/>
          </a:solidFill>
          <a:latin typeface="+mn-lt"/>
          <a:ea typeface="ＭＳ Ｐゴシック" charset="-128"/>
        </a:defRPr>
      </a:lvl7pPr>
      <a:lvl8pPr marL="3429000" indent="-228600" algn="l" rtl="0" fontAlgn="base">
        <a:lnSpc>
          <a:spcPct val="90000"/>
        </a:lnSpc>
        <a:spcBef>
          <a:spcPct val="20000"/>
        </a:spcBef>
        <a:spcAft>
          <a:spcPct val="0"/>
        </a:spcAft>
        <a:buClr>
          <a:schemeClr val="tx1"/>
        </a:buClr>
        <a:buSzPct val="80000"/>
        <a:buFont typeface="Wingdings" charset="2"/>
        <a:buChar char="l"/>
        <a:defRPr sz="2000">
          <a:solidFill>
            <a:schemeClr val="tx1"/>
          </a:solidFill>
          <a:latin typeface="+mn-lt"/>
          <a:ea typeface="ＭＳ Ｐゴシック" charset="-128"/>
        </a:defRPr>
      </a:lvl8pPr>
      <a:lvl9pPr marL="3886200" indent="-228600" algn="l" rtl="0" fontAlgn="base">
        <a:lnSpc>
          <a:spcPct val="90000"/>
        </a:lnSpc>
        <a:spcBef>
          <a:spcPct val="20000"/>
        </a:spcBef>
        <a:spcAft>
          <a:spcPct val="0"/>
        </a:spcAft>
        <a:buClr>
          <a:schemeClr val="tx1"/>
        </a:buClr>
        <a:buSzPct val="80000"/>
        <a:buFont typeface="Wingdings" charset="2"/>
        <a:buChar char="l"/>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2016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201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aseline="0">
                <a:solidFill>
                  <a:srgbClr val="000000"/>
                </a:solidFill>
                <a:latin typeface="Times New Roman" charset="0"/>
                <a:ea typeface="ＭＳ Ｐゴシック" charset="-128"/>
                <a:cs typeface="ＭＳ Ｐゴシック" charset="-128"/>
              </a:defRPr>
            </a:lvl1pPr>
          </a:lstStyle>
          <a:p>
            <a:pPr>
              <a:defRPr/>
            </a:pPr>
            <a:endParaRPr lang="en-US"/>
          </a:p>
        </p:txBody>
      </p:sp>
      <p:sp>
        <p:nvSpPr>
          <p:cNvPr id="6150" name="Rectangle 6"/>
          <p:cNvSpPr>
            <a:spLocks noGrp="1" noChangeArrowheads="1"/>
          </p:cNvSpPr>
          <p:nvPr>
            <p:ph type="sldNum" sz="quarter" idx="4"/>
          </p:nvPr>
        </p:nvSpPr>
        <p:spPr bwMode="auto">
          <a:xfrm>
            <a:off x="2895600" y="6248400"/>
            <a:ext cx="556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800" baseline="0">
                <a:solidFill>
                  <a:srgbClr val="FFFFFF"/>
                </a:solidFill>
                <a:latin typeface="Times New Roman" charset="0"/>
              </a:defRPr>
            </a:lvl1pPr>
          </a:lstStyle>
          <a:p>
            <a:pPr>
              <a:defRPr/>
            </a:pPr>
            <a:r>
              <a:rPr lang="en-US"/>
              <a:t>Source</a:t>
            </a:r>
            <a:endParaRPr lang="en-US" sz="1400"/>
          </a:p>
        </p:txBody>
      </p:sp>
    </p:spTree>
    <p:extLst>
      <p:ext uri="{BB962C8B-B14F-4D97-AF65-F5344CB8AC3E}">
        <p14:creationId xmlns:p14="http://schemas.microsoft.com/office/powerpoint/2010/main" val="4094112570"/>
      </p:ext>
    </p:extLst>
  </p:cSld>
  <p:clrMap bg1="lt1" tx1="dk1" bg2="lt2" tx2="dk2" accent1="accent1" accent2="accent2" accent3="accent3" accent4="accent4" accent5="accent5" accent6="accent6" hlink="hlink" folHlink="folHlink"/>
  <p:sldLayoutIdLst>
    <p:sldLayoutId id="2147486975" r:id="rId1"/>
    <p:sldLayoutId id="2147486976" r:id="rId2"/>
    <p:sldLayoutId id="2147486977" r:id="rId3"/>
    <p:sldLayoutId id="2147486978" r:id="rId4"/>
    <p:sldLayoutId id="2147486979" r:id="rId5"/>
    <p:sldLayoutId id="2147486980" r:id="rId6"/>
    <p:sldLayoutId id="2147486981" r:id="rId7"/>
    <p:sldLayoutId id="2147486982" r:id="rId8"/>
    <p:sldLayoutId id="2147486983" r:id="rId9"/>
    <p:sldLayoutId id="2147486984" r:id="rId10"/>
    <p:sldLayoutId id="2147486985" r:id="rId11"/>
  </p:sldLayoutIdLst>
  <p:txStyles>
    <p:titleStyle>
      <a:lvl1pPr algn="ctr" rtl="0" eaLnBrk="0" fontAlgn="base" hangingPunct="0">
        <a:spcBef>
          <a:spcPct val="0"/>
        </a:spcBef>
        <a:spcAft>
          <a:spcPct val="0"/>
        </a:spcAft>
        <a:defRPr sz="4000" b="1">
          <a:solidFill>
            <a:schemeClr val="bg1"/>
          </a:solidFill>
          <a:latin typeface="+mj-lt"/>
          <a:ea typeface="ＭＳ Ｐゴシック" charset="0"/>
          <a:cs typeface="ＭＳ Ｐゴシック" charset="0"/>
        </a:defRPr>
      </a:lvl1pPr>
      <a:lvl2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4000" b="1">
          <a:solidFill>
            <a:schemeClr val="bg1"/>
          </a:solidFill>
          <a:latin typeface="Arial" charset="0"/>
        </a:defRPr>
      </a:lvl6pPr>
      <a:lvl7pPr marL="914400" algn="ctr" rtl="0" fontAlgn="base">
        <a:spcBef>
          <a:spcPct val="0"/>
        </a:spcBef>
        <a:spcAft>
          <a:spcPct val="0"/>
        </a:spcAft>
        <a:defRPr sz="4000" b="1">
          <a:solidFill>
            <a:schemeClr val="bg1"/>
          </a:solidFill>
          <a:latin typeface="Arial" charset="0"/>
        </a:defRPr>
      </a:lvl7pPr>
      <a:lvl8pPr marL="1371600" algn="ctr" rtl="0" fontAlgn="base">
        <a:spcBef>
          <a:spcPct val="0"/>
        </a:spcBef>
        <a:spcAft>
          <a:spcPct val="0"/>
        </a:spcAft>
        <a:defRPr sz="4000" b="1">
          <a:solidFill>
            <a:schemeClr val="bg1"/>
          </a:solidFill>
          <a:latin typeface="Arial" charset="0"/>
        </a:defRPr>
      </a:lvl8pPr>
      <a:lvl9pPr marL="1828800" algn="ctr" rtl="0" fontAlgn="base">
        <a:spcBef>
          <a:spcPct val="0"/>
        </a:spcBef>
        <a:spcAft>
          <a:spcPct val="0"/>
        </a:spcAft>
        <a:defRPr sz="4000" b="1">
          <a:solidFill>
            <a:schemeClr val="bg1"/>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3200">
          <a:solidFill>
            <a:schemeClr val="bg1"/>
          </a:solidFill>
          <a:latin typeface="Times New Roman" charset="0"/>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Times New Roman" charset="0"/>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Times New Roman" charset="0"/>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Times New Roman" charset="0"/>
          <a:ea typeface="ＭＳ Ｐゴシック" charset="-128"/>
        </a:defRPr>
      </a:lvl5pPr>
      <a:lvl6pPr marL="2514600" indent="-228600" algn="l" rtl="0" fontAlgn="base">
        <a:spcBef>
          <a:spcPct val="20000"/>
        </a:spcBef>
        <a:spcAft>
          <a:spcPct val="0"/>
        </a:spcAft>
        <a:buChar char="»"/>
        <a:defRPr sz="2000">
          <a:solidFill>
            <a:schemeClr val="tx1"/>
          </a:solidFill>
          <a:latin typeface="Times New Roman" charset="0"/>
          <a:ea typeface="ＭＳ Ｐゴシック" charset="-128"/>
        </a:defRPr>
      </a:lvl6pPr>
      <a:lvl7pPr marL="2971800" indent="-228600" algn="l" rtl="0" fontAlgn="base">
        <a:spcBef>
          <a:spcPct val="20000"/>
        </a:spcBef>
        <a:spcAft>
          <a:spcPct val="0"/>
        </a:spcAft>
        <a:buChar char="»"/>
        <a:defRPr sz="2000">
          <a:solidFill>
            <a:schemeClr val="tx1"/>
          </a:solidFill>
          <a:latin typeface="Times New Roman" charset="0"/>
          <a:ea typeface="ＭＳ Ｐゴシック" charset="-128"/>
        </a:defRPr>
      </a:lvl7pPr>
      <a:lvl8pPr marL="3429000" indent="-228600" algn="l" rtl="0" fontAlgn="base">
        <a:spcBef>
          <a:spcPct val="20000"/>
        </a:spcBef>
        <a:spcAft>
          <a:spcPct val="0"/>
        </a:spcAft>
        <a:buChar char="»"/>
        <a:defRPr sz="2000">
          <a:solidFill>
            <a:schemeClr val="tx1"/>
          </a:solidFill>
          <a:latin typeface="Times New Roman" charset="0"/>
          <a:ea typeface="ＭＳ Ｐゴシック" charset="-128"/>
        </a:defRPr>
      </a:lvl8pPr>
      <a:lvl9pPr marL="3886200" indent="-228600" algn="l" rtl="0" fontAlgn="base">
        <a:spcBef>
          <a:spcPct val="20000"/>
        </a:spcBef>
        <a:spcAft>
          <a:spcPct val="0"/>
        </a:spcAft>
        <a:buChar char="»"/>
        <a:defRPr sz="2000">
          <a:solidFill>
            <a:schemeClr val="tx1"/>
          </a:solidFill>
          <a:latin typeface="Times New Roman" charset="0"/>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a:solidFill>
                  <a:srgbClr val="000000"/>
                </a:solidFill>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a:solidFill>
                  <a:srgbClr val="000000"/>
                </a:solidFill>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C40DFB95-D8F9-DD4F-90C6-1E67E4BC91A1}" type="slidenum">
              <a:rPr lang="en-US"/>
              <a:pPr>
                <a:defRPr/>
              </a:pPr>
              <a:t>‹#›</a:t>
            </a:fld>
            <a:endParaRPr lang="en-US"/>
          </a:p>
        </p:txBody>
      </p:sp>
    </p:spTree>
    <p:extLst>
      <p:ext uri="{BB962C8B-B14F-4D97-AF65-F5344CB8AC3E}">
        <p14:creationId xmlns:p14="http://schemas.microsoft.com/office/powerpoint/2010/main" val="98238134"/>
      </p:ext>
    </p:extLst>
  </p:cSld>
  <p:clrMap bg1="lt1" tx1="dk1" bg2="lt2" tx2="dk2" accent1="accent1" accent2="accent2" accent3="accent3" accent4="accent4" accent5="accent5" accent6="accent6" hlink="hlink" folHlink="folHlink"/>
  <p:sldLayoutIdLst>
    <p:sldLayoutId id="2147486987" r:id="rId1"/>
    <p:sldLayoutId id="2147486988" r:id="rId2"/>
    <p:sldLayoutId id="2147486989" r:id="rId3"/>
    <p:sldLayoutId id="2147486990" r:id="rId4"/>
    <p:sldLayoutId id="2147486991" r:id="rId5"/>
    <p:sldLayoutId id="2147486992" r:id="rId6"/>
    <p:sldLayoutId id="2147486993" r:id="rId7"/>
    <p:sldLayoutId id="2147486994" r:id="rId8"/>
    <p:sldLayoutId id="2147486995" r:id="rId9"/>
    <p:sldLayoutId id="2147486996" r:id="rId10"/>
    <p:sldLayoutId id="2147486997"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246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246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charset="0"/>
                <a:ea typeface="ＭＳ Ｐゴシック" charset="-128"/>
                <a:cs typeface="ＭＳ Ｐゴシック" charset="-128"/>
              </a:defRPr>
            </a:lvl1pPr>
          </a:lstStyle>
          <a:p>
            <a:pPr>
              <a:defRPr/>
            </a:pPr>
            <a:endParaRPr lang="en-US"/>
          </a:p>
        </p:txBody>
      </p:sp>
      <p:sp>
        <p:nvSpPr>
          <p:cNvPr id="6150" name="Rectangle 6"/>
          <p:cNvSpPr>
            <a:spLocks noGrp="1" noChangeArrowheads="1"/>
          </p:cNvSpPr>
          <p:nvPr>
            <p:ph type="sldNum" sz="quarter" idx="4"/>
          </p:nvPr>
        </p:nvSpPr>
        <p:spPr bwMode="auto">
          <a:xfrm>
            <a:off x="2895600" y="6248400"/>
            <a:ext cx="556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800">
                <a:solidFill>
                  <a:schemeClr val="bg1"/>
                </a:solidFill>
                <a:latin typeface="Times New Roman" charset="0"/>
              </a:defRPr>
            </a:lvl1pPr>
          </a:lstStyle>
          <a:p>
            <a:pPr>
              <a:defRPr/>
            </a:pPr>
            <a:r>
              <a:rPr lang="en-US"/>
              <a:t>Source</a:t>
            </a:r>
            <a:endParaRPr lang="en-US" sz="1400"/>
          </a:p>
        </p:txBody>
      </p:sp>
    </p:spTree>
    <p:extLst>
      <p:ext uri="{BB962C8B-B14F-4D97-AF65-F5344CB8AC3E}">
        <p14:creationId xmlns:p14="http://schemas.microsoft.com/office/powerpoint/2010/main" val="1211345999"/>
      </p:ext>
    </p:extLst>
  </p:cSld>
  <p:clrMap bg1="lt1" tx1="dk1" bg2="lt2" tx2="dk2" accent1="accent1" accent2="accent2" accent3="accent3" accent4="accent4" accent5="accent5" accent6="accent6" hlink="hlink" folHlink="folHlink"/>
  <p:sldLayoutIdLst>
    <p:sldLayoutId id="2147486999" r:id="rId1"/>
    <p:sldLayoutId id="2147487000" r:id="rId2"/>
    <p:sldLayoutId id="2147487001" r:id="rId3"/>
    <p:sldLayoutId id="2147487002" r:id="rId4"/>
    <p:sldLayoutId id="2147487003" r:id="rId5"/>
    <p:sldLayoutId id="2147487004" r:id="rId6"/>
    <p:sldLayoutId id="2147487005" r:id="rId7"/>
    <p:sldLayoutId id="2147487006" r:id="rId8"/>
    <p:sldLayoutId id="2147487007" r:id="rId9"/>
    <p:sldLayoutId id="2147487008" r:id="rId10"/>
    <p:sldLayoutId id="2147487009" r:id="rId11"/>
  </p:sldLayoutIdLst>
  <p:txStyles>
    <p:titleStyle>
      <a:lvl1pPr algn="ctr" rtl="0" eaLnBrk="0" fontAlgn="base" hangingPunct="0">
        <a:spcBef>
          <a:spcPct val="0"/>
        </a:spcBef>
        <a:spcAft>
          <a:spcPct val="0"/>
        </a:spcAft>
        <a:defRPr sz="4000" b="1">
          <a:solidFill>
            <a:schemeClr val="bg1"/>
          </a:solidFill>
          <a:latin typeface="+mj-lt"/>
          <a:ea typeface="ＭＳ Ｐゴシック" charset="0"/>
          <a:cs typeface="ＭＳ Ｐゴシック" charset="0"/>
        </a:defRPr>
      </a:lvl1pPr>
      <a:lvl2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4000" b="1">
          <a:solidFill>
            <a:schemeClr val="bg1"/>
          </a:solidFill>
          <a:latin typeface="Arial" charset="0"/>
        </a:defRPr>
      </a:lvl6pPr>
      <a:lvl7pPr marL="914400" algn="ctr" rtl="0" fontAlgn="base">
        <a:spcBef>
          <a:spcPct val="0"/>
        </a:spcBef>
        <a:spcAft>
          <a:spcPct val="0"/>
        </a:spcAft>
        <a:defRPr sz="4000" b="1">
          <a:solidFill>
            <a:schemeClr val="bg1"/>
          </a:solidFill>
          <a:latin typeface="Arial" charset="0"/>
        </a:defRPr>
      </a:lvl7pPr>
      <a:lvl8pPr marL="1371600" algn="ctr" rtl="0" fontAlgn="base">
        <a:spcBef>
          <a:spcPct val="0"/>
        </a:spcBef>
        <a:spcAft>
          <a:spcPct val="0"/>
        </a:spcAft>
        <a:defRPr sz="4000" b="1">
          <a:solidFill>
            <a:schemeClr val="bg1"/>
          </a:solidFill>
          <a:latin typeface="Arial" charset="0"/>
        </a:defRPr>
      </a:lvl8pPr>
      <a:lvl9pPr marL="1828800" algn="ctr" rtl="0" fontAlgn="base">
        <a:spcBef>
          <a:spcPct val="0"/>
        </a:spcBef>
        <a:spcAft>
          <a:spcPct val="0"/>
        </a:spcAft>
        <a:defRPr sz="4000" b="1">
          <a:solidFill>
            <a:schemeClr val="bg1"/>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3200">
          <a:solidFill>
            <a:schemeClr val="bg1"/>
          </a:solidFill>
          <a:latin typeface="Times New Roman" charset="0"/>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Times New Roman" charset="0"/>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Times New Roman" charset="0"/>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Times New Roman" charset="0"/>
          <a:ea typeface="ＭＳ Ｐゴシック" charset="-128"/>
        </a:defRPr>
      </a:lvl5pPr>
      <a:lvl6pPr marL="2514600" indent="-228600" algn="l" rtl="0" fontAlgn="base">
        <a:spcBef>
          <a:spcPct val="20000"/>
        </a:spcBef>
        <a:spcAft>
          <a:spcPct val="0"/>
        </a:spcAft>
        <a:buChar char="»"/>
        <a:defRPr sz="2000">
          <a:solidFill>
            <a:schemeClr val="tx1"/>
          </a:solidFill>
          <a:latin typeface="Times New Roman" charset="0"/>
          <a:ea typeface="ＭＳ Ｐゴシック" charset="-128"/>
        </a:defRPr>
      </a:lvl6pPr>
      <a:lvl7pPr marL="2971800" indent="-228600" algn="l" rtl="0" fontAlgn="base">
        <a:spcBef>
          <a:spcPct val="20000"/>
        </a:spcBef>
        <a:spcAft>
          <a:spcPct val="0"/>
        </a:spcAft>
        <a:buChar char="»"/>
        <a:defRPr sz="2000">
          <a:solidFill>
            <a:schemeClr val="tx1"/>
          </a:solidFill>
          <a:latin typeface="Times New Roman" charset="0"/>
          <a:ea typeface="ＭＳ Ｐゴシック" charset="-128"/>
        </a:defRPr>
      </a:lvl7pPr>
      <a:lvl8pPr marL="3429000" indent="-228600" algn="l" rtl="0" fontAlgn="base">
        <a:spcBef>
          <a:spcPct val="20000"/>
        </a:spcBef>
        <a:spcAft>
          <a:spcPct val="0"/>
        </a:spcAft>
        <a:buChar char="»"/>
        <a:defRPr sz="2000">
          <a:solidFill>
            <a:schemeClr val="tx1"/>
          </a:solidFill>
          <a:latin typeface="Times New Roman" charset="0"/>
          <a:ea typeface="ＭＳ Ｐゴシック" charset="-128"/>
        </a:defRPr>
      </a:lvl8pPr>
      <a:lvl9pPr marL="3886200" indent="-228600" algn="l" rtl="0" fontAlgn="base">
        <a:spcBef>
          <a:spcPct val="20000"/>
        </a:spcBef>
        <a:spcAft>
          <a:spcPct val="0"/>
        </a:spcAft>
        <a:buChar char="»"/>
        <a:defRPr sz="2000">
          <a:solidFill>
            <a:schemeClr val="tx1"/>
          </a:solidFill>
          <a:latin typeface="Times New Roman" charset="0"/>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a:extLst>
              <a:ext uri="{FF2B5EF4-FFF2-40B4-BE49-F238E27FC236}">
                <a16:creationId xmlns:a16="http://schemas.microsoft.com/office/drawing/2014/main" id="{859CF99F-CAA9-4C43-B8FC-155F18E8C8F3}"/>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3315" name="Rectangle 3">
            <a:extLst>
              <a:ext uri="{FF2B5EF4-FFF2-40B4-BE49-F238E27FC236}">
                <a16:creationId xmlns:a16="http://schemas.microsoft.com/office/drawing/2014/main" id="{AA92BA71-BBBD-004A-BA24-7BC81A5569BA}"/>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207876" name="Rectangle 4">
            <a:extLst>
              <a:ext uri="{FF2B5EF4-FFF2-40B4-BE49-F238E27FC236}">
                <a16:creationId xmlns:a16="http://schemas.microsoft.com/office/drawing/2014/main" id="{10BAD9F8-71F3-2A46-89A8-2228C73D3CBE}"/>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a:latin typeface="+mn-lt"/>
                <a:ea typeface="+mn-ea"/>
                <a:cs typeface="+mn-cs"/>
              </a:defRPr>
            </a:lvl1pPr>
          </a:lstStyle>
          <a:p>
            <a:pPr>
              <a:defRPr/>
            </a:pPr>
            <a:endParaRPr lang="en-US"/>
          </a:p>
        </p:txBody>
      </p:sp>
      <p:sp>
        <p:nvSpPr>
          <p:cNvPr id="207877" name="Rectangle 5">
            <a:extLst>
              <a:ext uri="{FF2B5EF4-FFF2-40B4-BE49-F238E27FC236}">
                <a16:creationId xmlns:a16="http://schemas.microsoft.com/office/drawing/2014/main" id="{50CB3778-803B-3149-BC33-E1DE9763EACD}"/>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a:latin typeface="+mn-lt"/>
                <a:ea typeface="+mn-ea"/>
                <a:cs typeface="+mn-cs"/>
              </a:defRPr>
            </a:lvl1pPr>
          </a:lstStyle>
          <a:p>
            <a:pPr>
              <a:defRPr/>
            </a:pPr>
            <a:endParaRPr lang="en-US"/>
          </a:p>
        </p:txBody>
      </p:sp>
      <p:sp>
        <p:nvSpPr>
          <p:cNvPr id="207878" name="Rectangle 6">
            <a:extLst>
              <a:ext uri="{FF2B5EF4-FFF2-40B4-BE49-F238E27FC236}">
                <a16:creationId xmlns:a16="http://schemas.microsoft.com/office/drawing/2014/main" id="{A62A29E5-C788-FA46-B79B-1451C4926B3B}"/>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a:latin typeface="Arial" panose="020B0604020202020204" pitchFamily="34" charset="0"/>
              </a:defRPr>
            </a:lvl1pPr>
          </a:lstStyle>
          <a:p>
            <a:fld id="{10DA6FFE-6257-6145-AF60-CBEDE92DA46D}" type="slidenum">
              <a:rPr lang="en-US" altLang="en-US"/>
              <a:pPr/>
              <a:t>‹#›</a:t>
            </a:fld>
            <a:endParaRPr lang="en-US" altLang="en-US"/>
          </a:p>
        </p:txBody>
      </p:sp>
    </p:spTree>
    <p:extLst>
      <p:ext uri="{BB962C8B-B14F-4D97-AF65-F5344CB8AC3E}">
        <p14:creationId xmlns:p14="http://schemas.microsoft.com/office/powerpoint/2010/main" val="4012367594"/>
      </p:ext>
    </p:extLst>
  </p:cSld>
  <p:clrMap bg1="lt1" tx1="dk1" bg2="lt2" tx2="dk2" accent1="accent1" accent2="accent2" accent3="accent3" accent4="accent4" accent5="accent5" accent6="accent6" hlink="hlink" folHlink="folHlink"/>
  <p:sldLayoutIdLst>
    <p:sldLayoutId id="2147487011" r:id="rId1"/>
    <p:sldLayoutId id="2147487012" r:id="rId2"/>
    <p:sldLayoutId id="2147487013" r:id="rId3"/>
    <p:sldLayoutId id="2147487014" r:id="rId4"/>
    <p:sldLayoutId id="2147487015" r:id="rId5"/>
    <p:sldLayoutId id="2147487016" r:id="rId6"/>
    <p:sldLayoutId id="2147487017" r:id="rId7"/>
    <p:sldLayoutId id="2147487018" r:id="rId8"/>
    <p:sldLayoutId id="2147487019" r:id="rId9"/>
    <p:sldLayoutId id="2147487020" r:id="rId10"/>
    <p:sldLayoutId id="2147487021"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pitchFamily="-128" charset="-128"/>
          <a:cs typeface="ＭＳ Ｐゴシック" pitchFamily="-128" charset="-128"/>
        </a:defRPr>
      </a:lvl2pPr>
      <a:lvl3pPr algn="ctr" rtl="0" eaLnBrk="0" fontAlgn="base" hangingPunct="0">
        <a:spcBef>
          <a:spcPct val="0"/>
        </a:spcBef>
        <a:spcAft>
          <a:spcPct val="0"/>
        </a:spcAft>
        <a:defRPr sz="4400">
          <a:solidFill>
            <a:schemeClr val="tx2"/>
          </a:solidFill>
          <a:latin typeface="Arial" charset="0"/>
          <a:ea typeface="ＭＳ Ｐゴシック" pitchFamily="-128" charset="-128"/>
          <a:cs typeface="ＭＳ Ｐゴシック" pitchFamily="-128" charset="-128"/>
        </a:defRPr>
      </a:lvl3pPr>
      <a:lvl4pPr algn="ctr" rtl="0" eaLnBrk="0" fontAlgn="base" hangingPunct="0">
        <a:spcBef>
          <a:spcPct val="0"/>
        </a:spcBef>
        <a:spcAft>
          <a:spcPct val="0"/>
        </a:spcAft>
        <a:defRPr sz="4400">
          <a:solidFill>
            <a:schemeClr val="tx2"/>
          </a:solidFill>
          <a:latin typeface="Arial" charset="0"/>
          <a:ea typeface="ＭＳ Ｐゴシック" pitchFamily="-128" charset="-128"/>
          <a:cs typeface="ＭＳ Ｐゴシック" pitchFamily="-128" charset="-128"/>
        </a:defRPr>
      </a:lvl4pPr>
      <a:lvl5pPr algn="ctr" rtl="0" eaLnBrk="0" fontAlgn="base" hangingPunct="0">
        <a:spcBef>
          <a:spcPct val="0"/>
        </a:spcBef>
        <a:spcAft>
          <a:spcPct val="0"/>
        </a:spcAft>
        <a:defRPr sz="4400">
          <a:solidFill>
            <a:schemeClr val="tx2"/>
          </a:solidFill>
          <a:latin typeface="Arial" charset="0"/>
          <a:ea typeface="ＭＳ Ｐゴシック" pitchFamily="-128" charset="-128"/>
          <a:cs typeface="ＭＳ Ｐゴシック" pitchFamily="-128" charset="-128"/>
        </a:defRPr>
      </a:lvl5pPr>
      <a:lvl6pPr marL="457200" algn="ctr" rtl="0" fontAlgn="base">
        <a:spcBef>
          <a:spcPct val="0"/>
        </a:spcBef>
        <a:spcAft>
          <a:spcPct val="0"/>
        </a:spcAft>
        <a:defRPr sz="4400">
          <a:solidFill>
            <a:schemeClr val="tx2"/>
          </a:solidFill>
          <a:latin typeface="Arial" charset="0"/>
          <a:ea typeface="ＭＳ Ｐゴシック" pitchFamily="-128" charset="-128"/>
          <a:cs typeface="ＭＳ Ｐゴシック" pitchFamily="-128" charset="-128"/>
        </a:defRPr>
      </a:lvl6pPr>
      <a:lvl7pPr marL="914400" algn="ctr" rtl="0" fontAlgn="base">
        <a:spcBef>
          <a:spcPct val="0"/>
        </a:spcBef>
        <a:spcAft>
          <a:spcPct val="0"/>
        </a:spcAft>
        <a:defRPr sz="4400">
          <a:solidFill>
            <a:schemeClr val="tx2"/>
          </a:solidFill>
          <a:latin typeface="Arial" charset="0"/>
          <a:ea typeface="ＭＳ Ｐゴシック" pitchFamily="-128" charset="-128"/>
          <a:cs typeface="ＭＳ Ｐゴシック" pitchFamily="-128" charset="-128"/>
        </a:defRPr>
      </a:lvl7pPr>
      <a:lvl8pPr marL="1371600" algn="ctr" rtl="0" fontAlgn="base">
        <a:spcBef>
          <a:spcPct val="0"/>
        </a:spcBef>
        <a:spcAft>
          <a:spcPct val="0"/>
        </a:spcAft>
        <a:defRPr sz="4400">
          <a:solidFill>
            <a:schemeClr val="tx2"/>
          </a:solidFill>
          <a:latin typeface="Arial" charset="0"/>
          <a:ea typeface="ＭＳ Ｐゴシック" pitchFamily="-128" charset="-128"/>
          <a:cs typeface="ＭＳ Ｐゴシック" pitchFamily="-128" charset="-128"/>
        </a:defRPr>
      </a:lvl8pPr>
      <a:lvl9pPr marL="1828800" algn="ctr" rtl="0" fontAlgn="base">
        <a:spcBef>
          <a:spcPct val="0"/>
        </a:spcBef>
        <a:spcAft>
          <a:spcPct val="0"/>
        </a:spcAft>
        <a:defRPr sz="4400">
          <a:solidFill>
            <a:schemeClr val="tx2"/>
          </a:solidFill>
          <a:latin typeface="Arial" charset="0"/>
          <a:ea typeface="ＭＳ Ｐゴシック" pitchFamily="-128" charset="-128"/>
          <a:cs typeface="ＭＳ Ｐゴシック" pitchFamily="-128"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blipFill rotWithShape="1">
          <a:blip r:embed="rId696" cstate="print"/>
          <a:srcRect/>
          <a:tile tx="0" ty="0" sx="100000" sy="100000" flip="none" algn="tl"/>
        </a:blipFill>
        <a:effectLst/>
      </p:bgPr>
    </p:bg>
    <p:spTree>
      <p:nvGrpSpPr>
        <p:cNvPr id="1" name=""/>
        <p:cNvGrpSpPr/>
        <p:nvPr/>
      </p:nvGrpSpPr>
      <p:grpSpPr>
        <a:xfrm>
          <a:off x="0" y="0"/>
          <a:ext cx="0" cy="0"/>
          <a:chOff x="0" y="0"/>
          <a:chExt cx="0" cy="0"/>
        </a:xfrm>
      </p:grpSpPr>
      <p:pic>
        <p:nvPicPr>
          <p:cNvPr id="2" name="Picture 2" descr="Picture 2"/>
          <p:cNvPicPr>
            <a:picLocks noChangeAspect="1"/>
          </p:cNvPicPr>
          <p:nvPr/>
        </p:nvPicPr>
        <p:blipFill>
          <a:blip r:embed="rId697" cstate="print"/>
          <a:stretch>
            <a:fillRect/>
          </a:stretch>
        </p:blipFill>
        <p:spPr>
          <a:xfrm>
            <a:off x="0" y="0"/>
            <a:ext cx="685800" cy="6858000"/>
          </a:xfrm>
          <a:prstGeom prst="rect">
            <a:avLst/>
          </a:prstGeom>
          <a:ln w="12700">
            <a:miter lim="400000"/>
          </a:ln>
        </p:spPr>
      </p:pic>
      <p:pic>
        <p:nvPicPr>
          <p:cNvPr id="3" name="Picture 7" descr="Picture 7"/>
          <p:cNvPicPr>
            <a:picLocks noChangeAspect="1"/>
          </p:cNvPicPr>
          <p:nvPr/>
        </p:nvPicPr>
        <p:blipFill>
          <a:blip r:embed="rId698" cstate="print"/>
          <a:stretch>
            <a:fillRect/>
          </a:stretch>
        </p:blipFill>
        <p:spPr>
          <a:xfrm>
            <a:off x="1066800" y="1574800"/>
            <a:ext cx="7772400" cy="130175"/>
          </a:xfrm>
          <a:prstGeom prst="rect">
            <a:avLst/>
          </a:prstGeom>
          <a:ln w="12700">
            <a:miter lim="400000"/>
          </a:ln>
        </p:spPr>
      </p:pic>
      <p:sp>
        <p:nvSpPr>
          <p:cNvPr id="4" name="Title Text"/>
          <p:cNvSpPr txBox="1">
            <a:spLocks noGrp="1"/>
          </p:cNvSpPr>
          <p:nvPr>
            <p:ph type="title"/>
          </p:nvPr>
        </p:nvSpPr>
        <p:spPr>
          <a:xfrm>
            <a:off x="1066800" y="381000"/>
            <a:ext cx="7772400" cy="11430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b">
            <a:normAutofit/>
          </a:bodyPr>
          <a:lstStyle/>
          <a:p>
            <a:r>
              <a:t>Title Text</a:t>
            </a:r>
          </a:p>
        </p:txBody>
      </p:sp>
      <p:sp>
        <p:nvSpPr>
          <p:cNvPr id="5" name="Body Level One…"/>
          <p:cNvSpPr txBox="1">
            <a:spLocks noGrp="1"/>
          </p:cNvSpPr>
          <p:nvPr>
            <p:ph type="body" idx="1"/>
          </p:nvPr>
        </p:nvSpPr>
        <p:spPr>
          <a:xfrm>
            <a:off x="457200" y="1600200"/>
            <a:ext cx="8229600" cy="52578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lstStyle>
            <a:lvl1pPr>
              <a:buBlip>
                <a:blip r:embed="rId699"/>
              </a:buBlip>
            </a:lvl1pPr>
            <a:lvl2pPr>
              <a:buBlip>
                <a:blip r:embed="rId700"/>
              </a:buBlip>
            </a:lvl2pPr>
          </a:lstStyle>
          <a:p>
            <a:r>
              <a:t>Body Level One</a:t>
            </a:r>
          </a:p>
          <a:p>
            <a:pPr lvl="1"/>
            <a:r>
              <a:t>Body Level Two</a:t>
            </a:r>
          </a:p>
          <a:p>
            <a:pPr lvl="2"/>
            <a:r>
              <a:t>Body Level Three</a:t>
            </a:r>
          </a:p>
          <a:p>
            <a:pPr lvl="3"/>
            <a:r>
              <a:t>Body Level Four</a:t>
            </a:r>
          </a:p>
          <a:p>
            <a:pPr lvl="4"/>
            <a:r>
              <a:t>Body Level Five</a:t>
            </a:r>
          </a:p>
        </p:txBody>
      </p:sp>
      <p:sp>
        <p:nvSpPr>
          <p:cNvPr id="6" name="Slide Number"/>
          <p:cNvSpPr txBox="1">
            <a:spLocks noGrp="1"/>
          </p:cNvSpPr>
          <p:nvPr>
            <p:ph type="sldNum" sz="quarter" idx="2"/>
          </p:nvPr>
        </p:nvSpPr>
        <p:spPr>
          <a:xfrm>
            <a:off x="7811946" y="6569176"/>
            <a:ext cx="301908" cy="288825"/>
          </a:xfrm>
          <a:prstGeom prst="rect">
            <a:avLst/>
          </a:prstGeom>
          <a:ln w="12700">
            <a:miter lim="400000"/>
          </a:ln>
        </p:spPr>
        <p:txBody>
          <a:bodyPr wrap="none" lIns="45719" rIns="45719" anchor="b">
            <a:spAutoFit/>
          </a:bodyPr>
          <a:lstStyle>
            <a:lvl1pPr>
              <a:defRPr sz="1400" b="0">
                <a:solidFill>
                  <a:srgbClr val="482400"/>
                </a:solidFill>
                <a:latin typeface="Arial"/>
                <a:ea typeface="Arial"/>
                <a:cs typeface="Arial"/>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244429489"/>
      </p:ext>
    </p:extLst>
  </p:cSld>
  <p:clrMap bg1="lt1" tx1="dk1" bg2="lt2" tx2="dk2" accent1="accent1" accent2="accent2" accent3="accent3" accent4="accent4" accent5="accent5" accent6="accent6" hlink="hlink" folHlink="folHlink"/>
  <p:sldLayoutIdLst>
    <p:sldLayoutId id="2147487023" r:id="rId1"/>
    <p:sldLayoutId id="2147487024" r:id="rId2"/>
    <p:sldLayoutId id="2147487025" r:id="rId3"/>
    <p:sldLayoutId id="2147487026" r:id="rId4"/>
    <p:sldLayoutId id="2147487027" r:id="rId5"/>
    <p:sldLayoutId id="2147487028" r:id="rId6"/>
    <p:sldLayoutId id="2147487029" r:id="rId7"/>
    <p:sldLayoutId id="2147487030" r:id="rId8"/>
    <p:sldLayoutId id="2147487031" r:id="rId9"/>
    <p:sldLayoutId id="2147487032" r:id="rId10"/>
    <p:sldLayoutId id="2147487033" r:id="rId11"/>
    <p:sldLayoutId id="2147487034" r:id="rId12"/>
    <p:sldLayoutId id="2147487035" r:id="rId13"/>
    <p:sldLayoutId id="2147487036" r:id="rId14"/>
    <p:sldLayoutId id="2147487037" r:id="rId15"/>
    <p:sldLayoutId id="2147487038" r:id="rId16"/>
    <p:sldLayoutId id="2147487039" r:id="rId17"/>
    <p:sldLayoutId id="2147487040" r:id="rId18"/>
    <p:sldLayoutId id="2147487041" r:id="rId19"/>
    <p:sldLayoutId id="2147487042" r:id="rId20"/>
    <p:sldLayoutId id="2147487043" r:id="rId21"/>
    <p:sldLayoutId id="2147487044" r:id="rId22"/>
    <p:sldLayoutId id="2147487045" r:id="rId23"/>
    <p:sldLayoutId id="2147487046" r:id="rId24"/>
    <p:sldLayoutId id="2147487047" r:id="rId25"/>
    <p:sldLayoutId id="2147487048" r:id="rId26"/>
    <p:sldLayoutId id="2147487049" r:id="rId27"/>
    <p:sldLayoutId id="2147487050" r:id="rId28"/>
    <p:sldLayoutId id="2147487051" r:id="rId29"/>
    <p:sldLayoutId id="2147487052" r:id="rId30"/>
    <p:sldLayoutId id="2147487053" r:id="rId31"/>
    <p:sldLayoutId id="2147487054" r:id="rId32"/>
    <p:sldLayoutId id="2147487055" r:id="rId33"/>
    <p:sldLayoutId id="2147487056" r:id="rId34"/>
    <p:sldLayoutId id="2147487057" r:id="rId35"/>
    <p:sldLayoutId id="2147487058" r:id="rId36"/>
    <p:sldLayoutId id="2147487059" r:id="rId37"/>
    <p:sldLayoutId id="2147487060" r:id="rId38"/>
    <p:sldLayoutId id="2147487061" r:id="rId39"/>
    <p:sldLayoutId id="2147487062" r:id="rId40"/>
    <p:sldLayoutId id="2147487063" r:id="rId41"/>
    <p:sldLayoutId id="2147487064" r:id="rId42"/>
    <p:sldLayoutId id="2147487065" r:id="rId43"/>
    <p:sldLayoutId id="2147487066" r:id="rId44"/>
    <p:sldLayoutId id="2147487067" r:id="rId45"/>
    <p:sldLayoutId id="2147487068" r:id="rId46"/>
    <p:sldLayoutId id="2147487069" r:id="rId47"/>
    <p:sldLayoutId id="2147487070" r:id="rId48"/>
    <p:sldLayoutId id="2147487071" r:id="rId49"/>
    <p:sldLayoutId id="2147487072" r:id="rId50"/>
    <p:sldLayoutId id="2147487073" r:id="rId51"/>
    <p:sldLayoutId id="2147487074" r:id="rId52"/>
    <p:sldLayoutId id="2147487075" r:id="rId53"/>
    <p:sldLayoutId id="2147487076" r:id="rId54"/>
    <p:sldLayoutId id="2147487077" r:id="rId55"/>
    <p:sldLayoutId id="2147487078" r:id="rId56"/>
    <p:sldLayoutId id="2147487079" r:id="rId57"/>
    <p:sldLayoutId id="2147487080" r:id="rId58"/>
    <p:sldLayoutId id="2147487081" r:id="rId59"/>
    <p:sldLayoutId id="2147487082" r:id="rId60"/>
    <p:sldLayoutId id="2147487083" r:id="rId61"/>
    <p:sldLayoutId id="2147487084" r:id="rId62"/>
    <p:sldLayoutId id="2147487085" r:id="rId63"/>
    <p:sldLayoutId id="2147487086" r:id="rId64"/>
    <p:sldLayoutId id="2147487087" r:id="rId65"/>
    <p:sldLayoutId id="2147487088" r:id="rId66"/>
    <p:sldLayoutId id="2147487089" r:id="rId67"/>
    <p:sldLayoutId id="2147487090" r:id="rId68"/>
    <p:sldLayoutId id="2147487091" r:id="rId69"/>
    <p:sldLayoutId id="2147487092" r:id="rId70"/>
    <p:sldLayoutId id="2147487093" r:id="rId71"/>
    <p:sldLayoutId id="2147487094" r:id="rId72"/>
    <p:sldLayoutId id="2147487095" r:id="rId73"/>
    <p:sldLayoutId id="2147487096" r:id="rId74"/>
    <p:sldLayoutId id="2147487097" r:id="rId75"/>
    <p:sldLayoutId id="2147487098" r:id="rId76"/>
    <p:sldLayoutId id="2147487099" r:id="rId77"/>
    <p:sldLayoutId id="2147487100" r:id="rId78"/>
    <p:sldLayoutId id="2147487101" r:id="rId79"/>
    <p:sldLayoutId id="2147487102" r:id="rId80"/>
    <p:sldLayoutId id="2147487103" r:id="rId81"/>
    <p:sldLayoutId id="2147487104" r:id="rId82"/>
    <p:sldLayoutId id="2147487105" r:id="rId83"/>
    <p:sldLayoutId id="2147487106" r:id="rId84"/>
    <p:sldLayoutId id="2147487107" r:id="rId85"/>
    <p:sldLayoutId id="2147487108" r:id="rId86"/>
    <p:sldLayoutId id="2147487109" r:id="rId87"/>
    <p:sldLayoutId id="2147487110" r:id="rId88"/>
    <p:sldLayoutId id="2147487111" r:id="rId89"/>
    <p:sldLayoutId id="2147487112" r:id="rId90"/>
    <p:sldLayoutId id="2147487113" r:id="rId91"/>
    <p:sldLayoutId id="2147487114" r:id="rId92"/>
    <p:sldLayoutId id="2147487115" r:id="rId93"/>
    <p:sldLayoutId id="2147487116" r:id="rId94"/>
    <p:sldLayoutId id="2147487117" r:id="rId95"/>
    <p:sldLayoutId id="2147487118" r:id="rId96"/>
    <p:sldLayoutId id="2147487119" r:id="rId97"/>
    <p:sldLayoutId id="2147487120" r:id="rId98"/>
    <p:sldLayoutId id="2147487121" r:id="rId99"/>
    <p:sldLayoutId id="2147487122" r:id="rId100"/>
    <p:sldLayoutId id="2147487123" r:id="rId101"/>
    <p:sldLayoutId id="2147487124" r:id="rId102"/>
    <p:sldLayoutId id="2147487125" r:id="rId103"/>
    <p:sldLayoutId id="2147487126" r:id="rId104"/>
    <p:sldLayoutId id="2147487127" r:id="rId105"/>
    <p:sldLayoutId id="2147487128" r:id="rId106"/>
    <p:sldLayoutId id="2147487129" r:id="rId107"/>
    <p:sldLayoutId id="2147487130" r:id="rId108"/>
    <p:sldLayoutId id="2147487131" r:id="rId109"/>
    <p:sldLayoutId id="2147487132" r:id="rId110"/>
    <p:sldLayoutId id="2147487133" r:id="rId111"/>
    <p:sldLayoutId id="2147487134" r:id="rId112"/>
    <p:sldLayoutId id="2147487135" r:id="rId113"/>
    <p:sldLayoutId id="2147487136" r:id="rId114"/>
    <p:sldLayoutId id="2147487137" r:id="rId115"/>
    <p:sldLayoutId id="2147487138" r:id="rId116"/>
    <p:sldLayoutId id="2147487139" r:id="rId117"/>
    <p:sldLayoutId id="2147487140" r:id="rId118"/>
    <p:sldLayoutId id="2147487141" r:id="rId119"/>
    <p:sldLayoutId id="2147487142" r:id="rId120"/>
    <p:sldLayoutId id="2147487143" r:id="rId121"/>
    <p:sldLayoutId id="2147487144" r:id="rId122"/>
    <p:sldLayoutId id="2147487145" r:id="rId123"/>
    <p:sldLayoutId id="2147487146" r:id="rId124"/>
    <p:sldLayoutId id="2147487147" r:id="rId125"/>
    <p:sldLayoutId id="2147487148" r:id="rId126"/>
    <p:sldLayoutId id="2147487149" r:id="rId127"/>
    <p:sldLayoutId id="2147487150" r:id="rId128"/>
    <p:sldLayoutId id="2147487151" r:id="rId129"/>
    <p:sldLayoutId id="2147487152" r:id="rId130"/>
    <p:sldLayoutId id="2147487153" r:id="rId131"/>
    <p:sldLayoutId id="2147487154" r:id="rId132"/>
    <p:sldLayoutId id="2147487155" r:id="rId133"/>
    <p:sldLayoutId id="2147487156" r:id="rId134"/>
    <p:sldLayoutId id="2147487157" r:id="rId135"/>
    <p:sldLayoutId id="2147487158" r:id="rId136"/>
    <p:sldLayoutId id="2147487159" r:id="rId137"/>
    <p:sldLayoutId id="2147487160" r:id="rId138"/>
    <p:sldLayoutId id="2147487161" r:id="rId139"/>
    <p:sldLayoutId id="2147487162" r:id="rId140"/>
    <p:sldLayoutId id="2147487163" r:id="rId141"/>
    <p:sldLayoutId id="2147487164" r:id="rId142"/>
    <p:sldLayoutId id="2147487165" r:id="rId143"/>
    <p:sldLayoutId id="2147487166" r:id="rId144"/>
    <p:sldLayoutId id="2147487167" r:id="rId145"/>
    <p:sldLayoutId id="2147487168" r:id="rId146"/>
    <p:sldLayoutId id="2147487169" r:id="rId147"/>
    <p:sldLayoutId id="2147487170" r:id="rId148"/>
    <p:sldLayoutId id="2147487171" r:id="rId149"/>
    <p:sldLayoutId id="2147487172" r:id="rId150"/>
    <p:sldLayoutId id="2147487173" r:id="rId151"/>
    <p:sldLayoutId id="2147487174" r:id="rId152"/>
    <p:sldLayoutId id="2147487175" r:id="rId153"/>
    <p:sldLayoutId id="2147487176" r:id="rId154"/>
    <p:sldLayoutId id="2147487177" r:id="rId155"/>
    <p:sldLayoutId id="2147487178" r:id="rId156"/>
    <p:sldLayoutId id="2147487179" r:id="rId157"/>
    <p:sldLayoutId id="2147487180" r:id="rId158"/>
    <p:sldLayoutId id="2147487181" r:id="rId159"/>
    <p:sldLayoutId id="2147487182" r:id="rId160"/>
    <p:sldLayoutId id="2147487183" r:id="rId161"/>
    <p:sldLayoutId id="2147487184" r:id="rId162"/>
    <p:sldLayoutId id="2147487185" r:id="rId163"/>
    <p:sldLayoutId id="2147487186" r:id="rId164"/>
    <p:sldLayoutId id="2147487187" r:id="rId165"/>
    <p:sldLayoutId id="2147487188" r:id="rId166"/>
    <p:sldLayoutId id="2147487189" r:id="rId167"/>
    <p:sldLayoutId id="2147487190" r:id="rId168"/>
    <p:sldLayoutId id="2147487191" r:id="rId169"/>
    <p:sldLayoutId id="2147487192" r:id="rId170"/>
    <p:sldLayoutId id="2147487193" r:id="rId171"/>
    <p:sldLayoutId id="2147487194" r:id="rId172"/>
    <p:sldLayoutId id="2147487195" r:id="rId173"/>
    <p:sldLayoutId id="2147487196" r:id="rId174"/>
    <p:sldLayoutId id="2147487197" r:id="rId175"/>
    <p:sldLayoutId id="2147487198" r:id="rId176"/>
    <p:sldLayoutId id="2147487199" r:id="rId177"/>
    <p:sldLayoutId id="2147487200" r:id="rId178"/>
    <p:sldLayoutId id="2147487201" r:id="rId179"/>
    <p:sldLayoutId id="2147487202" r:id="rId180"/>
    <p:sldLayoutId id="2147487203" r:id="rId181"/>
    <p:sldLayoutId id="2147487204" r:id="rId182"/>
    <p:sldLayoutId id="2147487205" r:id="rId183"/>
    <p:sldLayoutId id="2147487206" r:id="rId184"/>
    <p:sldLayoutId id="2147487207" r:id="rId185"/>
    <p:sldLayoutId id="2147487208" r:id="rId186"/>
    <p:sldLayoutId id="2147487209" r:id="rId187"/>
    <p:sldLayoutId id="2147487210" r:id="rId188"/>
    <p:sldLayoutId id="2147487211" r:id="rId189"/>
    <p:sldLayoutId id="2147487212" r:id="rId190"/>
    <p:sldLayoutId id="2147487213" r:id="rId191"/>
    <p:sldLayoutId id="2147487214" r:id="rId192"/>
    <p:sldLayoutId id="2147487215" r:id="rId193"/>
    <p:sldLayoutId id="2147487216" r:id="rId194"/>
    <p:sldLayoutId id="2147487217" r:id="rId195"/>
    <p:sldLayoutId id="2147487218" r:id="rId196"/>
    <p:sldLayoutId id="2147487219" r:id="rId197"/>
    <p:sldLayoutId id="2147487220" r:id="rId198"/>
    <p:sldLayoutId id="2147487221" r:id="rId199"/>
    <p:sldLayoutId id="2147487222" r:id="rId200"/>
    <p:sldLayoutId id="2147487223" r:id="rId201"/>
    <p:sldLayoutId id="2147487224" r:id="rId202"/>
    <p:sldLayoutId id="2147487225" r:id="rId203"/>
    <p:sldLayoutId id="2147487226" r:id="rId204"/>
    <p:sldLayoutId id="2147487227" r:id="rId205"/>
    <p:sldLayoutId id="2147487228" r:id="rId206"/>
    <p:sldLayoutId id="2147487229" r:id="rId207"/>
    <p:sldLayoutId id="2147487230" r:id="rId208"/>
    <p:sldLayoutId id="2147487231" r:id="rId209"/>
    <p:sldLayoutId id="2147487232" r:id="rId210"/>
    <p:sldLayoutId id="2147487233" r:id="rId211"/>
    <p:sldLayoutId id="2147487234" r:id="rId212"/>
    <p:sldLayoutId id="2147487235" r:id="rId213"/>
    <p:sldLayoutId id="2147487236" r:id="rId214"/>
    <p:sldLayoutId id="2147487237" r:id="rId215"/>
    <p:sldLayoutId id="2147487238" r:id="rId216"/>
    <p:sldLayoutId id="2147487239" r:id="rId217"/>
    <p:sldLayoutId id="2147487240" r:id="rId218"/>
    <p:sldLayoutId id="2147487241" r:id="rId219"/>
    <p:sldLayoutId id="2147487242" r:id="rId220"/>
    <p:sldLayoutId id="2147487243" r:id="rId221"/>
    <p:sldLayoutId id="2147487244" r:id="rId222"/>
    <p:sldLayoutId id="2147487245" r:id="rId223"/>
    <p:sldLayoutId id="2147487246" r:id="rId224"/>
    <p:sldLayoutId id="2147487247" r:id="rId225"/>
    <p:sldLayoutId id="2147487248" r:id="rId226"/>
    <p:sldLayoutId id="2147487249" r:id="rId227"/>
    <p:sldLayoutId id="2147487250" r:id="rId228"/>
    <p:sldLayoutId id="2147487251" r:id="rId229"/>
    <p:sldLayoutId id="2147487252" r:id="rId230"/>
    <p:sldLayoutId id="2147487253" r:id="rId231"/>
    <p:sldLayoutId id="2147487254" r:id="rId232"/>
    <p:sldLayoutId id="2147487255" r:id="rId233"/>
    <p:sldLayoutId id="2147487256" r:id="rId234"/>
    <p:sldLayoutId id="2147487257" r:id="rId235"/>
    <p:sldLayoutId id="2147487258" r:id="rId236"/>
    <p:sldLayoutId id="2147487259" r:id="rId237"/>
    <p:sldLayoutId id="2147487260" r:id="rId238"/>
    <p:sldLayoutId id="2147487261" r:id="rId239"/>
    <p:sldLayoutId id="2147487262" r:id="rId240"/>
    <p:sldLayoutId id="2147487263" r:id="rId241"/>
    <p:sldLayoutId id="2147487264" r:id="rId242"/>
    <p:sldLayoutId id="2147487265" r:id="rId243"/>
    <p:sldLayoutId id="2147487266" r:id="rId244"/>
    <p:sldLayoutId id="2147487267" r:id="rId245"/>
    <p:sldLayoutId id="2147487268" r:id="rId246"/>
    <p:sldLayoutId id="2147487269" r:id="rId247"/>
    <p:sldLayoutId id="2147487270" r:id="rId248"/>
    <p:sldLayoutId id="2147487271" r:id="rId249"/>
    <p:sldLayoutId id="2147487272" r:id="rId250"/>
    <p:sldLayoutId id="2147487273" r:id="rId251"/>
    <p:sldLayoutId id="2147487274" r:id="rId252"/>
    <p:sldLayoutId id="2147487275" r:id="rId253"/>
    <p:sldLayoutId id="2147487276" r:id="rId254"/>
    <p:sldLayoutId id="2147487277" r:id="rId255"/>
    <p:sldLayoutId id="2147487278" r:id="rId256"/>
    <p:sldLayoutId id="2147487279" r:id="rId257"/>
    <p:sldLayoutId id="2147487280" r:id="rId258"/>
    <p:sldLayoutId id="2147487281" r:id="rId259"/>
    <p:sldLayoutId id="2147487282" r:id="rId260"/>
    <p:sldLayoutId id="2147487283" r:id="rId261"/>
    <p:sldLayoutId id="2147487284" r:id="rId262"/>
    <p:sldLayoutId id="2147487285" r:id="rId263"/>
    <p:sldLayoutId id="2147487286" r:id="rId264"/>
    <p:sldLayoutId id="2147487287" r:id="rId265"/>
    <p:sldLayoutId id="2147487288" r:id="rId266"/>
    <p:sldLayoutId id="2147487289" r:id="rId267"/>
    <p:sldLayoutId id="2147487290" r:id="rId268"/>
    <p:sldLayoutId id="2147487291" r:id="rId269"/>
    <p:sldLayoutId id="2147487292" r:id="rId270"/>
    <p:sldLayoutId id="2147487293" r:id="rId271"/>
    <p:sldLayoutId id="2147487294" r:id="rId272"/>
    <p:sldLayoutId id="2147487295" r:id="rId273"/>
    <p:sldLayoutId id="2147487296" r:id="rId274"/>
    <p:sldLayoutId id="2147487297" r:id="rId275"/>
    <p:sldLayoutId id="2147487298" r:id="rId276"/>
    <p:sldLayoutId id="2147487299" r:id="rId277"/>
    <p:sldLayoutId id="2147487300" r:id="rId278"/>
    <p:sldLayoutId id="2147487301" r:id="rId279"/>
    <p:sldLayoutId id="2147487302" r:id="rId280"/>
    <p:sldLayoutId id="2147487303" r:id="rId281"/>
    <p:sldLayoutId id="2147487304" r:id="rId282"/>
    <p:sldLayoutId id="2147487305" r:id="rId283"/>
    <p:sldLayoutId id="2147487306" r:id="rId284"/>
    <p:sldLayoutId id="2147487307" r:id="rId285"/>
    <p:sldLayoutId id="2147487308" r:id="rId286"/>
    <p:sldLayoutId id="2147487309" r:id="rId287"/>
    <p:sldLayoutId id="2147487310" r:id="rId288"/>
    <p:sldLayoutId id="2147487311" r:id="rId289"/>
    <p:sldLayoutId id="2147487312" r:id="rId290"/>
    <p:sldLayoutId id="2147487313" r:id="rId291"/>
    <p:sldLayoutId id="2147487314" r:id="rId292"/>
    <p:sldLayoutId id="2147487315" r:id="rId293"/>
    <p:sldLayoutId id="2147487316" r:id="rId294"/>
    <p:sldLayoutId id="2147487317" r:id="rId295"/>
    <p:sldLayoutId id="2147487318" r:id="rId296"/>
    <p:sldLayoutId id="2147487319" r:id="rId297"/>
    <p:sldLayoutId id="2147487320" r:id="rId298"/>
    <p:sldLayoutId id="2147487321" r:id="rId299"/>
    <p:sldLayoutId id="2147487322" r:id="rId300"/>
    <p:sldLayoutId id="2147487323" r:id="rId301"/>
    <p:sldLayoutId id="2147487324" r:id="rId302"/>
    <p:sldLayoutId id="2147487325" r:id="rId303"/>
    <p:sldLayoutId id="2147487326" r:id="rId304"/>
    <p:sldLayoutId id="2147487327" r:id="rId305"/>
    <p:sldLayoutId id="2147487328" r:id="rId306"/>
    <p:sldLayoutId id="2147487329" r:id="rId307"/>
    <p:sldLayoutId id="2147487330" r:id="rId308"/>
    <p:sldLayoutId id="2147487331" r:id="rId309"/>
    <p:sldLayoutId id="2147487332" r:id="rId310"/>
    <p:sldLayoutId id="2147487333" r:id="rId311"/>
    <p:sldLayoutId id="2147487334" r:id="rId312"/>
    <p:sldLayoutId id="2147487335" r:id="rId313"/>
    <p:sldLayoutId id="2147487336" r:id="rId314"/>
    <p:sldLayoutId id="2147487337" r:id="rId315"/>
    <p:sldLayoutId id="2147487338" r:id="rId316"/>
    <p:sldLayoutId id="2147487339" r:id="rId317"/>
    <p:sldLayoutId id="2147487340" r:id="rId318"/>
    <p:sldLayoutId id="2147487341" r:id="rId319"/>
    <p:sldLayoutId id="2147487342" r:id="rId320"/>
    <p:sldLayoutId id="2147487343" r:id="rId321"/>
    <p:sldLayoutId id="2147487344" r:id="rId322"/>
    <p:sldLayoutId id="2147487345" r:id="rId323"/>
    <p:sldLayoutId id="2147487346" r:id="rId324"/>
    <p:sldLayoutId id="2147487347" r:id="rId325"/>
    <p:sldLayoutId id="2147487348" r:id="rId326"/>
    <p:sldLayoutId id="2147487349" r:id="rId327"/>
    <p:sldLayoutId id="2147487350" r:id="rId328"/>
    <p:sldLayoutId id="2147487351" r:id="rId329"/>
    <p:sldLayoutId id="2147487352" r:id="rId330"/>
    <p:sldLayoutId id="2147487353" r:id="rId331"/>
    <p:sldLayoutId id="2147487354" r:id="rId332"/>
    <p:sldLayoutId id="2147487355" r:id="rId333"/>
    <p:sldLayoutId id="2147487356" r:id="rId334"/>
    <p:sldLayoutId id="2147487357" r:id="rId335"/>
    <p:sldLayoutId id="2147487358" r:id="rId336"/>
    <p:sldLayoutId id="2147487359" r:id="rId337"/>
    <p:sldLayoutId id="2147487360" r:id="rId338"/>
    <p:sldLayoutId id="2147487361" r:id="rId339"/>
    <p:sldLayoutId id="2147487362" r:id="rId340"/>
    <p:sldLayoutId id="2147487363" r:id="rId341"/>
    <p:sldLayoutId id="2147487364" r:id="rId342"/>
    <p:sldLayoutId id="2147487365" r:id="rId343"/>
    <p:sldLayoutId id="2147487366" r:id="rId344"/>
    <p:sldLayoutId id="2147487367" r:id="rId345"/>
    <p:sldLayoutId id="2147487368" r:id="rId346"/>
    <p:sldLayoutId id="2147487369" r:id="rId347"/>
    <p:sldLayoutId id="2147487370" r:id="rId348"/>
    <p:sldLayoutId id="2147487371" r:id="rId349"/>
    <p:sldLayoutId id="2147487372" r:id="rId350"/>
    <p:sldLayoutId id="2147487373" r:id="rId351"/>
    <p:sldLayoutId id="2147487374" r:id="rId352"/>
    <p:sldLayoutId id="2147487375" r:id="rId353"/>
    <p:sldLayoutId id="2147487376" r:id="rId354"/>
    <p:sldLayoutId id="2147487377" r:id="rId355"/>
    <p:sldLayoutId id="2147487378" r:id="rId356"/>
    <p:sldLayoutId id="2147487379" r:id="rId357"/>
    <p:sldLayoutId id="2147487380" r:id="rId358"/>
    <p:sldLayoutId id="2147487381" r:id="rId359"/>
    <p:sldLayoutId id="2147487382" r:id="rId360"/>
    <p:sldLayoutId id="2147487383" r:id="rId361"/>
    <p:sldLayoutId id="2147487384" r:id="rId362"/>
    <p:sldLayoutId id="2147487385" r:id="rId363"/>
    <p:sldLayoutId id="2147487386" r:id="rId364"/>
    <p:sldLayoutId id="2147487387" r:id="rId365"/>
    <p:sldLayoutId id="2147487388" r:id="rId366"/>
    <p:sldLayoutId id="2147487389" r:id="rId367"/>
    <p:sldLayoutId id="2147487390" r:id="rId368"/>
    <p:sldLayoutId id="2147487391" r:id="rId369"/>
    <p:sldLayoutId id="2147487392" r:id="rId370"/>
    <p:sldLayoutId id="2147487393" r:id="rId371"/>
    <p:sldLayoutId id="2147487394" r:id="rId372"/>
    <p:sldLayoutId id="2147487395" r:id="rId373"/>
    <p:sldLayoutId id="2147487396" r:id="rId374"/>
    <p:sldLayoutId id="2147487397" r:id="rId375"/>
    <p:sldLayoutId id="2147487398" r:id="rId376"/>
    <p:sldLayoutId id="2147487399" r:id="rId377"/>
    <p:sldLayoutId id="2147487400" r:id="rId378"/>
    <p:sldLayoutId id="2147487401" r:id="rId379"/>
    <p:sldLayoutId id="2147487402" r:id="rId380"/>
    <p:sldLayoutId id="2147487403" r:id="rId381"/>
    <p:sldLayoutId id="2147487404" r:id="rId382"/>
    <p:sldLayoutId id="2147487405" r:id="rId383"/>
    <p:sldLayoutId id="2147487406" r:id="rId384"/>
    <p:sldLayoutId id="2147487407" r:id="rId385"/>
    <p:sldLayoutId id="2147487408" r:id="rId386"/>
    <p:sldLayoutId id="2147487409" r:id="rId387"/>
    <p:sldLayoutId id="2147487410" r:id="rId388"/>
    <p:sldLayoutId id="2147487411" r:id="rId389"/>
    <p:sldLayoutId id="2147487412" r:id="rId390"/>
    <p:sldLayoutId id="2147487413" r:id="rId391"/>
    <p:sldLayoutId id="2147487414" r:id="rId392"/>
    <p:sldLayoutId id="2147487415" r:id="rId393"/>
    <p:sldLayoutId id="2147487416" r:id="rId394"/>
    <p:sldLayoutId id="2147487417" r:id="rId395"/>
    <p:sldLayoutId id="2147487418" r:id="rId396"/>
    <p:sldLayoutId id="2147487419" r:id="rId397"/>
    <p:sldLayoutId id="2147487420" r:id="rId398"/>
    <p:sldLayoutId id="2147487421" r:id="rId399"/>
    <p:sldLayoutId id="2147487422" r:id="rId400"/>
    <p:sldLayoutId id="2147487423" r:id="rId401"/>
    <p:sldLayoutId id="2147487424" r:id="rId402"/>
    <p:sldLayoutId id="2147487425" r:id="rId403"/>
    <p:sldLayoutId id="2147487426" r:id="rId404"/>
    <p:sldLayoutId id="2147487427" r:id="rId405"/>
    <p:sldLayoutId id="2147487428" r:id="rId406"/>
    <p:sldLayoutId id="2147487429" r:id="rId407"/>
    <p:sldLayoutId id="2147487430" r:id="rId408"/>
    <p:sldLayoutId id="2147487431" r:id="rId409"/>
    <p:sldLayoutId id="2147487432" r:id="rId410"/>
    <p:sldLayoutId id="2147487433" r:id="rId411"/>
    <p:sldLayoutId id="2147487434" r:id="rId412"/>
    <p:sldLayoutId id="2147487435" r:id="rId413"/>
    <p:sldLayoutId id="2147487436" r:id="rId414"/>
    <p:sldLayoutId id="2147487437" r:id="rId415"/>
    <p:sldLayoutId id="2147487438" r:id="rId416"/>
    <p:sldLayoutId id="2147487439" r:id="rId417"/>
    <p:sldLayoutId id="2147487440" r:id="rId418"/>
    <p:sldLayoutId id="2147487441" r:id="rId419"/>
    <p:sldLayoutId id="2147487442" r:id="rId420"/>
    <p:sldLayoutId id="2147487443" r:id="rId421"/>
    <p:sldLayoutId id="2147487444" r:id="rId422"/>
    <p:sldLayoutId id="2147487445" r:id="rId423"/>
    <p:sldLayoutId id="2147487446" r:id="rId424"/>
    <p:sldLayoutId id="2147487447" r:id="rId425"/>
    <p:sldLayoutId id="2147487448" r:id="rId426"/>
    <p:sldLayoutId id="2147487449" r:id="rId427"/>
    <p:sldLayoutId id="2147487450" r:id="rId428"/>
    <p:sldLayoutId id="2147487451" r:id="rId429"/>
    <p:sldLayoutId id="2147487452" r:id="rId430"/>
    <p:sldLayoutId id="2147487453" r:id="rId431"/>
    <p:sldLayoutId id="2147487454" r:id="rId432"/>
    <p:sldLayoutId id="2147487455" r:id="rId433"/>
    <p:sldLayoutId id="2147487456" r:id="rId434"/>
    <p:sldLayoutId id="2147487457" r:id="rId435"/>
    <p:sldLayoutId id="2147487458" r:id="rId436"/>
    <p:sldLayoutId id="2147487459" r:id="rId437"/>
    <p:sldLayoutId id="2147487460" r:id="rId438"/>
    <p:sldLayoutId id="2147487461" r:id="rId439"/>
    <p:sldLayoutId id="2147487462" r:id="rId440"/>
    <p:sldLayoutId id="2147487463" r:id="rId441"/>
    <p:sldLayoutId id="2147487464" r:id="rId442"/>
    <p:sldLayoutId id="2147487465" r:id="rId443"/>
    <p:sldLayoutId id="2147487466" r:id="rId444"/>
    <p:sldLayoutId id="2147487467" r:id="rId445"/>
    <p:sldLayoutId id="2147487468" r:id="rId446"/>
    <p:sldLayoutId id="2147487469" r:id="rId447"/>
    <p:sldLayoutId id="2147487470" r:id="rId448"/>
    <p:sldLayoutId id="2147487471" r:id="rId449"/>
    <p:sldLayoutId id="2147487472" r:id="rId450"/>
    <p:sldLayoutId id="2147487473" r:id="rId451"/>
    <p:sldLayoutId id="2147487474" r:id="rId452"/>
    <p:sldLayoutId id="2147487475" r:id="rId453"/>
    <p:sldLayoutId id="2147487476" r:id="rId454"/>
    <p:sldLayoutId id="2147487477" r:id="rId455"/>
    <p:sldLayoutId id="2147487478" r:id="rId456"/>
    <p:sldLayoutId id="2147487479" r:id="rId457"/>
    <p:sldLayoutId id="2147487480" r:id="rId458"/>
    <p:sldLayoutId id="2147487481" r:id="rId459"/>
    <p:sldLayoutId id="2147487482" r:id="rId460"/>
    <p:sldLayoutId id="2147487483" r:id="rId461"/>
    <p:sldLayoutId id="2147487484" r:id="rId462"/>
    <p:sldLayoutId id="2147487485" r:id="rId463"/>
    <p:sldLayoutId id="2147487486" r:id="rId464"/>
    <p:sldLayoutId id="2147487487" r:id="rId465"/>
    <p:sldLayoutId id="2147487488" r:id="rId466"/>
    <p:sldLayoutId id="2147487489" r:id="rId467"/>
    <p:sldLayoutId id="2147487490" r:id="rId468"/>
    <p:sldLayoutId id="2147487491" r:id="rId469"/>
    <p:sldLayoutId id="2147487492" r:id="rId470"/>
    <p:sldLayoutId id="2147487493" r:id="rId471"/>
    <p:sldLayoutId id="2147487494" r:id="rId472"/>
    <p:sldLayoutId id="2147487495" r:id="rId473"/>
    <p:sldLayoutId id="2147487496" r:id="rId474"/>
    <p:sldLayoutId id="2147487497" r:id="rId475"/>
    <p:sldLayoutId id="2147487498" r:id="rId476"/>
    <p:sldLayoutId id="2147487499" r:id="rId477"/>
    <p:sldLayoutId id="2147487500" r:id="rId478"/>
    <p:sldLayoutId id="2147487501" r:id="rId479"/>
    <p:sldLayoutId id="2147487502" r:id="rId480"/>
    <p:sldLayoutId id="2147487503" r:id="rId481"/>
    <p:sldLayoutId id="2147487504" r:id="rId482"/>
    <p:sldLayoutId id="2147487505" r:id="rId483"/>
    <p:sldLayoutId id="2147487506" r:id="rId484"/>
    <p:sldLayoutId id="2147487507" r:id="rId485"/>
    <p:sldLayoutId id="2147487508" r:id="rId486"/>
    <p:sldLayoutId id="2147487509" r:id="rId487"/>
    <p:sldLayoutId id="2147487510" r:id="rId488"/>
    <p:sldLayoutId id="2147487511" r:id="rId489"/>
    <p:sldLayoutId id="2147487512" r:id="rId490"/>
    <p:sldLayoutId id="2147487513" r:id="rId491"/>
    <p:sldLayoutId id="2147487514" r:id="rId492"/>
    <p:sldLayoutId id="2147487515" r:id="rId493"/>
    <p:sldLayoutId id="2147487516" r:id="rId494"/>
    <p:sldLayoutId id="2147487517" r:id="rId495"/>
    <p:sldLayoutId id="2147487518" r:id="rId496"/>
    <p:sldLayoutId id="2147487519" r:id="rId497"/>
    <p:sldLayoutId id="2147487520" r:id="rId498"/>
    <p:sldLayoutId id="2147487521" r:id="rId499"/>
    <p:sldLayoutId id="2147487522" r:id="rId500"/>
    <p:sldLayoutId id="2147487523" r:id="rId501"/>
    <p:sldLayoutId id="2147487524" r:id="rId502"/>
    <p:sldLayoutId id="2147487525" r:id="rId503"/>
    <p:sldLayoutId id="2147487526" r:id="rId504"/>
    <p:sldLayoutId id="2147487527" r:id="rId505"/>
    <p:sldLayoutId id="2147487528" r:id="rId506"/>
    <p:sldLayoutId id="2147487529" r:id="rId507"/>
    <p:sldLayoutId id="2147487530" r:id="rId508"/>
    <p:sldLayoutId id="2147487531" r:id="rId509"/>
    <p:sldLayoutId id="2147487532" r:id="rId510"/>
    <p:sldLayoutId id="2147487533" r:id="rId511"/>
    <p:sldLayoutId id="2147487534" r:id="rId512"/>
    <p:sldLayoutId id="2147487535" r:id="rId513"/>
    <p:sldLayoutId id="2147487536" r:id="rId514"/>
    <p:sldLayoutId id="2147487537" r:id="rId515"/>
    <p:sldLayoutId id="2147487538" r:id="rId516"/>
    <p:sldLayoutId id="2147487539" r:id="rId517"/>
    <p:sldLayoutId id="2147487540" r:id="rId518"/>
    <p:sldLayoutId id="2147487541" r:id="rId519"/>
    <p:sldLayoutId id="2147487542" r:id="rId520"/>
    <p:sldLayoutId id="2147487543" r:id="rId521"/>
    <p:sldLayoutId id="2147487544" r:id="rId522"/>
    <p:sldLayoutId id="2147487545" r:id="rId523"/>
    <p:sldLayoutId id="2147487546" r:id="rId524"/>
    <p:sldLayoutId id="2147487547" r:id="rId525"/>
    <p:sldLayoutId id="2147487548" r:id="rId526"/>
    <p:sldLayoutId id="2147487549" r:id="rId527"/>
    <p:sldLayoutId id="2147487550" r:id="rId528"/>
    <p:sldLayoutId id="2147487551" r:id="rId529"/>
    <p:sldLayoutId id="2147487552" r:id="rId530"/>
    <p:sldLayoutId id="2147487553" r:id="rId531"/>
    <p:sldLayoutId id="2147487554" r:id="rId532"/>
    <p:sldLayoutId id="2147487555" r:id="rId533"/>
    <p:sldLayoutId id="2147487556" r:id="rId534"/>
    <p:sldLayoutId id="2147487557" r:id="rId535"/>
    <p:sldLayoutId id="2147487558" r:id="rId536"/>
    <p:sldLayoutId id="2147487559" r:id="rId537"/>
    <p:sldLayoutId id="2147487560" r:id="rId538"/>
    <p:sldLayoutId id="2147487561" r:id="rId539"/>
    <p:sldLayoutId id="2147487562" r:id="rId540"/>
    <p:sldLayoutId id="2147487563" r:id="rId541"/>
    <p:sldLayoutId id="2147487564" r:id="rId542"/>
    <p:sldLayoutId id="2147487565" r:id="rId543"/>
    <p:sldLayoutId id="2147487566" r:id="rId544"/>
    <p:sldLayoutId id="2147487567" r:id="rId545"/>
    <p:sldLayoutId id="2147487568" r:id="rId546"/>
    <p:sldLayoutId id="2147487569" r:id="rId547"/>
    <p:sldLayoutId id="2147487570" r:id="rId548"/>
    <p:sldLayoutId id="2147487571" r:id="rId549"/>
    <p:sldLayoutId id="2147487572" r:id="rId550"/>
    <p:sldLayoutId id="2147487573" r:id="rId551"/>
    <p:sldLayoutId id="2147487574" r:id="rId552"/>
    <p:sldLayoutId id="2147487575" r:id="rId553"/>
    <p:sldLayoutId id="2147487576" r:id="rId554"/>
    <p:sldLayoutId id="2147487577" r:id="rId555"/>
    <p:sldLayoutId id="2147487578" r:id="rId556"/>
    <p:sldLayoutId id="2147487579" r:id="rId557"/>
    <p:sldLayoutId id="2147487580" r:id="rId558"/>
    <p:sldLayoutId id="2147487581" r:id="rId559"/>
    <p:sldLayoutId id="2147487582" r:id="rId560"/>
    <p:sldLayoutId id="2147487583" r:id="rId561"/>
    <p:sldLayoutId id="2147487584" r:id="rId562"/>
    <p:sldLayoutId id="2147487585" r:id="rId563"/>
    <p:sldLayoutId id="2147487586" r:id="rId564"/>
    <p:sldLayoutId id="2147487587" r:id="rId565"/>
    <p:sldLayoutId id="2147487588" r:id="rId566"/>
    <p:sldLayoutId id="2147487589" r:id="rId567"/>
    <p:sldLayoutId id="2147487590" r:id="rId568"/>
    <p:sldLayoutId id="2147487591" r:id="rId569"/>
    <p:sldLayoutId id="2147487592" r:id="rId570"/>
    <p:sldLayoutId id="2147487593" r:id="rId571"/>
    <p:sldLayoutId id="2147487594" r:id="rId572"/>
    <p:sldLayoutId id="2147487595" r:id="rId573"/>
    <p:sldLayoutId id="2147487596" r:id="rId574"/>
    <p:sldLayoutId id="2147487597" r:id="rId575"/>
    <p:sldLayoutId id="2147487598" r:id="rId576"/>
    <p:sldLayoutId id="2147487599" r:id="rId577"/>
    <p:sldLayoutId id="2147487600" r:id="rId578"/>
    <p:sldLayoutId id="2147487601" r:id="rId579"/>
    <p:sldLayoutId id="2147487602" r:id="rId580"/>
    <p:sldLayoutId id="2147487603" r:id="rId581"/>
    <p:sldLayoutId id="2147487604" r:id="rId582"/>
    <p:sldLayoutId id="2147487605" r:id="rId583"/>
    <p:sldLayoutId id="2147487606" r:id="rId584"/>
    <p:sldLayoutId id="2147487607" r:id="rId585"/>
    <p:sldLayoutId id="2147487608" r:id="rId586"/>
    <p:sldLayoutId id="2147487609" r:id="rId587"/>
    <p:sldLayoutId id="2147487610" r:id="rId588"/>
    <p:sldLayoutId id="2147487611" r:id="rId589"/>
    <p:sldLayoutId id="2147487612" r:id="rId590"/>
    <p:sldLayoutId id="2147487613" r:id="rId591"/>
    <p:sldLayoutId id="2147487614" r:id="rId592"/>
    <p:sldLayoutId id="2147487615" r:id="rId593"/>
    <p:sldLayoutId id="2147487616" r:id="rId594"/>
    <p:sldLayoutId id="2147487617" r:id="rId595"/>
    <p:sldLayoutId id="2147487618" r:id="rId596"/>
    <p:sldLayoutId id="2147487619" r:id="rId597"/>
    <p:sldLayoutId id="2147487620" r:id="rId598"/>
    <p:sldLayoutId id="2147487621" r:id="rId599"/>
    <p:sldLayoutId id="2147487622" r:id="rId600"/>
    <p:sldLayoutId id="2147487623" r:id="rId601"/>
    <p:sldLayoutId id="2147487624" r:id="rId602"/>
    <p:sldLayoutId id="2147487625" r:id="rId603"/>
    <p:sldLayoutId id="2147487626" r:id="rId604"/>
    <p:sldLayoutId id="2147487627" r:id="rId605"/>
    <p:sldLayoutId id="2147487628" r:id="rId606"/>
    <p:sldLayoutId id="2147487629" r:id="rId607"/>
    <p:sldLayoutId id="2147487630" r:id="rId608"/>
    <p:sldLayoutId id="2147487631" r:id="rId609"/>
    <p:sldLayoutId id="2147487632" r:id="rId610"/>
    <p:sldLayoutId id="2147487633" r:id="rId611"/>
    <p:sldLayoutId id="2147487634" r:id="rId612"/>
    <p:sldLayoutId id="2147487635" r:id="rId613"/>
    <p:sldLayoutId id="2147487636" r:id="rId614"/>
    <p:sldLayoutId id="2147487637" r:id="rId615"/>
    <p:sldLayoutId id="2147487638" r:id="rId616"/>
    <p:sldLayoutId id="2147487639" r:id="rId617"/>
    <p:sldLayoutId id="2147487640" r:id="rId618"/>
    <p:sldLayoutId id="2147487641" r:id="rId619"/>
    <p:sldLayoutId id="2147487642" r:id="rId620"/>
    <p:sldLayoutId id="2147487643" r:id="rId621"/>
    <p:sldLayoutId id="2147487644" r:id="rId622"/>
    <p:sldLayoutId id="2147487645" r:id="rId623"/>
    <p:sldLayoutId id="2147487646" r:id="rId624"/>
    <p:sldLayoutId id="2147487647" r:id="rId625"/>
    <p:sldLayoutId id="2147487648" r:id="rId626"/>
    <p:sldLayoutId id="2147487649" r:id="rId627"/>
    <p:sldLayoutId id="2147487650" r:id="rId628"/>
    <p:sldLayoutId id="2147487651" r:id="rId629"/>
    <p:sldLayoutId id="2147487652" r:id="rId630"/>
    <p:sldLayoutId id="2147487653" r:id="rId631"/>
    <p:sldLayoutId id="2147487654" r:id="rId632"/>
    <p:sldLayoutId id="2147487655" r:id="rId633"/>
    <p:sldLayoutId id="2147487656" r:id="rId634"/>
    <p:sldLayoutId id="2147487657" r:id="rId635"/>
    <p:sldLayoutId id="2147487658" r:id="rId636"/>
    <p:sldLayoutId id="2147487659" r:id="rId637"/>
    <p:sldLayoutId id="2147487660" r:id="rId638"/>
    <p:sldLayoutId id="2147487661" r:id="rId639"/>
    <p:sldLayoutId id="2147487662" r:id="rId640"/>
    <p:sldLayoutId id="2147487663" r:id="rId641"/>
    <p:sldLayoutId id="2147487664" r:id="rId642"/>
    <p:sldLayoutId id="2147487665" r:id="rId643"/>
    <p:sldLayoutId id="2147487666" r:id="rId644"/>
    <p:sldLayoutId id="2147487667" r:id="rId645"/>
    <p:sldLayoutId id="2147487668" r:id="rId646"/>
    <p:sldLayoutId id="2147487669" r:id="rId647"/>
    <p:sldLayoutId id="2147487670" r:id="rId648"/>
    <p:sldLayoutId id="2147487671" r:id="rId649"/>
    <p:sldLayoutId id="2147487672" r:id="rId650"/>
    <p:sldLayoutId id="2147487673" r:id="rId651"/>
    <p:sldLayoutId id="2147487674" r:id="rId652"/>
    <p:sldLayoutId id="2147487675" r:id="rId653"/>
    <p:sldLayoutId id="2147487676" r:id="rId654"/>
    <p:sldLayoutId id="2147487677" r:id="rId655"/>
    <p:sldLayoutId id="2147487678" r:id="rId656"/>
    <p:sldLayoutId id="2147487679" r:id="rId657"/>
    <p:sldLayoutId id="2147487680" r:id="rId658"/>
    <p:sldLayoutId id="2147487681" r:id="rId659"/>
    <p:sldLayoutId id="2147487682" r:id="rId660"/>
    <p:sldLayoutId id="2147487683" r:id="rId661"/>
    <p:sldLayoutId id="2147487684" r:id="rId662"/>
    <p:sldLayoutId id="2147487685" r:id="rId663"/>
    <p:sldLayoutId id="2147487686" r:id="rId664"/>
    <p:sldLayoutId id="2147487687" r:id="rId665"/>
    <p:sldLayoutId id="2147487688" r:id="rId666"/>
    <p:sldLayoutId id="2147487689" r:id="rId667"/>
    <p:sldLayoutId id="2147487690" r:id="rId668"/>
    <p:sldLayoutId id="2147487691" r:id="rId669"/>
    <p:sldLayoutId id="2147487692" r:id="rId670"/>
    <p:sldLayoutId id="2147487693" r:id="rId671"/>
    <p:sldLayoutId id="2147487694" r:id="rId672"/>
    <p:sldLayoutId id="2147487695" r:id="rId673"/>
    <p:sldLayoutId id="2147487696" r:id="rId674"/>
    <p:sldLayoutId id="2147487697" r:id="rId675"/>
    <p:sldLayoutId id="2147487698" r:id="rId676"/>
    <p:sldLayoutId id="2147487699" r:id="rId677"/>
    <p:sldLayoutId id="2147487700" r:id="rId678"/>
    <p:sldLayoutId id="2147487701" r:id="rId679"/>
    <p:sldLayoutId id="2147487702" r:id="rId680"/>
    <p:sldLayoutId id="2147487703" r:id="rId681"/>
    <p:sldLayoutId id="2147487704" r:id="rId682"/>
    <p:sldLayoutId id="2147487705" r:id="rId683"/>
    <p:sldLayoutId id="2147487706" r:id="rId684"/>
    <p:sldLayoutId id="2147487707" r:id="rId685"/>
    <p:sldLayoutId id="2147487708" r:id="rId686"/>
    <p:sldLayoutId id="2147487709" r:id="rId687"/>
    <p:sldLayoutId id="2147487710" r:id="rId688"/>
    <p:sldLayoutId id="2147487711" r:id="rId689"/>
    <p:sldLayoutId id="2147487712" r:id="rId690"/>
    <p:sldLayoutId id="2147487713" r:id="rId691"/>
    <p:sldLayoutId id="2147487714" r:id="rId692"/>
    <p:sldLayoutId id="2147487715" r:id="rId693"/>
    <p:sldLayoutId id="2147487716" r:id="rId694"/>
  </p:sldLayoutIdLst>
  <p:transition spd="med"/>
  <p:txStyles>
    <p:titleStyle>
      <a:lvl1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1pPr>
      <a:lvl2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2pPr>
      <a:lvl3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3pPr>
      <a:lvl4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4pPr>
      <a:lvl5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5pPr>
      <a:lvl6pPr marL="0" marR="0" indent="4572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6pPr>
      <a:lvl7pPr marL="0" marR="0" indent="9144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7pPr>
      <a:lvl8pPr marL="0" marR="0" indent="13716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8pPr>
      <a:lvl9pPr marL="0" marR="0" indent="18288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9pPr>
    </p:titleStyle>
    <p:bodyStyle>
      <a:lvl1pPr marL="342900" marR="0" indent="-342900" algn="l" defTabSz="914400" rtl="0" latinLnBrk="0">
        <a:lnSpc>
          <a:spcPct val="100000"/>
        </a:lnSpc>
        <a:spcBef>
          <a:spcPts val="700"/>
        </a:spcBef>
        <a:spcAft>
          <a:spcPts val="0"/>
        </a:spcAft>
        <a:buClrTx/>
        <a:buSzPct val="100000"/>
        <a:buFontTx/>
        <a:buBlip>
          <a:blip r:embed="rId699"/>
        </a:buBlip>
        <a:tabLst/>
        <a:defRPr sz="3200" b="0" i="0" u="none" strike="noStrike" cap="none" spc="0" baseline="0">
          <a:solidFill>
            <a:srgbClr val="000000"/>
          </a:solidFill>
          <a:uFillTx/>
          <a:latin typeface="+mn-lt"/>
          <a:ea typeface="+mn-ea"/>
          <a:cs typeface="+mn-cs"/>
          <a:sym typeface="Times New Roman"/>
        </a:defRPr>
      </a:lvl1pPr>
      <a:lvl2pPr marL="783771" marR="0" indent="-326571" algn="l" defTabSz="914400" rtl="0" latinLnBrk="0">
        <a:lnSpc>
          <a:spcPct val="100000"/>
        </a:lnSpc>
        <a:spcBef>
          <a:spcPts val="700"/>
        </a:spcBef>
        <a:spcAft>
          <a:spcPts val="0"/>
        </a:spcAft>
        <a:buClrTx/>
        <a:buSzPct val="100000"/>
        <a:buFontTx/>
        <a:buBlip>
          <a:blip r:embed="rId700"/>
        </a:buBlip>
        <a:tabLst/>
        <a:defRPr sz="3200" b="0" i="0" u="none" strike="noStrike" cap="none" spc="0" baseline="0">
          <a:solidFill>
            <a:srgbClr val="000000"/>
          </a:solidFill>
          <a:uFillTx/>
          <a:latin typeface="+mn-lt"/>
          <a:ea typeface="+mn-ea"/>
          <a:cs typeface="+mn-cs"/>
          <a:sym typeface="Times New Roman"/>
        </a:defRPr>
      </a:lvl2pPr>
      <a:lvl3pPr marL="1219200" marR="0" indent="-30480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3pPr>
      <a:lvl4pPr marL="17373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4pPr>
      <a:lvl5pPr marL="21945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5pPr>
      <a:lvl6pPr marL="26517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6pPr>
      <a:lvl7pPr marL="31089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7pPr>
      <a:lvl8pPr marL="35661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8pPr>
      <a:lvl9pPr marL="40233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9pPr>
    </p:bodyStyle>
    <p:otherStyle>
      <a:lvl1pPr marL="0" marR="0" indent="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1pPr>
      <a:lvl2pPr marL="0" marR="0" indent="4572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2pPr>
      <a:lvl3pPr marL="0" marR="0" indent="9144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3pPr>
      <a:lvl4pPr marL="0" marR="0" indent="13716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4pPr>
      <a:lvl5pPr marL="0" marR="0" indent="18288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5pPr>
      <a:lvl6pPr marL="0" marR="0" indent="22860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6pPr>
      <a:lvl7pPr marL="0" marR="0" indent="27432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7pPr>
      <a:lvl8pPr marL="0" marR="0" indent="32004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8pPr>
      <a:lvl9pPr marL="0" marR="0" indent="36576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5602" name="Picture 2"/>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9145588" cy="6859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603" name="Rectangle 3"/>
          <p:cNvSpPr>
            <a:spLocks noGrp="1" noChangeArrowheads="1"/>
          </p:cNvSpPr>
          <p:nvPr>
            <p:ph type="title"/>
          </p:nvPr>
        </p:nvSpPr>
        <p:spPr bwMode="auto">
          <a:xfrm>
            <a:off x="1066800" y="609600"/>
            <a:ext cx="7010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604" name="Rectangle 4"/>
          <p:cNvSpPr>
            <a:spLocks noGrp="1" noChangeArrowheads="1"/>
          </p:cNvSpPr>
          <p:nvPr>
            <p:ph type="body" idx="1"/>
          </p:nvPr>
        </p:nvSpPr>
        <p:spPr bwMode="auto">
          <a:xfrm>
            <a:off x="685800" y="1981200"/>
            <a:ext cx="7772400" cy="4038600"/>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Rectangle 5"/>
          <p:cNvSpPr>
            <a:spLocks noGrp="1" noChangeArrowheads="1"/>
          </p:cNvSpPr>
          <p:nvPr>
            <p:ph type="dt" sz="half" idx="2"/>
          </p:nvPr>
        </p:nvSpPr>
        <p:spPr bwMode="auto">
          <a:xfrm>
            <a:off x="914400" y="6248400"/>
            <a:ext cx="16764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defRPr sz="1400">
                <a:solidFill>
                  <a:schemeClr val="tx2"/>
                </a:solidFill>
                <a:ea typeface="ＭＳ Ｐゴシック" charset="-128"/>
                <a:cs typeface="ＭＳ Ｐゴシック" charset="-128"/>
              </a:defRPr>
            </a:lvl1pPr>
          </a:lstStyle>
          <a:p>
            <a:pPr>
              <a:defRPr/>
            </a:pPr>
            <a:endParaRPr lang="en-US"/>
          </a:p>
        </p:txBody>
      </p:sp>
      <p:sp>
        <p:nvSpPr>
          <p:cNvPr id="10" name="Rectangle 6"/>
          <p:cNvSpPr>
            <a:spLocks noGrp="1" noChangeArrowheads="1"/>
          </p:cNvSpPr>
          <p:nvPr>
            <p:ph type="ftr" sz="quarter" idx="3"/>
          </p:nvPr>
        </p:nvSpPr>
        <p:spPr bwMode="auto">
          <a:xfrm>
            <a:off x="3124200" y="6248400"/>
            <a:ext cx="28956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lgn="ctr">
              <a:defRPr sz="1400">
                <a:solidFill>
                  <a:schemeClr val="tx2"/>
                </a:solidFill>
                <a:ea typeface="ＭＳ Ｐゴシック" charset="-128"/>
                <a:cs typeface="ＭＳ Ｐゴシック" charset="-128"/>
              </a:defRPr>
            </a:lvl1pPr>
          </a:lstStyle>
          <a:p>
            <a:pPr>
              <a:defRPr/>
            </a:pPr>
            <a:endParaRPr lang="en-US"/>
          </a:p>
        </p:txBody>
      </p:sp>
      <p:sp>
        <p:nvSpPr>
          <p:cNvPr id="11" name="Rectangle 7"/>
          <p:cNvSpPr>
            <a:spLocks noGrp="1" noChangeArrowheads="1"/>
          </p:cNvSpPr>
          <p:nvPr>
            <p:ph type="sldNum" sz="quarter" idx="4"/>
          </p:nvPr>
        </p:nvSpPr>
        <p:spPr bwMode="auto">
          <a:xfrm>
            <a:off x="6553200" y="6248400"/>
            <a:ext cx="16764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lgn="r">
              <a:defRPr sz="1400">
                <a:solidFill>
                  <a:schemeClr val="tx2"/>
                </a:solidFill>
              </a:defRPr>
            </a:lvl1pPr>
          </a:lstStyle>
          <a:p>
            <a:pPr>
              <a:defRPr/>
            </a:pPr>
            <a:fld id="{0BBF4986-4270-F141-A9CA-19B92C090917}"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661" r:id="rId1"/>
    <p:sldLayoutId id="2147486662" r:id="rId2"/>
    <p:sldLayoutId id="2147486663" r:id="rId3"/>
    <p:sldLayoutId id="2147486664" r:id="rId4"/>
    <p:sldLayoutId id="2147486665" r:id="rId5"/>
    <p:sldLayoutId id="2147486666" r:id="rId6"/>
    <p:sldLayoutId id="2147486667" r:id="rId7"/>
    <p:sldLayoutId id="2147486668" r:id="rId8"/>
    <p:sldLayoutId id="2147486669" r:id="rId9"/>
    <p:sldLayoutId id="2147486670" r:id="rId10"/>
    <p:sldLayoutId id="2147486671" r:id="rId11"/>
  </p:sldLayoutIdLst>
  <p:hf sldNum="0" hdr="0" ftr="0" dt="0"/>
  <p:txStyles>
    <p:titleStyle>
      <a:lvl1pPr algn="ctr" rtl="0" eaLnBrk="0" fontAlgn="base" hangingPunct="0">
        <a:spcBef>
          <a:spcPct val="0"/>
        </a:spcBef>
        <a:spcAft>
          <a:spcPct val="0"/>
        </a:spcAft>
        <a:defRPr sz="4400" b="1">
          <a:solidFill>
            <a:schemeClr val="tx1"/>
          </a:solidFill>
          <a:latin typeface="+mj-lt"/>
          <a:ea typeface="+mj-ea"/>
          <a:cs typeface="+mj-cs"/>
        </a:defRPr>
      </a:lvl1pPr>
      <a:lvl2pPr algn="ctr" rtl="0" eaLnBrk="0" fontAlgn="base" hangingPunct="0">
        <a:spcBef>
          <a:spcPct val="0"/>
        </a:spcBef>
        <a:spcAft>
          <a:spcPct val="0"/>
        </a:spcAft>
        <a:defRPr sz="4400" b="1">
          <a:solidFill>
            <a:schemeClr val="tx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1"/>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b="1">
          <a:solidFill>
            <a:schemeClr val="tx1"/>
          </a:solidFill>
          <a:latin typeface="Arial" charset="0"/>
          <a:ea typeface="ＭＳ Ｐゴシック" charset="-128"/>
          <a:cs typeface="ＭＳ Ｐゴシック" charset="-128"/>
        </a:defRPr>
      </a:lvl6pPr>
      <a:lvl7pPr marL="914400" algn="ctr" rtl="0" eaLnBrk="0" fontAlgn="base" hangingPunct="0">
        <a:spcBef>
          <a:spcPct val="0"/>
        </a:spcBef>
        <a:spcAft>
          <a:spcPct val="0"/>
        </a:spcAft>
        <a:defRPr sz="4400" b="1">
          <a:solidFill>
            <a:schemeClr val="tx1"/>
          </a:solidFill>
          <a:latin typeface="Arial" charset="0"/>
          <a:ea typeface="ＭＳ Ｐゴシック" charset="-128"/>
          <a:cs typeface="ＭＳ Ｐゴシック" charset="-128"/>
        </a:defRPr>
      </a:lvl7pPr>
      <a:lvl8pPr marL="1371600" algn="ctr" rtl="0" eaLnBrk="0" fontAlgn="base" hangingPunct="0">
        <a:spcBef>
          <a:spcPct val="0"/>
        </a:spcBef>
        <a:spcAft>
          <a:spcPct val="0"/>
        </a:spcAft>
        <a:defRPr sz="4400" b="1">
          <a:solidFill>
            <a:schemeClr val="tx1"/>
          </a:solidFill>
          <a:latin typeface="Arial" charset="0"/>
          <a:ea typeface="ＭＳ Ｐゴシック" charset="-128"/>
          <a:cs typeface="ＭＳ Ｐゴシック" charset="-128"/>
        </a:defRPr>
      </a:lvl8pPr>
      <a:lvl9pPr marL="1828800" algn="ctr" rtl="0" eaLnBrk="0" fontAlgn="base" hangingPunct="0">
        <a:spcBef>
          <a:spcPct val="0"/>
        </a:spcBef>
        <a:spcAft>
          <a:spcPct val="0"/>
        </a:spcAft>
        <a:defRPr sz="4400" b="1">
          <a:solidFill>
            <a:schemeClr val="tx1"/>
          </a:solidFill>
          <a:latin typeface="Arial"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tx1"/>
            </a:gs>
            <a:gs pos="100000">
              <a:srgbClr val="4D4D4D"/>
            </a:gs>
          </a:gsLst>
          <a:lin ang="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Arial" charset="0"/>
                <a:cs typeface="Arial" charset="0"/>
              </a:defRPr>
            </a:lvl1pPr>
          </a:lstStyle>
          <a:p>
            <a:pPr>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Arial" charset="0"/>
                <a:cs typeface="Arial" charset="0"/>
              </a:defRPr>
            </a:lvl1pPr>
          </a:lstStyle>
          <a:p>
            <a:pPr>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charset="0"/>
                <a:cs typeface="Arial" charset="0"/>
              </a:defRPr>
            </a:lvl1pPr>
          </a:lstStyle>
          <a:p>
            <a:pPr>
              <a:defRPr/>
            </a:pPr>
            <a:fld id="{F8D51334-D305-B347-8C0F-14B153EDDA9F}" type="slidenum">
              <a:rPr lang="en-US"/>
              <a:pPr>
                <a:defRPr/>
              </a:pPr>
              <a:t>‹#›</a:t>
            </a:fld>
            <a:endParaRPr lang="en-US"/>
          </a:p>
        </p:txBody>
      </p:sp>
    </p:spTree>
    <p:extLst>
      <p:ext uri="{BB962C8B-B14F-4D97-AF65-F5344CB8AC3E}">
        <p14:creationId xmlns:p14="http://schemas.microsoft.com/office/powerpoint/2010/main" val="2703490720"/>
      </p:ext>
    </p:extLst>
  </p:cSld>
  <p:clrMap bg1="lt1" tx1="dk1" bg2="lt2" tx2="dk2" accent1="accent1" accent2="accent2" accent3="accent3" accent4="accent4" accent5="accent5" accent6="accent6" hlink="hlink" folHlink="folHlink"/>
  <p:sldLayoutIdLst>
    <p:sldLayoutId id="2147487718" r:id="rId1"/>
    <p:sldLayoutId id="2147487719" r:id="rId2"/>
    <p:sldLayoutId id="2147487720" r:id="rId3"/>
    <p:sldLayoutId id="2147487721" r:id="rId4"/>
    <p:sldLayoutId id="2147487722" r:id="rId5"/>
    <p:sldLayoutId id="2147487723" r:id="rId6"/>
    <p:sldLayoutId id="2147487724" r:id="rId7"/>
    <p:sldLayoutId id="2147487725" r:id="rId8"/>
    <p:sldLayoutId id="2147487726" r:id="rId9"/>
    <p:sldLayoutId id="2147487727" r:id="rId10"/>
    <p:sldLayoutId id="2147487728"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16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161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a:solidFill>
                  <a:srgbClr val="000000"/>
                </a:solidFill>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a:solidFill>
                  <a:srgbClr val="000000"/>
                </a:solidFill>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689388E4-7F42-B34D-A9D3-09F22F5816C9}" type="slidenum">
              <a:rPr lang="en-US"/>
              <a:pPr>
                <a:defRPr/>
              </a:pPr>
              <a:t>‹#›</a:t>
            </a:fld>
            <a:endParaRPr lang="en-US"/>
          </a:p>
        </p:txBody>
      </p:sp>
    </p:spTree>
    <p:extLst>
      <p:ext uri="{BB962C8B-B14F-4D97-AF65-F5344CB8AC3E}">
        <p14:creationId xmlns:p14="http://schemas.microsoft.com/office/powerpoint/2010/main" val="1363456815"/>
      </p:ext>
    </p:extLst>
  </p:cSld>
  <p:clrMap bg1="lt1" tx1="dk1" bg2="lt2" tx2="dk2" accent1="accent1" accent2="accent2" accent3="accent3" accent4="accent4" accent5="accent5" accent6="accent6" hlink="hlink" folHlink="folHlink"/>
  <p:sldLayoutIdLst>
    <p:sldLayoutId id="2147487730" r:id="rId1"/>
    <p:sldLayoutId id="2147487731" r:id="rId2"/>
    <p:sldLayoutId id="2147487732" r:id="rId3"/>
    <p:sldLayoutId id="2147487733" r:id="rId4"/>
    <p:sldLayoutId id="2147487734" r:id="rId5"/>
    <p:sldLayoutId id="2147487735" r:id="rId6"/>
    <p:sldLayoutId id="2147487736" r:id="rId7"/>
    <p:sldLayoutId id="2147487737" r:id="rId8"/>
    <p:sldLayoutId id="2147487738" r:id="rId9"/>
    <p:sldLayoutId id="2147487739" r:id="rId10"/>
    <p:sldLayoutId id="2147487740"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bwMode="invGray">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88770" name="Rectangle 2"/>
          <p:cNvSpPr>
            <a:spLocks noGrp="1" noChangeArrowheads="1"/>
          </p:cNvSpPr>
          <p:nvPr>
            <p:ph type="title"/>
          </p:nvPr>
        </p:nvSpPr>
        <p:spPr bwMode="auto">
          <a:xfrm>
            <a:off x="685800" y="533400"/>
            <a:ext cx="7772400"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88771" name="Rectangle 3"/>
          <p:cNvSpPr>
            <a:spLocks noGrp="1" noChangeArrowheads="1"/>
          </p:cNvSpPr>
          <p:nvPr>
            <p:ph type="body" idx="1"/>
          </p:nvPr>
        </p:nvSpPr>
        <p:spPr bwMode="auto">
          <a:xfrm>
            <a:off x="685800" y="1828800"/>
            <a:ext cx="7772400" cy="434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8308" name="Rectangle 4"/>
          <p:cNvSpPr>
            <a:spLocks noGrp="1" noChangeArrowheads="1"/>
          </p:cNvSpPr>
          <p:nvPr>
            <p:ph type="dt" sz="half" idx="2"/>
          </p:nvPr>
        </p:nvSpPr>
        <p:spPr bwMode="auto">
          <a:xfrm>
            <a:off x="685800" y="627062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solidFill>
                  <a:srgbClr val="FFFFFF"/>
                </a:solidFill>
                <a:ea typeface="ＭＳ Ｐゴシック" charset="-128"/>
                <a:cs typeface="ＭＳ Ｐゴシック" charset="-128"/>
              </a:defRPr>
            </a:lvl1pPr>
          </a:lstStyle>
          <a:p>
            <a:pPr>
              <a:defRPr/>
            </a:pPr>
            <a:endParaRPr lang="en-US"/>
          </a:p>
        </p:txBody>
      </p:sp>
      <p:sp>
        <p:nvSpPr>
          <p:cNvPr id="98309" name="Rectangle 5"/>
          <p:cNvSpPr>
            <a:spLocks noGrp="1" noChangeArrowheads="1"/>
          </p:cNvSpPr>
          <p:nvPr>
            <p:ph type="ftr" sz="quarter" idx="3"/>
          </p:nvPr>
        </p:nvSpPr>
        <p:spPr bwMode="auto">
          <a:xfrm>
            <a:off x="3124200" y="627062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solidFill>
                  <a:srgbClr val="FFFFFF"/>
                </a:solidFill>
                <a:ea typeface="ＭＳ Ｐゴシック" charset="-128"/>
                <a:cs typeface="ＭＳ Ｐゴシック" charset="-128"/>
              </a:defRPr>
            </a:lvl1pPr>
          </a:lstStyle>
          <a:p>
            <a:pPr>
              <a:defRPr/>
            </a:pPr>
            <a:endParaRPr lang="en-US"/>
          </a:p>
        </p:txBody>
      </p:sp>
      <p:sp>
        <p:nvSpPr>
          <p:cNvPr id="98310" name="Rectangle 6"/>
          <p:cNvSpPr>
            <a:spLocks noGrp="1" noChangeArrowheads="1"/>
          </p:cNvSpPr>
          <p:nvPr>
            <p:ph type="sldNum" sz="quarter" idx="4"/>
          </p:nvPr>
        </p:nvSpPr>
        <p:spPr bwMode="auto">
          <a:xfrm>
            <a:off x="6553200" y="627062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solidFill>
                  <a:srgbClr val="FFFFFF"/>
                </a:solidFill>
              </a:defRPr>
            </a:lvl1pPr>
          </a:lstStyle>
          <a:p>
            <a:pPr>
              <a:defRPr/>
            </a:pPr>
            <a:fld id="{FA57DC56-82CE-F145-8712-D71E2FAF2BD6}" type="slidenum">
              <a:rPr lang="en-US"/>
              <a:pPr>
                <a:defRPr/>
              </a:pPr>
              <a:t>‹#›</a:t>
            </a:fld>
            <a:endParaRPr lang="en-US"/>
          </a:p>
        </p:txBody>
      </p:sp>
    </p:spTree>
    <p:extLst>
      <p:ext uri="{BB962C8B-B14F-4D97-AF65-F5344CB8AC3E}">
        <p14:creationId xmlns:p14="http://schemas.microsoft.com/office/powerpoint/2010/main" val="2804307172"/>
      </p:ext>
    </p:extLst>
  </p:cSld>
  <p:clrMap bg1="dk2" tx1="lt1" bg2="dk1" tx2="lt2" accent1="accent1" accent2="accent2" accent3="accent3" accent4="accent4" accent5="accent5" accent6="accent6" hlink="hlink" folHlink="folHlink"/>
  <p:sldLayoutIdLst>
    <p:sldLayoutId id="2147487742" r:id="rId1"/>
    <p:sldLayoutId id="2147487743" r:id="rId2"/>
    <p:sldLayoutId id="2147487744" r:id="rId3"/>
    <p:sldLayoutId id="2147487745" r:id="rId4"/>
    <p:sldLayoutId id="2147487746" r:id="rId5"/>
    <p:sldLayoutId id="2147487747" r:id="rId6"/>
    <p:sldLayoutId id="2147487748" r:id="rId7"/>
    <p:sldLayoutId id="2147487749" r:id="rId8"/>
    <p:sldLayoutId id="2147487750" r:id="rId9"/>
    <p:sldLayoutId id="2147487751" r:id="rId10"/>
    <p:sldLayoutId id="2147487752" r:id="rId11"/>
  </p:sldLayoutIdLst>
  <p:txStyles>
    <p:titleStyle>
      <a:lvl1pPr algn="l" rtl="0" eaLnBrk="0" fontAlgn="base" hangingPunct="0">
        <a:lnSpc>
          <a:spcPct val="90000"/>
        </a:lnSpc>
        <a:spcBef>
          <a:spcPct val="0"/>
        </a:spcBef>
        <a:spcAft>
          <a:spcPct val="0"/>
        </a:spcAft>
        <a:defRPr sz="4400">
          <a:solidFill>
            <a:schemeClr val="tx2"/>
          </a:solidFill>
          <a:latin typeface="+mj-lt"/>
          <a:ea typeface="ＭＳ Ｐゴシック" charset="0"/>
          <a:cs typeface="ＭＳ Ｐゴシック" charset="0"/>
        </a:defRPr>
      </a:lvl1pPr>
      <a:lvl2pPr algn="l" rtl="0" eaLnBrk="0" fontAlgn="base" hangingPunct="0">
        <a:lnSpc>
          <a:spcPct val="90000"/>
        </a:lnSpc>
        <a:spcBef>
          <a:spcPct val="0"/>
        </a:spcBef>
        <a:spcAft>
          <a:spcPct val="0"/>
        </a:spcAft>
        <a:defRPr sz="4400">
          <a:solidFill>
            <a:schemeClr val="tx2"/>
          </a:solidFill>
          <a:latin typeface="Times New Roman" charset="0"/>
          <a:ea typeface="ＭＳ Ｐゴシック" charset="0"/>
          <a:cs typeface="ＭＳ Ｐゴシック" charset="0"/>
        </a:defRPr>
      </a:lvl2pPr>
      <a:lvl3pPr algn="l" rtl="0" eaLnBrk="0" fontAlgn="base" hangingPunct="0">
        <a:lnSpc>
          <a:spcPct val="90000"/>
        </a:lnSpc>
        <a:spcBef>
          <a:spcPct val="0"/>
        </a:spcBef>
        <a:spcAft>
          <a:spcPct val="0"/>
        </a:spcAft>
        <a:defRPr sz="4400">
          <a:solidFill>
            <a:schemeClr val="tx2"/>
          </a:solidFill>
          <a:latin typeface="Times New Roman" charset="0"/>
          <a:ea typeface="ＭＳ Ｐゴシック" charset="0"/>
          <a:cs typeface="ＭＳ Ｐゴシック" charset="0"/>
        </a:defRPr>
      </a:lvl3pPr>
      <a:lvl4pPr algn="l" rtl="0" eaLnBrk="0" fontAlgn="base" hangingPunct="0">
        <a:lnSpc>
          <a:spcPct val="90000"/>
        </a:lnSpc>
        <a:spcBef>
          <a:spcPct val="0"/>
        </a:spcBef>
        <a:spcAft>
          <a:spcPct val="0"/>
        </a:spcAft>
        <a:defRPr sz="4400">
          <a:solidFill>
            <a:schemeClr val="tx2"/>
          </a:solidFill>
          <a:latin typeface="Times New Roman" charset="0"/>
          <a:ea typeface="ＭＳ Ｐゴシック" charset="0"/>
          <a:cs typeface="ＭＳ Ｐゴシック" charset="0"/>
        </a:defRPr>
      </a:lvl4pPr>
      <a:lvl5pPr algn="l" rtl="0" eaLnBrk="0" fontAlgn="base" hangingPunct="0">
        <a:lnSpc>
          <a:spcPct val="90000"/>
        </a:lnSpc>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l" rtl="0" eaLnBrk="0" fontAlgn="base" hangingPunct="0">
        <a:lnSpc>
          <a:spcPct val="90000"/>
        </a:lnSpc>
        <a:spcBef>
          <a:spcPct val="0"/>
        </a:spcBef>
        <a:spcAft>
          <a:spcPct val="0"/>
        </a:spcAft>
        <a:defRPr sz="4400">
          <a:solidFill>
            <a:schemeClr val="tx2"/>
          </a:solidFill>
          <a:latin typeface="Times New Roman" charset="0"/>
        </a:defRPr>
      </a:lvl6pPr>
      <a:lvl7pPr marL="914400" algn="l" rtl="0" eaLnBrk="0" fontAlgn="base" hangingPunct="0">
        <a:lnSpc>
          <a:spcPct val="90000"/>
        </a:lnSpc>
        <a:spcBef>
          <a:spcPct val="0"/>
        </a:spcBef>
        <a:spcAft>
          <a:spcPct val="0"/>
        </a:spcAft>
        <a:defRPr sz="4400">
          <a:solidFill>
            <a:schemeClr val="tx2"/>
          </a:solidFill>
          <a:latin typeface="Times New Roman" charset="0"/>
        </a:defRPr>
      </a:lvl7pPr>
      <a:lvl8pPr marL="1371600" algn="l" rtl="0" eaLnBrk="0" fontAlgn="base" hangingPunct="0">
        <a:lnSpc>
          <a:spcPct val="90000"/>
        </a:lnSpc>
        <a:spcBef>
          <a:spcPct val="0"/>
        </a:spcBef>
        <a:spcAft>
          <a:spcPct val="0"/>
        </a:spcAft>
        <a:defRPr sz="4400">
          <a:solidFill>
            <a:schemeClr val="tx2"/>
          </a:solidFill>
          <a:latin typeface="Times New Roman" charset="0"/>
        </a:defRPr>
      </a:lvl8pPr>
      <a:lvl9pPr marL="1828800" algn="l" rtl="0" eaLnBrk="0" fontAlgn="base" hangingPunct="0">
        <a:lnSpc>
          <a:spcPct val="90000"/>
        </a:lnSpc>
        <a:spcBef>
          <a:spcPct val="0"/>
        </a:spcBef>
        <a:spcAft>
          <a:spcPct val="0"/>
        </a:spcAft>
        <a:defRPr sz="4400">
          <a:solidFill>
            <a:schemeClr val="tx2"/>
          </a:solidFill>
          <a:latin typeface="Times New Roman" charset="0"/>
        </a:defRPr>
      </a:lvl9pPr>
    </p:titleStyle>
    <p:bodyStyle>
      <a:lvl1pPr marL="342900" indent="-342900" algn="l" rtl="0" eaLnBrk="0" fontAlgn="base" hangingPunct="0">
        <a:lnSpc>
          <a:spcPct val="90000"/>
        </a:lnSpc>
        <a:spcBef>
          <a:spcPct val="20000"/>
        </a:spcBef>
        <a:spcAft>
          <a:spcPct val="0"/>
        </a:spcAft>
        <a:buSzPct val="80000"/>
        <a:buFont typeface="Wingdings" charset="0"/>
        <a:buChar char="l"/>
        <a:defRPr sz="3200">
          <a:solidFill>
            <a:schemeClr val="tx1"/>
          </a:solidFill>
          <a:latin typeface="+mn-lt"/>
          <a:ea typeface="ＭＳ Ｐゴシック" charset="0"/>
          <a:cs typeface="ＭＳ Ｐゴシック" charset="0"/>
        </a:defRPr>
      </a:lvl1pPr>
      <a:lvl2pPr marL="742950" indent="-285750" algn="l" rtl="0" eaLnBrk="0" fontAlgn="base" hangingPunct="0">
        <a:lnSpc>
          <a:spcPct val="90000"/>
        </a:lnSpc>
        <a:spcBef>
          <a:spcPct val="20000"/>
        </a:spcBef>
        <a:spcAft>
          <a:spcPct val="0"/>
        </a:spcAft>
        <a:buSzPct val="80000"/>
        <a:buFont typeface="Wingdings" charset="0"/>
        <a:buChar char="n"/>
        <a:defRPr sz="2800">
          <a:solidFill>
            <a:schemeClr val="tx1"/>
          </a:solidFill>
          <a:latin typeface="+mn-lt"/>
          <a:ea typeface="ＭＳ Ｐゴシック" charset="-128"/>
        </a:defRPr>
      </a:lvl2pPr>
      <a:lvl3pPr marL="1143000" indent="-228600" algn="l" rtl="0" eaLnBrk="0" fontAlgn="base" hangingPunct="0">
        <a:lnSpc>
          <a:spcPct val="90000"/>
        </a:lnSpc>
        <a:spcBef>
          <a:spcPct val="20000"/>
        </a:spcBef>
        <a:spcAft>
          <a:spcPct val="0"/>
        </a:spcAft>
        <a:buSzPct val="80000"/>
        <a:buFont typeface="Wingdings" charset="0"/>
        <a:buChar char="l"/>
        <a:defRPr sz="2400">
          <a:solidFill>
            <a:schemeClr val="tx1"/>
          </a:solidFill>
          <a:latin typeface="+mn-lt"/>
          <a:ea typeface="ＭＳ Ｐゴシック" charset="-128"/>
        </a:defRPr>
      </a:lvl3pPr>
      <a:lvl4pPr marL="1600200" indent="-228600" algn="l" rtl="0" eaLnBrk="0" fontAlgn="base" hangingPunct="0">
        <a:lnSpc>
          <a:spcPct val="90000"/>
        </a:lnSpc>
        <a:spcBef>
          <a:spcPct val="20000"/>
        </a:spcBef>
        <a:spcAft>
          <a:spcPct val="0"/>
        </a:spcAft>
        <a:buSzPct val="80000"/>
        <a:buFont typeface="Wingdings" charset="0"/>
        <a:buChar char="n"/>
        <a:defRPr sz="2000">
          <a:solidFill>
            <a:schemeClr val="tx1"/>
          </a:solidFill>
          <a:latin typeface="+mn-lt"/>
          <a:ea typeface="ＭＳ Ｐゴシック" charset="-128"/>
        </a:defRPr>
      </a:lvl4pPr>
      <a:lvl5pPr marL="2057400" indent="-228600" algn="l" rtl="0" eaLnBrk="0" fontAlgn="base" hangingPunct="0">
        <a:lnSpc>
          <a:spcPct val="90000"/>
        </a:lnSpc>
        <a:spcBef>
          <a:spcPct val="20000"/>
        </a:spcBef>
        <a:spcAft>
          <a:spcPct val="0"/>
        </a:spcAft>
        <a:buSzPct val="80000"/>
        <a:buFont typeface="Wingdings" charset="0"/>
        <a:buChar char="l"/>
        <a:defRPr sz="2000">
          <a:solidFill>
            <a:schemeClr val="tx1"/>
          </a:solidFill>
          <a:latin typeface="+mn-lt"/>
          <a:ea typeface="ＭＳ Ｐゴシック" charset="-128"/>
        </a:defRPr>
      </a:lvl5pPr>
      <a:lvl6pPr marL="2514600" indent="-228600" algn="l" rtl="0" eaLnBrk="0" fontAlgn="base" hangingPunct="0">
        <a:lnSpc>
          <a:spcPct val="90000"/>
        </a:lnSpc>
        <a:spcBef>
          <a:spcPct val="20000"/>
        </a:spcBef>
        <a:spcAft>
          <a:spcPct val="0"/>
        </a:spcAft>
        <a:buSzPct val="80000"/>
        <a:buFont typeface="Wingdings" charset="2"/>
        <a:buChar char="l"/>
        <a:defRPr sz="2000">
          <a:solidFill>
            <a:schemeClr val="tx1"/>
          </a:solidFill>
          <a:latin typeface="+mn-lt"/>
          <a:ea typeface="ＭＳ Ｐゴシック" charset="-128"/>
        </a:defRPr>
      </a:lvl6pPr>
      <a:lvl7pPr marL="2971800" indent="-228600" algn="l" rtl="0" eaLnBrk="0" fontAlgn="base" hangingPunct="0">
        <a:lnSpc>
          <a:spcPct val="90000"/>
        </a:lnSpc>
        <a:spcBef>
          <a:spcPct val="20000"/>
        </a:spcBef>
        <a:spcAft>
          <a:spcPct val="0"/>
        </a:spcAft>
        <a:buSzPct val="80000"/>
        <a:buFont typeface="Wingdings" charset="2"/>
        <a:buChar char="l"/>
        <a:defRPr sz="2000">
          <a:solidFill>
            <a:schemeClr val="tx1"/>
          </a:solidFill>
          <a:latin typeface="+mn-lt"/>
          <a:ea typeface="ＭＳ Ｐゴシック" charset="-128"/>
        </a:defRPr>
      </a:lvl7pPr>
      <a:lvl8pPr marL="3429000" indent="-228600" algn="l" rtl="0" eaLnBrk="0" fontAlgn="base" hangingPunct="0">
        <a:lnSpc>
          <a:spcPct val="90000"/>
        </a:lnSpc>
        <a:spcBef>
          <a:spcPct val="20000"/>
        </a:spcBef>
        <a:spcAft>
          <a:spcPct val="0"/>
        </a:spcAft>
        <a:buSzPct val="80000"/>
        <a:buFont typeface="Wingdings" charset="2"/>
        <a:buChar char="l"/>
        <a:defRPr sz="2000">
          <a:solidFill>
            <a:schemeClr val="tx1"/>
          </a:solidFill>
          <a:latin typeface="+mn-lt"/>
          <a:ea typeface="ＭＳ Ｐゴシック" charset="-128"/>
        </a:defRPr>
      </a:lvl8pPr>
      <a:lvl9pPr marL="3886200" indent="-228600" algn="l" rtl="0" eaLnBrk="0" fontAlgn="base" hangingPunct="0">
        <a:lnSpc>
          <a:spcPct val="90000"/>
        </a:lnSpc>
        <a:spcBef>
          <a:spcPct val="20000"/>
        </a:spcBef>
        <a:spcAft>
          <a:spcPct val="0"/>
        </a:spcAft>
        <a:buSzPct val="80000"/>
        <a:buFont typeface="Wingdings" charset="2"/>
        <a:buChar char="l"/>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239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39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charset="0"/>
                <a:ea typeface="ＭＳ Ｐゴシック" charset="-128"/>
                <a:cs typeface="ＭＳ Ｐゴシック" charset="-128"/>
              </a:defRPr>
            </a:lvl1pPr>
          </a:lstStyle>
          <a:p>
            <a:pPr>
              <a:defRPr/>
            </a:pPr>
            <a:endParaRPr lang="en-US"/>
          </a:p>
        </p:txBody>
      </p:sp>
      <p:sp>
        <p:nvSpPr>
          <p:cNvPr id="6150" name="Rectangle 6"/>
          <p:cNvSpPr>
            <a:spLocks noGrp="1" noChangeArrowheads="1"/>
          </p:cNvSpPr>
          <p:nvPr>
            <p:ph type="sldNum" sz="quarter" idx="4"/>
          </p:nvPr>
        </p:nvSpPr>
        <p:spPr bwMode="auto">
          <a:xfrm>
            <a:off x="2895600" y="6248400"/>
            <a:ext cx="556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800">
                <a:solidFill>
                  <a:srgbClr val="FFFFFF"/>
                </a:solidFill>
                <a:latin typeface="Times New Roman" charset="0"/>
              </a:defRPr>
            </a:lvl1pPr>
          </a:lstStyle>
          <a:p>
            <a:pPr>
              <a:defRPr/>
            </a:pPr>
            <a:r>
              <a:rPr lang="en-US"/>
              <a:t>Source</a:t>
            </a:r>
            <a:endParaRPr lang="en-US" sz="1400"/>
          </a:p>
        </p:txBody>
      </p:sp>
    </p:spTree>
    <p:extLst>
      <p:ext uri="{BB962C8B-B14F-4D97-AF65-F5344CB8AC3E}">
        <p14:creationId xmlns:p14="http://schemas.microsoft.com/office/powerpoint/2010/main" val="761889180"/>
      </p:ext>
    </p:extLst>
  </p:cSld>
  <p:clrMap bg1="lt1" tx1="dk1" bg2="lt2" tx2="dk2" accent1="accent1" accent2="accent2" accent3="accent3" accent4="accent4" accent5="accent5" accent6="accent6" hlink="hlink" folHlink="folHlink"/>
  <p:sldLayoutIdLst>
    <p:sldLayoutId id="2147487754" r:id="rId1"/>
    <p:sldLayoutId id="2147487755" r:id="rId2"/>
    <p:sldLayoutId id="2147487756" r:id="rId3"/>
    <p:sldLayoutId id="2147487757" r:id="rId4"/>
    <p:sldLayoutId id="2147487758" r:id="rId5"/>
    <p:sldLayoutId id="2147487759" r:id="rId6"/>
    <p:sldLayoutId id="2147487760" r:id="rId7"/>
    <p:sldLayoutId id="2147487761" r:id="rId8"/>
    <p:sldLayoutId id="2147487762" r:id="rId9"/>
    <p:sldLayoutId id="2147487763" r:id="rId10"/>
    <p:sldLayoutId id="2147487764" r:id="rId11"/>
  </p:sldLayoutIdLst>
  <p:txStyles>
    <p:titleStyle>
      <a:lvl1pPr algn="ctr" rtl="0" eaLnBrk="0" fontAlgn="base" hangingPunct="0">
        <a:spcBef>
          <a:spcPct val="0"/>
        </a:spcBef>
        <a:spcAft>
          <a:spcPct val="0"/>
        </a:spcAft>
        <a:defRPr sz="4000" b="1">
          <a:solidFill>
            <a:schemeClr val="bg1"/>
          </a:solidFill>
          <a:latin typeface="+mj-lt"/>
          <a:ea typeface="ＭＳ Ｐゴシック" charset="0"/>
          <a:cs typeface="ＭＳ Ｐゴシック" charset="0"/>
        </a:defRPr>
      </a:lvl1pPr>
      <a:lvl2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4000" b="1">
          <a:solidFill>
            <a:schemeClr val="bg1"/>
          </a:solidFill>
          <a:latin typeface="Arial" charset="0"/>
        </a:defRPr>
      </a:lvl6pPr>
      <a:lvl7pPr marL="914400" algn="ctr" rtl="0" fontAlgn="base">
        <a:spcBef>
          <a:spcPct val="0"/>
        </a:spcBef>
        <a:spcAft>
          <a:spcPct val="0"/>
        </a:spcAft>
        <a:defRPr sz="4000" b="1">
          <a:solidFill>
            <a:schemeClr val="bg1"/>
          </a:solidFill>
          <a:latin typeface="Arial" charset="0"/>
        </a:defRPr>
      </a:lvl7pPr>
      <a:lvl8pPr marL="1371600" algn="ctr" rtl="0" fontAlgn="base">
        <a:spcBef>
          <a:spcPct val="0"/>
        </a:spcBef>
        <a:spcAft>
          <a:spcPct val="0"/>
        </a:spcAft>
        <a:defRPr sz="4000" b="1">
          <a:solidFill>
            <a:schemeClr val="bg1"/>
          </a:solidFill>
          <a:latin typeface="Arial" charset="0"/>
        </a:defRPr>
      </a:lvl8pPr>
      <a:lvl9pPr marL="1828800" algn="ctr" rtl="0" fontAlgn="base">
        <a:spcBef>
          <a:spcPct val="0"/>
        </a:spcBef>
        <a:spcAft>
          <a:spcPct val="0"/>
        </a:spcAft>
        <a:defRPr sz="4000" b="1">
          <a:solidFill>
            <a:schemeClr val="bg1"/>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3200">
          <a:solidFill>
            <a:schemeClr val="bg1"/>
          </a:solidFill>
          <a:latin typeface="Times New Roman" charset="0"/>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Times New Roman" charset="0"/>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Times New Roman" charset="0"/>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Times New Roman" charset="0"/>
          <a:ea typeface="ＭＳ Ｐゴシック" charset="-128"/>
        </a:defRPr>
      </a:lvl5pPr>
      <a:lvl6pPr marL="2514600" indent="-228600" algn="l" rtl="0" fontAlgn="base">
        <a:spcBef>
          <a:spcPct val="20000"/>
        </a:spcBef>
        <a:spcAft>
          <a:spcPct val="0"/>
        </a:spcAft>
        <a:buChar char="»"/>
        <a:defRPr sz="2000">
          <a:solidFill>
            <a:schemeClr val="tx1"/>
          </a:solidFill>
          <a:latin typeface="Times New Roman" charset="0"/>
          <a:ea typeface="ＭＳ Ｐゴシック" charset="-128"/>
        </a:defRPr>
      </a:lvl6pPr>
      <a:lvl7pPr marL="2971800" indent="-228600" algn="l" rtl="0" fontAlgn="base">
        <a:spcBef>
          <a:spcPct val="20000"/>
        </a:spcBef>
        <a:spcAft>
          <a:spcPct val="0"/>
        </a:spcAft>
        <a:buChar char="»"/>
        <a:defRPr sz="2000">
          <a:solidFill>
            <a:schemeClr val="tx1"/>
          </a:solidFill>
          <a:latin typeface="Times New Roman" charset="0"/>
          <a:ea typeface="ＭＳ Ｐゴシック" charset="-128"/>
        </a:defRPr>
      </a:lvl7pPr>
      <a:lvl8pPr marL="3429000" indent="-228600" algn="l" rtl="0" fontAlgn="base">
        <a:spcBef>
          <a:spcPct val="20000"/>
        </a:spcBef>
        <a:spcAft>
          <a:spcPct val="0"/>
        </a:spcAft>
        <a:buChar char="»"/>
        <a:defRPr sz="2000">
          <a:solidFill>
            <a:schemeClr val="tx1"/>
          </a:solidFill>
          <a:latin typeface="Times New Roman" charset="0"/>
          <a:ea typeface="ＭＳ Ｐゴシック" charset="-128"/>
        </a:defRPr>
      </a:lvl8pPr>
      <a:lvl9pPr marL="3886200" indent="-228600" algn="l" rtl="0" fontAlgn="base">
        <a:spcBef>
          <a:spcPct val="20000"/>
        </a:spcBef>
        <a:spcAft>
          <a:spcPct val="0"/>
        </a:spcAft>
        <a:buChar char="»"/>
        <a:defRPr sz="2000">
          <a:solidFill>
            <a:schemeClr val="tx1"/>
          </a:solidFill>
          <a:latin typeface="Times New Roman" charset="0"/>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57698" name="Rectangle 2"/>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b="1">
                <a:solidFill>
                  <a:srgbClr val="000000"/>
                </a:solidFill>
                <a:ea typeface="ＭＳ Ｐゴシック" charset="-128"/>
                <a:cs typeface="ＭＳ Ｐゴシック" charset="-128"/>
              </a:defRPr>
            </a:lvl1pPr>
          </a:lstStyle>
          <a:p>
            <a:pPr>
              <a:defRPr/>
            </a:pPr>
            <a:endParaRPr lang="en-US"/>
          </a:p>
        </p:txBody>
      </p:sp>
      <p:sp>
        <p:nvSpPr>
          <p:cNvPr id="157699" name="Rectangle 3"/>
          <p:cNvSpPr>
            <a:spLocks noGrp="1" noChangeArrowheads="1"/>
          </p:cNvSpPr>
          <p:nvPr>
            <p:ph type="sldNum" sz="quarter" idx="4"/>
          </p:nvPr>
        </p:nvSpPr>
        <p:spPr bwMode="auto">
          <a:xfrm>
            <a:off x="7097713"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b="1">
                <a:solidFill>
                  <a:srgbClr val="000000"/>
                </a:solidFill>
              </a:defRPr>
            </a:lvl1pPr>
          </a:lstStyle>
          <a:p>
            <a:pPr>
              <a:defRPr/>
            </a:pPr>
            <a:fld id="{D9361ADE-EA07-FA4D-88BF-7BD52CCB9EC0}" type="slidenum">
              <a:rPr lang="en-US"/>
              <a:pPr>
                <a:defRPr/>
              </a:pPr>
              <a:t>‹#›</a:t>
            </a:fld>
            <a:endParaRPr lang="en-US"/>
          </a:p>
        </p:txBody>
      </p:sp>
      <p:sp>
        <p:nvSpPr>
          <p:cNvPr id="136196" name="Rectangle 4"/>
          <p:cNvSpPr>
            <a:spLocks noGrp="1" noChangeArrowheads="1"/>
          </p:cNvSpPr>
          <p:nvPr>
            <p:ph type="body" idx="1"/>
          </p:nvPr>
        </p:nvSpPr>
        <p:spPr bwMode="auto">
          <a:xfrm>
            <a:off x="685800" y="1684338"/>
            <a:ext cx="7162800" cy="4454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6197" name="Rectangle 5"/>
          <p:cNvSpPr>
            <a:spLocks noGrp="1" noChangeArrowheads="1"/>
          </p:cNvSpPr>
          <p:nvPr>
            <p:ph type="title"/>
          </p:nvPr>
        </p:nvSpPr>
        <p:spPr bwMode="auto">
          <a:xfrm>
            <a:off x="609600" y="444500"/>
            <a:ext cx="7924800" cy="927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7702" name="Rectangle 6"/>
          <p:cNvSpPr>
            <a:spLocks noGrp="1" noChangeArrowheads="1"/>
          </p:cNvSpPr>
          <p:nvPr>
            <p:ph type="dt" sz="half" idx="2"/>
          </p:nvPr>
        </p:nvSpPr>
        <p:spPr bwMode="auto">
          <a:xfrm>
            <a:off x="96838"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b="1">
                <a:solidFill>
                  <a:srgbClr val="000000"/>
                </a:solidFill>
                <a:ea typeface="ＭＳ Ｐゴシック" charset="-128"/>
                <a:cs typeface="ＭＳ Ｐゴシック" charset="-128"/>
              </a:defRPr>
            </a:lvl1pPr>
          </a:lstStyle>
          <a:p>
            <a:pPr>
              <a:defRPr/>
            </a:pPr>
            <a:endParaRPr lang="en-US"/>
          </a:p>
        </p:txBody>
      </p:sp>
    </p:spTree>
    <p:extLst>
      <p:ext uri="{BB962C8B-B14F-4D97-AF65-F5344CB8AC3E}">
        <p14:creationId xmlns:p14="http://schemas.microsoft.com/office/powerpoint/2010/main" val="3254711282"/>
      </p:ext>
    </p:extLst>
  </p:cSld>
  <p:clrMap bg1="lt1" tx1="dk1" bg2="lt2" tx2="dk2" accent1="accent1" accent2="accent2" accent3="accent3" accent4="accent4" accent5="accent5" accent6="accent6" hlink="hlink" folHlink="folHlink"/>
  <p:sldLayoutIdLst>
    <p:sldLayoutId id="2147487766" r:id="rId1"/>
    <p:sldLayoutId id="2147487767" r:id="rId2"/>
    <p:sldLayoutId id="2147487768" r:id="rId3"/>
    <p:sldLayoutId id="2147487769" r:id="rId4"/>
    <p:sldLayoutId id="2147487770" r:id="rId5"/>
    <p:sldLayoutId id="2147487771" r:id="rId6"/>
    <p:sldLayoutId id="2147487772" r:id="rId7"/>
    <p:sldLayoutId id="2147487773" r:id="rId8"/>
    <p:sldLayoutId id="2147487774" r:id="rId9"/>
    <p:sldLayoutId id="2147487775" r:id="rId10"/>
    <p:sldLayoutId id="2147487776" r:id="rId11"/>
  </p:sldLayoutIdLst>
  <p:txStyles>
    <p:titleStyle>
      <a:lvl1pPr algn="l" rtl="0" eaLnBrk="0" fontAlgn="base" hangingPunct="0">
        <a:lnSpc>
          <a:spcPct val="90000"/>
        </a:lnSpc>
        <a:spcBef>
          <a:spcPct val="20000"/>
        </a:spcBef>
        <a:spcAft>
          <a:spcPct val="0"/>
        </a:spcAft>
        <a:defRPr sz="3800" b="1">
          <a:solidFill>
            <a:schemeClr val="tx2"/>
          </a:solidFill>
          <a:latin typeface="+mj-lt"/>
          <a:ea typeface="ＭＳ Ｐゴシック" charset="0"/>
          <a:cs typeface="ＭＳ Ｐゴシック" charset="0"/>
        </a:defRPr>
      </a:lvl1pPr>
      <a:lvl2pPr algn="l" rtl="0" eaLnBrk="0" fontAlgn="base" hangingPunct="0">
        <a:lnSpc>
          <a:spcPct val="90000"/>
        </a:lnSpc>
        <a:spcBef>
          <a:spcPct val="20000"/>
        </a:spcBef>
        <a:spcAft>
          <a:spcPct val="0"/>
        </a:spcAft>
        <a:defRPr sz="3800" b="1">
          <a:solidFill>
            <a:schemeClr val="tx2"/>
          </a:solidFill>
          <a:latin typeface="Arial" charset="0"/>
          <a:ea typeface="ＭＳ Ｐゴシック" charset="0"/>
          <a:cs typeface="ＭＳ Ｐゴシック" charset="0"/>
        </a:defRPr>
      </a:lvl2pPr>
      <a:lvl3pPr algn="l" rtl="0" eaLnBrk="0" fontAlgn="base" hangingPunct="0">
        <a:lnSpc>
          <a:spcPct val="90000"/>
        </a:lnSpc>
        <a:spcBef>
          <a:spcPct val="20000"/>
        </a:spcBef>
        <a:spcAft>
          <a:spcPct val="0"/>
        </a:spcAft>
        <a:defRPr sz="3800" b="1">
          <a:solidFill>
            <a:schemeClr val="tx2"/>
          </a:solidFill>
          <a:latin typeface="Arial" charset="0"/>
          <a:ea typeface="ＭＳ Ｐゴシック" charset="0"/>
          <a:cs typeface="ＭＳ Ｐゴシック" charset="0"/>
        </a:defRPr>
      </a:lvl3pPr>
      <a:lvl4pPr algn="l" rtl="0" eaLnBrk="0" fontAlgn="base" hangingPunct="0">
        <a:lnSpc>
          <a:spcPct val="90000"/>
        </a:lnSpc>
        <a:spcBef>
          <a:spcPct val="20000"/>
        </a:spcBef>
        <a:spcAft>
          <a:spcPct val="0"/>
        </a:spcAft>
        <a:defRPr sz="3800" b="1">
          <a:solidFill>
            <a:schemeClr val="tx2"/>
          </a:solidFill>
          <a:latin typeface="Arial" charset="0"/>
          <a:ea typeface="ＭＳ Ｐゴシック" charset="0"/>
          <a:cs typeface="ＭＳ Ｐゴシック" charset="0"/>
        </a:defRPr>
      </a:lvl4pPr>
      <a:lvl5pPr algn="l" rtl="0" eaLnBrk="0" fontAlgn="base" hangingPunct="0">
        <a:lnSpc>
          <a:spcPct val="90000"/>
        </a:lnSpc>
        <a:spcBef>
          <a:spcPct val="20000"/>
        </a:spcBef>
        <a:spcAft>
          <a:spcPct val="0"/>
        </a:spcAft>
        <a:defRPr sz="3800" b="1">
          <a:solidFill>
            <a:schemeClr val="tx2"/>
          </a:solidFill>
          <a:latin typeface="Arial" charset="0"/>
          <a:ea typeface="ＭＳ Ｐゴシック" charset="0"/>
          <a:cs typeface="ＭＳ Ｐゴシック" charset="0"/>
        </a:defRPr>
      </a:lvl5pPr>
      <a:lvl6pPr marL="457200" algn="l" rtl="0" eaLnBrk="0" fontAlgn="base" hangingPunct="0">
        <a:lnSpc>
          <a:spcPct val="90000"/>
        </a:lnSpc>
        <a:spcBef>
          <a:spcPct val="20000"/>
        </a:spcBef>
        <a:spcAft>
          <a:spcPct val="0"/>
        </a:spcAft>
        <a:defRPr sz="3800" b="1">
          <a:solidFill>
            <a:schemeClr val="tx2"/>
          </a:solidFill>
          <a:latin typeface="Arial" charset="0"/>
        </a:defRPr>
      </a:lvl6pPr>
      <a:lvl7pPr marL="914400" algn="l" rtl="0" eaLnBrk="0" fontAlgn="base" hangingPunct="0">
        <a:lnSpc>
          <a:spcPct val="90000"/>
        </a:lnSpc>
        <a:spcBef>
          <a:spcPct val="20000"/>
        </a:spcBef>
        <a:spcAft>
          <a:spcPct val="0"/>
        </a:spcAft>
        <a:defRPr sz="3800" b="1">
          <a:solidFill>
            <a:schemeClr val="tx2"/>
          </a:solidFill>
          <a:latin typeface="Arial" charset="0"/>
        </a:defRPr>
      </a:lvl7pPr>
      <a:lvl8pPr marL="1371600" algn="l" rtl="0" eaLnBrk="0" fontAlgn="base" hangingPunct="0">
        <a:lnSpc>
          <a:spcPct val="90000"/>
        </a:lnSpc>
        <a:spcBef>
          <a:spcPct val="20000"/>
        </a:spcBef>
        <a:spcAft>
          <a:spcPct val="0"/>
        </a:spcAft>
        <a:defRPr sz="3800" b="1">
          <a:solidFill>
            <a:schemeClr val="tx2"/>
          </a:solidFill>
          <a:latin typeface="Arial" charset="0"/>
        </a:defRPr>
      </a:lvl8pPr>
      <a:lvl9pPr marL="1828800" algn="l" rtl="0" eaLnBrk="0" fontAlgn="base" hangingPunct="0">
        <a:lnSpc>
          <a:spcPct val="90000"/>
        </a:lnSpc>
        <a:spcBef>
          <a:spcPct val="20000"/>
        </a:spcBef>
        <a:spcAft>
          <a:spcPct val="0"/>
        </a:spcAft>
        <a:defRPr sz="3800" b="1">
          <a:solidFill>
            <a:schemeClr val="tx2"/>
          </a:solidFill>
          <a:latin typeface="Arial" charset="0"/>
        </a:defRPr>
      </a:lvl9pPr>
    </p:titleStyle>
    <p:bodyStyle>
      <a:lvl1pPr marL="342900" indent="-342900" algn="l" rtl="0" eaLnBrk="0" fontAlgn="base" hangingPunct="0">
        <a:lnSpc>
          <a:spcPct val="90000"/>
        </a:lnSpc>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lnSpc>
          <a:spcPct val="90000"/>
        </a:lnSpc>
        <a:spcBef>
          <a:spcPct val="20000"/>
        </a:spcBef>
        <a:spcAft>
          <a:spcPct val="0"/>
        </a:spcAft>
        <a:buChar char="–"/>
        <a:defRPr sz="2800">
          <a:solidFill>
            <a:schemeClr val="tx1"/>
          </a:solidFill>
          <a:latin typeface="+mn-lt"/>
          <a:ea typeface="ＭＳ Ｐゴシック" charset="-128"/>
        </a:defRPr>
      </a:lvl2pPr>
      <a:lvl3pPr marL="1085850" indent="-228600" algn="l" rtl="0" eaLnBrk="0" fontAlgn="base" hangingPunct="0">
        <a:lnSpc>
          <a:spcPct val="90000"/>
        </a:lnSpc>
        <a:spcBef>
          <a:spcPct val="20000"/>
        </a:spcBef>
        <a:spcAft>
          <a:spcPct val="0"/>
        </a:spcAft>
        <a:buChar char="•"/>
        <a:defRPr sz="2400">
          <a:solidFill>
            <a:schemeClr val="tx1"/>
          </a:solidFill>
          <a:latin typeface="+mn-lt"/>
          <a:ea typeface="ＭＳ Ｐゴシック" charset="-128"/>
        </a:defRPr>
      </a:lvl3pPr>
      <a:lvl4pPr marL="1428750" indent="-228600" algn="l" rtl="0" eaLnBrk="0" fontAlgn="base" hangingPunct="0">
        <a:lnSpc>
          <a:spcPct val="90000"/>
        </a:lnSpc>
        <a:spcBef>
          <a:spcPct val="20000"/>
        </a:spcBef>
        <a:spcAft>
          <a:spcPct val="0"/>
        </a:spcAft>
        <a:buChar char="–"/>
        <a:defRPr sz="2000">
          <a:solidFill>
            <a:schemeClr val="tx1"/>
          </a:solidFill>
          <a:latin typeface="+mn-lt"/>
          <a:ea typeface="ＭＳ Ｐゴシック" charset="-128"/>
        </a:defRPr>
      </a:lvl4pPr>
      <a:lvl5pPr marL="1771650" indent="-228600" algn="l" rtl="0" eaLnBrk="0" fontAlgn="base" hangingPunct="0">
        <a:lnSpc>
          <a:spcPct val="90000"/>
        </a:lnSpc>
        <a:spcBef>
          <a:spcPct val="20000"/>
        </a:spcBef>
        <a:spcAft>
          <a:spcPct val="0"/>
        </a:spcAft>
        <a:buChar char="»"/>
        <a:defRPr sz="2000">
          <a:solidFill>
            <a:schemeClr val="tx1"/>
          </a:solidFill>
          <a:latin typeface="+mn-lt"/>
          <a:ea typeface="ＭＳ Ｐゴシック" charset="-128"/>
        </a:defRPr>
      </a:lvl5pPr>
      <a:lvl6pPr marL="2228850" indent="-228600" algn="l" rtl="0" eaLnBrk="0" fontAlgn="base" hangingPunct="0">
        <a:lnSpc>
          <a:spcPct val="90000"/>
        </a:lnSpc>
        <a:spcBef>
          <a:spcPct val="20000"/>
        </a:spcBef>
        <a:spcAft>
          <a:spcPct val="0"/>
        </a:spcAft>
        <a:buChar char="»"/>
        <a:defRPr sz="2000">
          <a:solidFill>
            <a:schemeClr val="tx1"/>
          </a:solidFill>
          <a:latin typeface="+mn-lt"/>
          <a:ea typeface="ＭＳ Ｐゴシック" charset="-128"/>
        </a:defRPr>
      </a:lvl6pPr>
      <a:lvl7pPr marL="2686050" indent="-228600" algn="l" rtl="0" eaLnBrk="0" fontAlgn="base" hangingPunct="0">
        <a:lnSpc>
          <a:spcPct val="90000"/>
        </a:lnSpc>
        <a:spcBef>
          <a:spcPct val="20000"/>
        </a:spcBef>
        <a:spcAft>
          <a:spcPct val="0"/>
        </a:spcAft>
        <a:buChar char="»"/>
        <a:defRPr sz="2000">
          <a:solidFill>
            <a:schemeClr val="tx1"/>
          </a:solidFill>
          <a:latin typeface="+mn-lt"/>
          <a:ea typeface="ＭＳ Ｐゴシック" charset="-128"/>
        </a:defRPr>
      </a:lvl7pPr>
      <a:lvl8pPr marL="3143250" indent="-228600" algn="l" rtl="0" eaLnBrk="0" fontAlgn="base" hangingPunct="0">
        <a:lnSpc>
          <a:spcPct val="90000"/>
        </a:lnSpc>
        <a:spcBef>
          <a:spcPct val="20000"/>
        </a:spcBef>
        <a:spcAft>
          <a:spcPct val="0"/>
        </a:spcAft>
        <a:buChar char="»"/>
        <a:defRPr sz="2000">
          <a:solidFill>
            <a:schemeClr val="tx1"/>
          </a:solidFill>
          <a:latin typeface="+mn-lt"/>
          <a:ea typeface="ＭＳ Ｐゴシック" charset="-128"/>
        </a:defRPr>
      </a:lvl8pPr>
      <a:lvl9pPr marL="3600450" indent="-228600" algn="l" rtl="0" eaLnBrk="0" fontAlgn="base" hangingPunct="0">
        <a:lnSpc>
          <a:spcPct val="90000"/>
        </a:lnSpc>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305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7305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solidFill>
                  <a:srgbClr val="000000"/>
                </a:solidFill>
                <a:ea typeface="ＭＳ Ｐゴシック" charset="-128"/>
                <a:cs typeface="ＭＳ Ｐゴシック"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solidFill>
                  <a:srgbClr val="000000"/>
                </a:solidFill>
                <a:ea typeface="ＭＳ Ｐゴシック" charset="-128"/>
                <a:cs typeface="ＭＳ Ｐゴシック"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AB53421C-F725-F940-B8EB-8DE1E0A8B7C9}" type="slidenum">
              <a:rPr lang="en-US"/>
              <a:pPr>
                <a:defRPr/>
              </a:pPr>
              <a:t>‹#›</a:t>
            </a:fld>
            <a:endParaRPr lang="en-US"/>
          </a:p>
        </p:txBody>
      </p:sp>
    </p:spTree>
    <p:extLst>
      <p:ext uri="{BB962C8B-B14F-4D97-AF65-F5344CB8AC3E}">
        <p14:creationId xmlns:p14="http://schemas.microsoft.com/office/powerpoint/2010/main" val="1259309222"/>
      </p:ext>
    </p:extLst>
  </p:cSld>
  <p:clrMap bg1="lt1" tx1="dk1" bg2="lt2" tx2="dk2" accent1="accent1" accent2="accent2" accent3="accent3" accent4="accent4" accent5="accent5" accent6="accent6" hlink="hlink" folHlink="folHlink"/>
  <p:sldLayoutIdLst>
    <p:sldLayoutId id="2147487778" r:id="rId1"/>
    <p:sldLayoutId id="2147487779" r:id="rId2"/>
    <p:sldLayoutId id="2147487780" r:id="rId3"/>
    <p:sldLayoutId id="2147487781" r:id="rId4"/>
    <p:sldLayoutId id="2147487782" r:id="rId5"/>
    <p:sldLayoutId id="2147487783" r:id="rId6"/>
    <p:sldLayoutId id="2147487784" r:id="rId7"/>
    <p:sldLayoutId id="2147487785" r:id="rId8"/>
    <p:sldLayoutId id="2147487786" r:id="rId9"/>
    <p:sldLayoutId id="2147487787" r:id="rId10"/>
    <p:sldLayoutId id="2147487788"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fontAlgn="base">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fontAlgn="base">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fontAlgn="base">
        <a:spcBef>
          <a:spcPct val="0"/>
        </a:spcBef>
        <a:spcAft>
          <a:spcPct val="0"/>
        </a:spcAft>
        <a:defRPr sz="4400">
          <a:solidFill>
            <a:schemeClr val="tx2"/>
          </a:solidFill>
          <a:latin typeface="Arial"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85346" name="Freeform 4"/>
          <p:cNvSpPr>
            <a:spLocks/>
          </p:cNvSpPr>
          <p:nvPr/>
        </p:nvSpPr>
        <p:spPr bwMode="auto">
          <a:xfrm>
            <a:off x="285750" y="2803525"/>
            <a:ext cx="1588" cy="3035300"/>
          </a:xfrm>
          <a:custGeom>
            <a:avLst/>
            <a:gdLst>
              <a:gd name="T0" fmla="*/ 0 w 1588"/>
              <a:gd name="T1" fmla="*/ 0 h 1912"/>
              <a:gd name="T2" fmla="*/ 0 w 1588"/>
              <a:gd name="T3" fmla="*/ 2147483647 h 1912"/>
              <a:gd name="T4" fmla="*/ 0 w 1588"/>
              <a:gd name="T5" fmla="*/ 2147483647 h 1912"/>
              <a:gd name="T6" fmla="*/ 0 w 1588"/>
              <a:gd name="T7" fmla="*/ 2147483647 h 1912"/>
              <a:gd name="T8" fmla="*/ 0 w 1588"/>
              <a:gd name="T9" fmla="*/ 2147483647 h 1912"/>
              <a:gd name="T10" fmla="*/ 0 w 1588"/>
              <a:gd name="T11" fmla="*/ 2147483647 h 1912"/>
              <a:gd name="T12" fmla="*/ 0 w 1588"/>
              <a:gd name="T13" fmla="*/ 0 h 1912"/>
              <a:gd name="T14" fmla="*/ 0 w 1588"/>
              <a:gd name="T15" fmla="*/ 0 h 191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8" h="1912">
                <a:moveTo>
                  <a:pt x="0" y="0"/>
                </a:moveTo>
                <a:lnTo>
                  <a:pt x="0" y="6"/>
                </a:lnTo>
                <a:lnTo>
                  <a:pt x="0" y="60"/>
                </a:lnTo>
                <a:lnTo>
                  <a:pt x="0" y="1912"/>
                </a:lnTo>
                <a:lnTo>
                  <a:pt x="0" y="0"/>
                </a:lnTo>
                <a:close/>
              </a:path>
            </a:pathLst>
          </a:custGeom>
          <a:solidFill>
            <a:srgbClr val="6BBA2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85347" name="Rectangle 2"/>
          <p:cNvSpPr>
            <a:spLocks noGrp="1" noChangeArrowheads="1"/>
          </p:cNvSpPr>
          <p:nvPr>
            <p:ph type="title"/>
          </p:nvPr>
        </p:nvSpPr>
        <p:spPr bwMode="auto">
          <a:xfrm>
            <a:off x="457200" y="292100"/>
            <a:ext cx="8229600" cy="1384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5348" name="Rectangle 3"/>
          <p:cNvSpPr>
            <a:spLocks noGrp="1" noChangeArrowheads="1"/>
          </p:cNvSpPr>
          <p:nvPr>
            <p:ph type="body" idx="1"/>
          </p:nvPr>
        </p:nvSpPr>
        <p:spPr bwMode="auto">
          <a:xfrm>
            <a:off x="457200" y="1905000"/>
            <a:ext cx="82296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Rectangle 5"/>
          <p:cNvSpPr>
            <a:spLocks noGrp="1" noChangeArrowheads="1"/>
          </p:cNvSpPr>
          <p:nvPr>
            <p:ph type="ftr" sz="quarter" idx="3"/>
          </p:nvPr>
        </p:nvSpPr>
        <p:spPr bwMode="auto">
          <a:xfrm>
            <a:off x="3124200" y="6245225"/>
            <a:ext cx="2895600" cy="476250"/>
          </a:xfrm>
          <a:prstGeom prst="rect">
            <a:avLst/>
          </a:prstGeom>
          <a:noFill/>
          <a:ln>
            <a:miter lim="800000"/>
            <a:headEnd/>
            <a:tailEnd/>
          </a:ln>
        </p:spPr>
        <p:txBody>
          <a:bodyPr vert="horz" wrap="square" lIns="91440" tIns="45720" rIns="91440" bIns="45720" numCol="1" anchor="b" anchorCtr="0" compatLnSpc="1">
            <a:prstTxWarp prst="textNoShape">
              <a:avLst/>
            </a:prstTxWarp>
          </a:bodyPr>
          <a:lstStyle>
            <a:lvl1pPr algn="ctr" eaLnBrk="1" hangingPunct="1">
              <a:defRPr sz="1400">
                <a:solidFill>
                  <a:srgbClr val="FFFFFF"/>
                </a:solidFill>
                <a:effectLst>
                  <a:outerShdw blurRad="38100" dist="38100" dir="2700000" algn="tl">
                    <a:srgbClr val="000000"/>
                  </a:outerShdw>
                </a:effectLst>
                <a:ea typeface="ＭＳ Ｐゴシック" charset="-128"/>
                <a:cs typeface="ＭＳ Ｐゴシック" charset="-128"/>
              </a:defRPr>
            </a:lvl1pPr>
          </a:lstStyle>
          <a:p>
            <a:pPr>
              <a:defRPr/>
            </a:pPr>
            <a:endParaRPr lang="en-US"/>
          </a:p>
        </p:txBody>
      </p:sp>
      <p:sp>
        <p:nvSpPr>
          <p:cNvPr id="9" name="Rectangle 6"/>
          <p:cNvSpPr>
            <a:spLocks noGrp="1" noChangeArrowheads="1"/>
          </p:cNvSpPr>
          <p:nvPr>
            <p:ph type="sldNum" sz="quarter" idx="4"/>
          </p:nvPr>
        </p:nvSpPr>
        <p:spPr bwMode="auto">
          <a:xfrm>
            <a:off x="6553200" y="6245225"/>
            <a:ext cx="2133600" cy="476250"/>
          </a:xfrm>
          <a:prstGeom prst="rect">
            <a:avLst/>
          </a:prstGeom>
          <a:noFill/>
          <a:ln>
            <a:miter lim="800000"/>
            <a:headEnd/>
            <a:tailEnd/>
          </a:ln>
        </p:spPr>
        <p:txBody>
          <a:bodyPr vert="horz" wrap="square" lIns="91440" tIns="45720" rIns="91440" bIns="45720" numCol="1" anchor="b" anchorCtr="0" compatLnSpc="1">
            <a:prstTxWarp prst="textNoShape">
              <a:avLst/>
            </a:prstTxWarp>
          </a:bodyPr>
          <a:lstStyle>
            <a:lvl1pPr algn="r" eaLnBrk="1" hangingPunct="1">
              <a:defRPr sz="1400">
                <a:solidFill>
                  <a:srgbClr val="FFFFFF"/>
                </a:solidFill>
                <a:effectLst>
                  <a:outerShdw blurRad="38100" dist="38100" dir="2700000" algn="tl">
                    <a:srgbClr val="000000"/>
                  </a:outerShdw>
                </a:effectLst>
              </a:defRPr>
            </a:lvl1pPr>
          </a:lstStyle>
          <a:p>
            <a:pPr>
              <a:defRPr/>
            </a:pPr>
            <a:fld id="{08F06CCD-AD10-DA41-8D53-D1B79EC92B9E}" type="slidenum">
              <a:rPr lang="en-US"/>
              <a:pPr>
                <a:defRPr/>
              </a:pPr>
              <a:t>‹#›</a:t>
            </a:fld>
            <a:endParaRPr lang="en-US"/>
          </a:p>
        </p:txBody>
      </p:sp>
      <p:sp>
        <p:nvSpPr>
          <p:cNvPr id="10" name="Rectangle 7"/>
          <p:cNvSpPr>
            <a:spLocks noGrp="1" noChangeArrowheads="1"/>
          </p:cNvSpPr>
          <p:nvPr>
            <p:ph type="dt" sz="quarter" idx="2"/>
          </p:nvPr>
        </p:nvSpPr>
        <p:spPr bwMode="auto">
          <a:xfrm>
            <a:off x="457200" y="6245225"/>
            <a:ext cx="2133600" cy="476250"/>
          </a:xfrm>
          <a:prstGeom prst="rect">
            <a:avLst/>
          </a:prstGeom>
          <a:noFill/>
          <a:ln>
            <a:miter lim="800000"/>
            <a:headEnd/>
            <a:tailEnd/>
          </a:ln>
        </p:spPr>
        <p:txBody>
          <a:bodyPr vert="horz" wrap="square" lIns="91440" tIns="45720" rIns="91440" bIns="45720" numCol="1" anchor="b" anchorCtr="0" compatLnSpc="1">
            <a:prstTxWarp prst="textNoShape">
              <a:avLst/>
            </a:prstTxWarp>
          </a:bodyPr>
          <a:lstStyle>
            <a:lvl1pPr eaLnBrk="1" hangingPunct="1">
              <a:defRPr sz="1400">
                <a:solidFill>
                  <a:srgbClr val="FFFFFF"/>
                </a:solidFill>
                <a:effectLst>
                  <a:outerShdw blurRad="38100" dist="38100" dir="2700000" algn="tl">
                    <a:srgbClr val="000000"/>
                  </a:outerShdw>
                </a:effectLst>
                <a:ea typeface="ＭＳ Ｐゴシック" charset="-128"/>
                <a:cs typeface="ＭＳ Ｐゴシック" charset="-128"/>
              </a:defRPr>
            </a:lvl1pPr>
          </a:lstStyle>
          <a:p>
            <a:pPr>
              <a:defRPr/>
            </a:pPr>
            <a:endParaRPr lang="en-US"/>
          </a:p>
        </p:txBody>
      </p:sp>
    </p:spTree>
    <p:extLst>
      <p:ext uri="{BB962C8B-B14F-4D97-AF65-F5344CB8AC3E}">
        <p14:creationId xmlns:p14="http://schemas.microsoft.com/office/powerpoint/2010/main" val="4226483809"/>
      </p:ext>
    </p:extLst>
  </p:cSld>
  <p:clrMap bg1="dk2" tx1="lt1" bg2="dk1" tx2="lt2" accent1="accent1" accent2="accent2" accent3="accent3" accent4="accent4" accent5="accent5" accent6="accent6" hlink="hlink" folHlink="folHlink"/>
  <p:sldLayoutIdLst>
    <p:sldLayoutId id="2147487790" r:id="rId1"/>
    <p:sldLayoutId id="2147487791" r:id="rId2"/>
    <p:sldLayoutId id="2147487792" r:id="rId3"/>
    <p:sldLayoutId id="2147487793" r:id="rId4"/>
    <p:sldLayoutId id="2147487794" r:id="rId5"/>
    <p:sldLayoutId id="2147487795" r:id="rId6"/>
    <p:sldLayoutId id="2147487796" r:id="rId7"/>
    <p:sldLayoutId id="2147487797" r:id="rId8"/>
    <p:sldLayoutId id="2147487798" r:id="rId9"/>
    <p:sldLayoutId id="2147487799" r:id="rId10"/>
    <p:sldLayoutId id="2147487800" r:id="rId11"/>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400">
          <a:solidFill>
            <a:schemeClr val="tx2"/>
          </a:solidFill>
          <a:latin typeface="Tahoma" charset="-52"/>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Tahoma" charset="-52"/>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Tahoma" charset="-52"/>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Tahoma" charset="-52"/>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ahoma" charset="-52"/>
        </a:defRPr>
      </a:lvl6pPr>
      <a:lvl7pPr marL="914400" algn="l" rtl="0" eaLnBrk="0" fontAlgn="base" hangingPunct="0">
        <a:spcBef>
          <a:spcPct val="0"/>
        </a:spcBef>
        <a:spcAft>
          <a:spcPct val="0"/>
        </a:spcAft>
        <a:defRPr sz="4400">
          <a:solidFill>
            <a:schemeClr val="tx2"/>
          </a:solidFill>
          <a:latin typeface="Tahoma" charset="-52"/>
        </a:defRPr>
      </a:lvl7pPr>
      <a:lvl8pPr marL="1371600" algn="l" rtl="0" eaLnBrk="0" fontAlgn="base" hangingPunct="0">
        <a:spcBef>
          <a:spcPct val="0"/>
        </a:spcBef>
        <a:spcAft>
          <a:spcPct val="0"/>
        </a:spcAft>
        <a:defRPr sz="4400">
          <a:solidFill>
            <a:schemeClr val="tx2"/>
          </a:solidFill>
          <a:latin typeface="Tahoma" charset="-52"/>
        </a:defRPr>
      </a:lvl8pPr>
      <a:lvl9pPr marL="1828800" algn="l" rtl="0" eaLnBrk="0" fontAlgn="base" hangingPunct="0">
        <a:spcBef>
          <a:spcPct val="0"/>
        </a:spcBef>
        <a:spcAft>
          <a:spcPct val="0"/>
        </a:spcAft>
        <a:defRPr sz="4400">
          <a:solidFill>
            <a:schemeClr val="tx2"/>
          </a:solidFill>
          <a:latin typeface="Tahoma" charset="-52"/>
        </a:defRPr>
      </a:lvl9pPr>
    </p:titleStyle>
    <p:bodyStyle>
      <a:lvl1pPr marL="342900" indent="-342900" algn="l" rtl="0" eaLnBrk="0" fontAlgn="base" hangingPunct="0">
        <a:spcBef>
          <a:spcPct val="20000"/>
        </a:spcBef>
        <a:spcAft>
          <a:spcPct val="0"/>
        </a:spcAft>
        <a:buClr>
          <a:schemeClr val="hlink"/>
        </a:buClr>
        <a:buSzPct val="120000"/>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Tahoma" charset="0"/>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lr>
          <a:schemeClr val="hlink"/>
        </a:buClr>
        <a:buSzPct val="120000"/>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Font typeface="Tahoma" charset="0"/>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hlink"/>
        </a:buClr>
        <a:buSzPct val="80000"/>
        <a:buFont typeface="Wingdings" charset="0"/>
        <a:buChar char="v"/>
        <a:defRPr sz="2000">
          <a:solidFill>
            <a:schemeClr val="tx1"/>
          </a:solidFill>
          <a:latin typeface="+mn-lt"/>
          <a:ea typeface="ＭＳ Ｐゴシック" charset="-128"/>
        </a:defRPr>
      </a:lvl5pPr>
      <a:lvl6pPr marL="2514600" indent="-228600" algn="l" rtl="0" eaLnBrk="0" fontAlgn="base" hangingPunct="0">
        <a:spcBef>
          <a:spcPct val="20000"/>
        </a:spcBef>
        <a:spcAft>
          <a:spcPct val="0"/>
        </a:spcAft>
        <a:buClr>
          <a:schemeClr val="hlink"/>
        </a:buClr>
        <a:buSzPct val="80000"/>
        <a:buFont typeface="Wingdings" charset="2"/>
        <a:buChar char="v"/>
        <a:defRPr sz="2000">
          <a:solidFill>
            <a:schemeClr val="tx1"/>
          </a:solidFill>
          <a:latin typeface="+mn-lt"/>
          <a:ea typeface="ＭＳ Ｐゴシック" charset="-128"/>
        </a:defRPr>
      </a:lvl6pPr>
      <a:lvl7pPr marL="2971800" indent="-228600" algn="l" rtl="0" eaLnBrk="0" fontAlgn="base" hangingPunct="0">
        <a:spcBef>
          <a:spcPct val="20000"/>
        </a:spcBef>
        <a:spcAft>
          <a:spcPct val="0"/>
        </a:spcAft>
        <a:buClr>
          <a:schemeClr val="hlink"/>
        </a:buClr>
        <a:buSzPct val="80000"/>
        <a:buFont typeface="Wingdings" charset="2"/>
        <a:buChar char="v"/>
        <a:defRPr sz="2000">
          <a:solidFill>
            <a:schemeClr val="tx1"/>
          </a:solidFill>
          <a:latin typeface="+mn-lt"/>
          <a:ea typeface="ＭＳ Ｐゴシック" charset="-128"/>
        </a:defRPr>
      </a:lvl7pPr>
      <a:lvl8pPr marL="3429000" indent="-228600" algn="l" rtl="0" eaLnBrk="0" fontAlgn="base" hangingPunct="0">
        <a:spcBef>
          <a:spcPct val="20000"/>
        </a:spcBef>
        <a:spcAft>
          <a:spcPct val="0"/>
        </a:spcAft>
        <a:buClr>
          <a:schemeClr val="hlink"/>
        </a:buClr>
        <a:buSzPct val="80000"/>
        <a:buFont typeface="Wingdings" charset="2"/>
        <a:buChar char="v"/>
        <a:defRPr sz="2000">
          <a:solidFill>
            <a:schemeClr val="tx1"/>
          </a:solidFill>
          <a:latin typeface="+mn-lt"/>
          <a:ea typeface="ＭＳ Ｐゴシック" charset="-128"/>
        </a:defRPr>
      </a:lvl8pPr>
      <a:lvl9pPr marL="3886200" indent="-228600" algn="l" rtl="0" eaLnBrk="0" fontAlgn="base" hangingPunct="0">
        <a:spcBef>
          <a:spcPct val="20000"/>
        </a:spcBef>
        <a:spcAft>
          <a:spcPct val="0"/>
        </a:spcAft>
        <a:buClr>
          <a:schemeClr val="hlink"/>
        </a:buClr>
        <a:buSzPct val="80000"/>
        <a:buFont typeface="Wingdings" charset="2"/>
        <a:buChar char="v"/>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92546"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492547" name="Rectangle 3"/>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eaLnBrk="1" hangingPunct="1">
              <a:defRPr sz="1400" b="0" smtClean="0">
                <a:latin typeface="+mn-lt"/>
                <a:ea typeface="+mn-ea"/>
                <a:cs typeface="+mn-cs"/>
              </a:defRPr>
            </a:lvl1pPr>
          </a:lstStyle>
          <a:p>
            <a:pPr algn="l">
              <a:defRPr/>
            </a:pPr>
            <a:endParaRPr lang="en-US">
              <a:solidFill>
                <a:srgbClr val="000000"/>
              </a:solidFill>
              <a:latin typeface="Times New Roman"/>
              <a:ea typeface="ＭＳ Ｐゴシック"/>
            </a:endParaRPr>
          </a:p>
        </p:txBody>
      </p:sp>
      <p:sp>
        <p:nvSpPr>
          <p:cNvPr id="614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ctr" eaLnBrk="1" hangingPunct="1">
              <a:defRPr sz="1400" b="0" smtClean="0">
                <a:latin typeface="+mn-lt"/>
                <a:ea typeface="+mn-ea"/>
                <a:cs typeface="+mn-cs"/>
              </a:defRPr>
            </a:lvl1pPr>
          </a:lstStyle>
          <a:p>
            <a:pPr>
              <a:defRPr/>
            </a:pPr>
            <a:endParaRPr lang="en-US">
              <a:solidFill>
                <a:srgbClr val="000000"/>
              </a:solidFill>
              <a:latin typeface="Times New Roman"/>
              <a:ea typeface="ＭＳ Ｐゴシック"/>
            </a:endParaRPr>
          </a:p>
        </p:txBody>
      </p:sp>
      <p:sp>
        <p:nvSpPr>
          <p:cNvPr id="615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r">
              <a:defRPr sz="1400" b="0">
                <a:cs typeface="ＭＳ Ｐゴシック" charset="0"/>
              </a:defRPr>
            </a:lvl1pPr>
          </a:lstStyle>
          <a:p>
            <a:fld id="{296F0770-0720-FC42-ADA8-17BF8653C0B4}" type="slidenum">
              <a:rPr lang="en-US" smtClean="0">
                <a:solidFill>
                  <a:srgbClr val="000000"/>
                </a:solidFill>
                <a:latin typeface="Times New Roman" charset="0"/>
              </a:rPr>
              <a:pPr/>
              <a:t>‹#›</a:t>
            </a:fld>
            <a:endParaRPr lang="en-US">
              <a:solidFill>
                <a:srgbClr val="000000"/>
              </a:solidFill>
              <a:latin typeface="Times New Roman" charset="0"/>
            </a:endParaRPr>
          </a:p>
        </p:txBody>
      </p:sp>
    </p:spTree>
    <p:extLst>
      <p:ext uri="{BB962C8B-B14F-4D97-AF65-F5344CB8AC3E}">
        <p14:creationId xmlns:p14="http://schemas.microsoft.com/office/powerpoint/2010/main" val="1392219593"/>
      </p:ext>
    </p:extLst>
  </p:cSld>
  <p:clrMap bg1="lt1" tx1="dk1" bg2="lt2" tx2="dk2" accent1="accent1" accent2="accent2" accent3="accent3" accent4="accent4" accent5="accent5" accent6="accent6" hlink="hlink" folHlink="folHlink"/>
  <p:sldLayoutIdLst>
    <p:sldLayoutId id="2147487802" r:id="rId1"/>
    <p:sldLayoutId id="2147487803" r:id="rId2"/>
    <p:sldLayoutId id="2147487804" r:id="rId3"/>
    <p:sldLayoutId id="2147487805" r:id="rId4"/>
    <p:sldLayoutId id="2147487806" r:id="rId5"/>
    <p:sldLayoutId id="2147487807" r:id="rId6"/>
    <p:sldLayoutId id="2147487808" r:id="rId7"/>
    <p:sldLayoutId id="2147487809" r:id="rId8"/>
    <p:sldLayoutId id="2147487810" r:id="rId9"/>
    <p:sldLayoutId id="2147487811" r:id="rId10"/>
    <p:sldLayoutId id="2147487812"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Times New Roman" charset="0"/>
          <a:ea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defRPr>
      </a:lvl5pPr>
      <a:lvl6pPr marL="457082"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165"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25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332"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813" indent="-342813" algn="l" rtl="0" eaLnBrk="0" fontAlgn="base" hangingPunct="0">
        <a:spcBef>
          <a:spcPct val="20000"/>
        </a:spcBef>
        <a:spcAft>
          <a:spcPct val="0"/>
        </a:spcAft>
        <a:buChar char="•"/>
        <a:defRPr sz="3200">
          <a:solidFill>
            <a:schemeClr val="tx1"/>
          </a:solidFill>
          <a:latin typeface="Arial"/>
          <a:ea typeface="+mn-ea"/>
          <a:cs typeface="Arial"/>
        </a:defRPr>
      </a:lvl1pPr>
      <a:lvl2pPr marL="742760" indent="-285677" algn="l" rtl="0" eaLnBrk="0" fontAlgn="base" hangingPunct="0">
        <a:spcBef>
          <a:spcPct val="20000"/>
        </a:spcBef>
        <a:spcAft>
          <a:spcPct val="0"/>
        </a:spcAft>
        <a:buChar char="–"/>
        <a:defRPr sz="2800">
          <a:solidFill>
            <a:schemeClr val="tx1"/>
          </a:solidFill>
          <a:latin typeface="Arial"/>
          <a:ea typeface="+mn-ea"/>
          <a:cs typeface="Arial"/>
        </a:defRPr>
      </a:lvl2pPr>
      <a:lvl3pPr marL="1142706" indent="-228541" algn="l" rtl="0" eaLnBrk="0" fontAlgn="base" hangingPunct="0">
        <a:spcBef>
          <a:spcPct val="20000"/>
        </a:spcBef>
        <a:spcAft>
          <a:spcPct val="0"/>
        </a:spcAft>
        <a:buChar char="•"/>
        <a:defRPr sz="2400">
          <a:solidFill>
            <a:schemeClr val="tx1"/>
          </a:solidFill>
          <a:latin typeface="Arial"/>
          <a:ea typeface="+mn-ea"/>
          <a:cs typeface="Arial"/>
        </a:defRPr>
      </a:lvl3pPr>
      <a:lvl4pPr marL="1599790" indent="-228541" algn="l" rtl="0" eaLnBrk="0" fontAlgn="base" hangingPunct="0">
        <a:spcBef>
          <a:spcPct val="20000"/>
        </a:spcBef>
        <a:spcAft>
          <a:spcPct val="0"/>
        </a:spcAft>
        <a:buChar char="–"/>
        <a:defRPr sz="2000">
          <a:solidFill>
            <a:schemeClr val="tx1"/>
          </a:solidFill>
          <a:latin typeface="Arial"/>
          <a:ea typeface="+mn-ea"/>
          <a:cs typeface="Arial"/>
        </a:defRPr>
      </a:lvl4pPr>
      <a:lvl5pPr marL="2056875" indent="-228541" algn="l" rtl="0" eaLnBrk="0" fontAlgn="base" hangingPunct="0">
        <a:spcBef>
          <a:spcPct val="20000"/>
        </a:spcBef>
        <a:spcAft>
          <a:spcPct val="0"/>
        </a:spcAft>
        <a:buChar char="»"/>
        <a:defRPr sz="2000">
          <a:solidFill>
            <a:schemeClr val="tx1"/>
          </a:solidFill>
          <a:latin typeface="Arial"/>
          <a:ea typeface="+mn-ea"/>
          <a:cs typeface="Arial"/>
        </a:defRPr>
      </a:lvl5pPr>
      <a:lvl6pPr marL="2513959" indent="-228541" algn="l" rtl="0" eaLnBrk="0" fontAlgn="base" hangingPunct="0">
        <a:spcBef>
          <a:spcPct val="20000"/>
        </a:spcBef>
        <a:spcAft>
          <a:spcPct val="0"/>
        </a:spcAft>
        <a:buChar char="»"/>
        <a:defRPr sz="2000">
          <a:solidFill>
            <a:schemeClr val="tx1"/>
          </a:solidFill>
          <a:latin typeface="+mn-lt"/>
          <a:ea typeface="+mn-ea"/>
        </a:defRPr>
      </a:lvl6pPr>
      <a:lvl7pPr marL="2971040" indent="-228541" algn="l" rtl="0" eaLnBrk="0" fontAlgn="base" hangingPunct="0">
        <a:spcBef>
          <a:spcPct val="20000"/>
        </a:spcBef>
        <a:spcAft>
          <a:spcPct val="0"/>
        </a:spcAft>
        <a:buChar char="»"/>
        <a:defRPr sz="2000">
          <a:solidFill>
            <a:schemeClr val="tx1"/>
          </a:solidFill>
          <a:latin typeface="+mn-lt"/>
          <a:ea typeface="+mn-ea"/>
        </a:defRPr>
      </a:lvl7pPr>
      <a:lvl8pPr marL="3428124" indent="-228541" algn="l" rtl="0" eaLnBrk="0" fontAlgn="base" hangingPunct="0">
        <a:spcBef>
          <a:spcPct val="20000"/>
        </a:spcBef>
        <a:spcAft>
          <a:spcPct val="0"/>
        </a:spcAft>
        <a:buChar char="»"/>
        <a:defRPr sz="2000">
          <a:solidFill>
            <a:schemeClr val="tx1"/>
          </a:solidFill>
          <a:latin typeface="+mn-lt"/>
          <a:ea typeface="+mn-ea"/>
        </a:defRPr>
      </a:lvl8pPr>
      <a:lvl9pPr marL="3885205" indent="-228541"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p:bgPr>
    </p:bg>
    <p:spTree>
      <p:nvGrpSpPr>
        <p:cNvPr id="1" name=""/>
        <p:cNvGrpSpPr/>
        <p:nvPr/>
      </p:nvGrpSpPr>
      <p:grpSpPr>
        <a:xfrm>
          <a:off x="0" y="0"/>
          <a:ext cx="0" cy="0"/>
          <a:chOff x="0" y="0"/>
          <a:chExt cx="0" cy="0"/>
        </a:xfrm>
      </p:grpSpPr>
      <p:grpSp>
        <p:nvGrpSpPr>
          <p:cNvPr id="199682" name="Group 2"/>
          <p:cNvGrpSpPr>
            <a:grpSpLocks/>
          </p:cNvGrpSpPr>
          <p:nvPr/>
        </p:nvGrpSpPr>
        <p:grpSpPr bwMode="auto">
          <a:xfrm>
            <a:off x="0" y="-1588"/>
            <a:ext cx="9144000" cy="6859588"/>
            <a:chOff x="0" y="-1"/>
            <a:chExt cx="5760" cy="4321"/>
          </a:xfrm>
        </p:grpSpPr>
        <p:sp>
          <p:nvSpPr>
            <p:cNvPr id="199688" name="Rectangle 3"/>
            <p:cNvSpPr>
              <a:spLocks noChangeArrowheads="1"/>
            </p:cNvSpPr>
            <p:nvPr/>
          </p:nvSpPr>
          <p:spPr bwMode="auto">
            <a:xfrm>
              <a:off x="0" y="864"/>
              <a:ext cx="5760" cy="34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Times New Roman" charset="0"/>
                <a:cs typeface="Arial" charset="0"/>
              </a:endParaRPr>
            </a:p>
          </p:txBody>
        </p:sp>
        <p:sp>
          <p:nvSpPr>
            <p:cNvPr id="199689"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Times New Roman" charset="0"/>
                <a:cs typeface="Arial" charset="0"/>
              </a:endParaRPr>
            </a:p>
          </p:txBody>
        </p:sp>
        <p:sp>
          <p:nvSpPr>
            <p:cNvPr id="199690" name="Rectangle 5"/>
            <p:cNvSpPr>
              <a:spLocks noChangeArrowheads="1"/>
            </p:cNvSpPr>
            <p:nvPr/>
          </p:nvSpPr>
          <p:spPr bwMode="white">
            <a:xfrm>
              <a:off x="0" y="-1"/>
              <a:ext cx="5760" cy="101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Times New Roman" charset="0"/>
                <a:cs typeface="Arial" charset="0"/>
              </a:endParaRPr>
            </a:p>
          </p:txBody>
        </p:sp>
        <p:grpSp>
          <p:nvGrpSpPr>
            <p:cNvPr id="199691" name="Group 6"/>
            <p:cNvGrpSpPr>
              <a:grpSpLocks/>
            </p:cNvGrpSpPr>
            <p:nvPr/>
          </p:nvGrpSpPr>
          <p:grpSpPr bwMode="auto">
            <a:xfrm>
              <a:off x="0" y="1014"/>
              <a:ext cx="5760" cy="261"/>
              <a:chOff x="0" y="115"/>
              <a:chExt cx="5760" cy="464"/>
            </a:xfrm>
          </p:grpSpPr>
          <p:sp>
            <p:nvSpPr>
              <p:cNvPr id="199692"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Times New Roman" charset="0"/>
                  <a:cs typeface="Arial" charset="0"/>
                </a:endParaRPr>
              </a:p>
            </p:txBody>
          </p:sp>
          <p:sp>
            <p:nvSpPr>
              <p:cNvPr id="199693" name="Rectangle 8"/>
              <p:cNvSpPr>
                <a:spLocks noChangeArrowheads="1"/>
              </p:cNvSpPr>
              <p:nvPr/>
            </p:nvSpPr>
            <p:spPr bwMode="ltGray">
              <a:xfrm>
                <a:off x="0" y="231"/>
                <a:ext cx="5760" cy="117"/>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Times New Roman" charset="0"/>
                  <a:cs typeface="Arial" charset="0"/>
                </a:endParaRPr>
              </a:p>
            </p:txBody>
          </p:sp>
          <p:sp>
            <p:nvSpPr>
              <p:cNvPr id="199694" name="Rectangle 9"/>
              <p:cNvSpPr>
                <a:spLocks noChangeArrowheads="1"/>
              </p:cNvSpPr>
              <p:nvPr/>
            </p:nvSpPr>
            <p:spPr bwMode="ltGray">
              <a:xfrm>
                <a:off x="0" y="348"/>
                <a:ext cx="5760" cy="11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Times New Roman" charset="0"/>
                  <a:cs typeface="Arial" charset="0"/>
                </a:endParaRPr>
              </a:p>
            </p:txBody>
          </p:sp>
          <p:sp>
            <p:nvSpPr>
              <p:cNvPr id="199695"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Times New Roman" charset="0"/>
                  <a:cs typeface="Arial" charset="0"/>
                </a:endParaRPr>
              </a:p>
            </p:txBody>
          </p:sp>
        </p:grpSp>
      </p:grpSp>
      <p:sp>
        <p:nvSpPr>
          <p:cNvPr id="199683" name="Rectangle 11"/>
          <p:cNvSpPr>
            <a:spLocks noGrp="1" noChangeArrowheads="1"/>
          </p:cNvSpPr>
          <p:nvPr>
            <p:ph type="title"/>
          </p:nvPr>
        </p:nvSpPr>
        <p:spPr bwMode="auto">
          <a:xfrm>
            <a:off x="685800" y="3048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9684" name="Rectangle 12"/>
          <p:cNvSpPr>
            <a:spLocks noGrp="1" noChangeArrowheads="1"/>
          </p:cNvSpPr>
          <p:nvPr>
            <p:ph type="body" idx="1"/>
          </p:nvPr>
        </p:nvSpPr>
        <p:spPr bwMode="auto">
          <a:xfrm>
            <a:off x="685800" y="21336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5165"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eaLnBrk="0" hangingPunct="0">
              <a:spcBef>
                <a:spcPct val="50000"/>
              </a:spcBef>
              <a:defRPr sz="1400" b="0">
                <a:solidFill>
                  <a:srgbClr val="FFFFFF"/>
                </a:solidFill>
                <a:latin typeface="Arial Black"/>
                <a:ea typeface="ＭＳ Ｐゴシック" pitchFamily="34" charset="-128"/>
                <a:cs typeface="+mn-cs"/>
              </a:defRPr>
            </a:lvl1pPr>
          </a:lstStyle>
          <a:p>
            <a:pPr>
              <a:defRPr/>
            </a:pPr>
            <a:endParaRPr lang="en-US"/>
          </a:p>
        </p:txBody>
      </p:sp>
      <p:sp>
        <p:nvSpPr>
          <p:cNvPr id="305166" name="Rectangle 14"/>
          <p:cNvSpPr>
            <a:spLocks noGrp="1" noChangeArrowheads="1"/>
          </p:cNvSpPr>
          <p:nvPr>
            <p:ph type="ftr" sz="quarter" idx="3"/>
          </p:nvPr>
        </p:nvSpPr>
        <p:spPr bwMode="auto">
          <a:xfrm>
            <a:off x="3124200" y="64008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eaLnBrk="0" hangingPunct="0">
              <a:spcBef>
                <a:spcPct val="50000"/>
              </a:spcBef>
              <a:defRPr sz="1400" b="0">
                <a:solidFill>
                  <a:srgbClr val="FFFFFF"/>
                </a:solidFill>
                <a:latin typeface="Arial Black"/>
                <a:ea typeface="ＭＳ Ｐゴシック" pitchFamily="34" charset="-128"/>
                <a:cs typeface="+mn-cs"/>
              </a:defRPr>
            </a:lvl1pPr>
          </a:lstStyle>
          <a:p>
            <a:pPr>
              <a:defRPr/>
            </a:pPr>
            <a:endParaRPr lang="en-US"/>
          </a:p>
        </p:txBody>
      </p:sp>
      <p:sp>
        <p:nvSpPr>
          <p:cNvPr id="305167"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a:spcBef>
                <a:spcPct val="50000"/>
              </a:spcBef>
              <a:defRPr sz="1400">
                <a:solidFill>
                  <a:srgbClr val="FFFFFF"/>
                </a:solidFill>
                <a:latin typeface="Arial Black" charset="0"/>
              </a:defRPr>
            </a:lvl1pPr>
          </a:lstStyle>
          <a:p>
            <a:pPr>
              <a:defRPr/>
            </a:pPr>
            <a:fld id="{41F1961F-F86F-9F4D-B2E2-0D89CF27A3EA}" type="slidenum">
              <a:rPr lang="en-US"/>
              <a:pPr>
                <a:defRPr/>
              </a:pPr>
              <a:t>‹#›</a:t>
            </a:fld>
            <a:endParaRPr lang="en-US"/>
          </a:p>
        </p:txBody>
      </p:sp>
    </p:spTree>
    <p:extLst>
      <p:ext uri="{BB962C8B-B14F-4D97-AF65-F5344CB8AC3E}">
        <p14:creationId xmlns:p14="http://schemas.microsoft.com/office/powerpoint/2010/main" val="1175514408"/>
      </p:ext>
    </p:extLst>
  </p:cSld>
  <p:clrMap bg1="lt1" tx1="dk1" bg2="lt2" tx2="dk2" accent1="accent1" accent2="accent2" accent3="accent3" accent4="accent4" accent5="accent5" accent6="accent6" hlink="hlink" folHlink="folHlink"/>
  <p:sldLayoutIdLst>
    <p:sldLayoutId id="2147487814" r:id="rId1"/>
  </p:sldLayoutIdLst>
  <p:txStyles>
    <p:titleStyle>
      <a:lvl1pPr algn="ctr" rtl="0" eaLnBrk="0" fontAlgn="base" hangingPunct="0">
        <a:spcBef>
          <a:spcPct val="0"/>
        </a:spcBef>
        <a:spcAft>
          <a:spcPct val="0"/>
        </a:spcAft>
        <a:defRPr kumimoji="1"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kumimoji="1" sz="4400">
          <a:solidFill>
            <a:schemeClr val="tx2"/>
          </a:solidFill>
          <a:latin typeface="Arial Black" charset="0"/>
          <a:ea typeface="ＭＳ Ｐゴシック" charset="0"/>
          <a:cs typeface="ＭＳ Ｐゴシック" charset="0"/>
        </a:defRPr>
      </a:lvl2pPr>
      <a:lvl3pPr algn="ctr" rtl="0" eaLnBrk="0" fontAlgn="base" hangingPunct="0">
        <a:spcBef>
          <a:spcPct val="0"/>
        </a:spcBef>
        <a:spcAft>
          <a:spcPct val="0"/>
        </a:spcAft>
        <a:defRPr kumimoji="1" sz="4400">
          <a:solidFill>
            <a:schemeClr val="tx2"/>
          </a:solidFill>
          <a:latin typeface="Arial Black" charset="0"/>
          <a:ea typeface="ＭＳ Ｐゴシック" charset="0"/>
          <a:cs typeface="ＭＳ Ｐゴシック" charset="0"/>
        </a:defRPr>
      </a:lvl3pPr>
      <a:lvl4pPr algn="ctr" rtl="0" eaLnBrk="0" fontAlgn="base" hangingPunct="0">
        <a:spcBef>
          <a:spcPct val="0"/>
        </a:spcBef>
        <a:spcAft>
          <a:spcPct val="0"/>
        </a:spcAft>
        <a:defRPr kumimoji="1" sz="4400">
          <a:solidFill>
            <a:schemeClr val="tx2"/>
          </a:solidFill>
          <a:latin typeface="Arial Black" charset="0"/>
          <a:ea typeface="ＭＳ Ｐゴシック" charset="0"/>
          <a:cs typeface="ＭＳ Ｐゴシック" charset="0"/>
        </a:defRPr>
      </a:lvl4pPr>
      <a:lvl5pPr algn="ctr" rtl="0" eaLnBrk="0" fontAlgn="base" hangingPunct="0">
        <a:spcBef>
          <a:spcPct val="0"/>
        </a:spcBef>
        <a:spcAft>
          <a:spcPct val="0"/>
        </a:spcAft>
        <a:defRPr kumimoji="1" sz="4400">
          <a:solidFill>
            <a:schemeClr val="tx2"/>
          </a:solidFill>
          <a:latin typeface="Arial Black" charset="0"/>
          <a:ea typeface="ＭＳ Ｐゴシック" charset="0"/>
          <a:cs typeface="ＭＳ Ｐゴシック" charset="0"/>
        </a:defRPr>
      </a:lvl5pPr>
      <a:lvl6pPr marL="457200" algn="ctr" rtl="0" eaLnBrk="0" fontAlgn="base" hangingPunct="0">
        <a:spcBef>
          <a:spcPct val="0"/>
        </a:spcBef>
        <a:spcAft>
          <a:spcPct val="0"/>
        </a:spcAft>
        <a:defRPr kumimoji="1" sz="4400">
          <a:solidFill>
            <a:schemeClr val="tx2"/>
          </a:solidFill>
          <a:latin typeface="Arial Black" charset="0"/>
        </a:defRPr>
      </a:lvl6pPr>
      <a:lvl7pPr marL="914400" algn="ctr" rtl="0" eaLnBrk="0" fontAlgn="base" hangingPunct="0">
        <a:spcBef>
          <a:spcPct val="0"/>
        </a:spcBef>
        <a:spcAft>
          <a:spcPct val="0"/>
        </a:spcAft>
        <a:defRPr kumimoji="1" sz="4400">
          <a:solidFill>
            <a:schemeClr val="tx2"/>
          </a:solidFill>
          <a:latin typeface="Arial Black" charset="0"/>
        </a:defRPr>
      </a:lvl7pPr>
      <a:lvl8pPr marL="1371600" algn="ctr" rtl="0" eaLnBrk="0" fontAlgn="base" hangingPunct="0">
        <a:spcBef>
          <a:spcPct val="0"/>
        </a:spcBef>
        <a:spcAft>
          <a:spcPct val="0"/>
        </a:spcAft>
        <a:defRPr kumimoji="1" sz="4400">
          <a:solidFill>
            <a:schemeClr val="tx2"/>
          </a:solidFill>
          <a:latin typeface="Arial Black" charset="0"/>
        </a:defRPr>
      </a:lvl8pPr>
      <a:lvl9pPr marL="1828800" algn="ctr" rtl="0" eaLnBrk="0" fontAlgn="base" hangingPunct="0">
        <a:spcBef>
          <a:spcPct val="0"/>
        </a:spcBef>
        <a:spcAft>
          <a:spcPct val="0"/>
        </a:spcAft>
        <a:defRPr kumimoji="1" sz="4400">
          <a:solidFill>
            <a:schemeClr val="tx2"/>
          </a:solidFill>
          <a:latin typeface="Arial Black" charset="0"/>
        </a:defRPr>
      </a:lvl9pPr>
    </p:titleStyle>
    <p:bodyStyle>
      <a:lvl1pPr marL="342900" indent="-342900" algn="l" rtl="0" eaLnBrk="0" fontAlgn="base" hangingPunct="0">
        <a:spcBef>
          <a:spcPct val="20000"/>
        </a:spcBef>
        <a:spcAft>
          <a:spcPct val="0"/>
        </a:spcAft>
        <a:buClr>
          <a:schemeClr val="accent1"/>
        </a:buClr>
        <a:buChar char="•"/>
        <a:defRPr kumimoji="1"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hlink"/>
        </a:buClr>
        <a:buChar char="•"/>
        <a:defRPr kumimoji="1" sz="2800">
          <a:solidFill>
            <a:schemeClr val="tx1"/>
          </a:solidFill>
          <a:latin typeface="+mn-lt"/>
          <a:ea typeface="ＭＳ Ｐゴシック" charset="-128"/>
        </a:defRPr>
      </a:lvl2pPr>
      <a:lvl3pPr marL="1143000" indent="-228600" algn="l" rtl="0" eaLnBrk="0" fontAlgn="base" hangingPunct="0">
        <a:spcBef>
          <a:spcPct val="20000"/>
        </a:spcBef>
        <a:spcAft>
          <a:spcPct val="0"/>
        </a:spcAft>
        <a:buClr>
          <a:schemeClr val="accent2"/>
        </a:buClr>
        <a:buChar char="•"/>
        <a:defRPr kumimoji="1" sz="2400">
          <a:solidFill>
            <a:schemeClr val="tx1"/>
          </a:solidFill>
          <a:latin typeface="+mn-lt"/>
          <a:ea typeface="ＭＳ Ｐゴシック" charset="-128"/>
        </a:defRPr>
      </a:lvl3pPr>
      <a:lvl4pPr marL="1600200" indent="-228600" algn="l" rtl="0" eaLnBrk="0" fontAlgn="base" hangingPunct="0">
        <a:spcBef>
          <a:spcPct val="20000"/>
        </a:spcBef>
        <a:spcAft>
          <a:spcPct val="0"/>
        </a:spcAft>
        <a:buClr>
          <a:schemeClr val="tx2"/>
        </a:buClr>
        <a:buChar char="•"/>
        <a:defRPr kumimoji="1"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accent2"/>
        </a:buClr>
        <a:buChar char="•"/>
        <a:defRPr kumimoji="1" sz="2000">
          <a:solidFill>
            <a:schemeClr val="tx1"/>
          </a:solidFill>
          <a:latin typeface="+mn-lt"/>
          <a:ea typeface="ＭＳ Ｐゴシック" charset="-128"/>
        </a:defRPr>
      </a:lvl5pPr>
      <a:lvl6pPr marL="2514600" indent="-228600" algn="l" rtl="0" eaLnBrk="0" fontAlgn="base" hangingPunct="0">
        <a:spcBef>
          <a:spcPct val="20000"/>
        </a:spcBef>
        <a:spcAft>
          <a:spcPct val="0"/>
        </a:spcAft>
        <a:buClr>
          <a:schemeClr val="accent2"/>
        </a:buClr>
        <a:buChar char="•"/>
        <a:defRPr kumimoji="1" sz="2000">
          <a:solidFill>
            <a:schemeClr val="tx1"/>
          </a:solidFill>
          <a:latin typeface="+mn-lt"/>
          <a:ea typeface="ＭＳ Ｐゴシック" charset="-128"/>
        </a:defRPr>
      </a:lvl6pPr>
      <a:lvl7pPr marL="2971800" indent="-228600" algn="l" rtl="0" eaLnBrk="0" fontAlgn="base" hangingPunct="0">
        <a:spcBef>
          <a:spcPct val="20000"/>
        </a:spcBef>
        <a:spcAft>
          <a:spcPct val="0"/>
        </a:spcAft>
        <a:buClr>
          <a:schemeClr val="accent2"/>
        </a:buClr>
        <a:buChar char="•"/>
        <a:defRPr kumimoji="1" sz="2000">
          <a:solidFill>
            <a:schemeClr val="tx1"/>
          </a:solidFill>
          <a:latin typeface="+mn-lt"/>
          <a:ea typeface="ＭＳ Ｐゴシック" charset="-128"/>
        </a:defRPr>
      </a:lvl7pPr>
      <a:lvl8pPr marL="3429000" indent="-228600" algn="l" rtl="0" eaLnBrk="0" fontAlgn="base" hangingPunct="0">
        <a:spcBef>
          <a:spcPct val="20000"/>
        </a:spcBef>
        <a:spcAft>
          <a:spcPct val="0"/>
        </a:spcAft>
        <a:buClr>
          <a:schemeClr val="accent2"/>
        </a:buClr>
        <a:buChar char="•"/>
        <a:defRPr kumimoji="1" sz="2000">
          <a:solidFill>
            <a:schemeClr val="tx1"/>
          </a:solidFill>
          <a:latin typeface="+mn-lt"/>
          <a:ea typeface="ＭＳ Ｐゴシック" charset="-128"/>
        </a:defRPr>
      </a:lvl8pPr>
      <a:lvl9pPr marL="3886200" indent="-228600" algn="l" rtl="0" eaLnBrk="0" fontAlgn="base" hangingPunct="0">
        <a:spcBef>
          <a:spcPct val="20000"/>
        </a:spcBef>
        <a:spcAft>
          <a:spcPct val="0"/>
        </a:spcAft>
        <a:buClr>
          <a:schemeClr val="accent2"/>
        </a:buClr>
        <a:buChar char="•"/>
        <a:defRPr kumimoji="1"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0173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0173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0">
                <a:solidFill>
                  <a:srgbClr val="000000"/>
                </a:solidFill>
                <a:latin typeface="Times New Roman"/>
                <a:ea typeface="ＭＳ Ｐゴシック"/>
                <a:cs typeface="+mn-cs"/>
              </a:defRPr>
            </a:lvl1pPr>
          </a:lstStyle>
          <a:p>
            <a:pPr>
              <a:defRPr/>
            </a:pPr>
            <a:endParaRPr lang="en-US"/>
          </a:p>
        </p:txBody>
      </p:sp>
      <p:sp>
        <p:nvSpPr>
          <p:cNvPr id="614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0">
                <a:solidFill>
                  <a:srgbClr val="000000"/>
                </a:solidFill>
                <a:latin typeface="Times New Roman"/>
                <a:ea typeface="ＭＳ Ｐゴシック"/>
                <a:cs typeface="+mn-cs"/>
              </a:defRPr>
            </a:lvl1pPr>
          </a:lstStyle>
          <a:p>
            <a:pPr>
              <a:defRPr/>
            </a:pPr>
            <a:endParaRPr lang="en-US"/>
          </a:p>
        </p:txBody>
      </p:sp>
      <p:sp>
        <p:nvSpPr>
          <p:cNvPr id="615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0">
                <a:solidFill>
                  <a:srgbClr val="000000"/>
                </a:solidFill>
                <a:latin typeface="Times New Roman" charset="0"/>
                <a:cs typeface="ＭＳ Ｐゴシック" charset="0"/>
              </a:defRPr>
            </a:lvl1pPr>
          </a:lstStyle>
          <a:p>
            <a:pPr>
              <a:defRPr/>
            </a:pPr>
            <a:fld id="{A1CC360E-1C80-8E46-A94D-D86118FAE9A2}" type="slidenum">
              <a:rPr lang="en-US"/>
              <a:pPr>
                <a:defRPr/>
              </a:pPr>
              <a:t>‹#›</a:t>
            </a:fld>
            <a:endParaRPr lang="en-US"/>
          </a:p>
        </p:txBody>
      </p:sp>
    </p:spTree>
    <p:extLst>
      <p:ext uri="{BB962C8B-B14F-4D97-AF65-F5344CB8AC3E}">
        <p14:creationId xmlns:p14="http://schemas.microsoft.com/office/powerpoint/2010/main" val="1574635360"/>
      </p:ext>
    </p:extLst>
  </p:cSld>
  <p:clrMap bg1="lt1" tx1="dk1" bg2="lt2" tx2="dk2" accent1="accent1" accent2="accent2" accent3="accent3" accent4="accent4" accent5="accent5" accent6="accent6" hlink="hlink" folHlink="folHlink"/>
  <p:sldLayoutIdLst>
    <p:sldLayoutId id="2147487816" r:id="rId1"/>
    <p:sldLayoutId id="2147487817" r:id="rId2"/>
    <p:sldLayoutId id="2147487818" r:id="rId3"/>
    <p:sldLayoutId id="2147487819" r:id="rId4"/>
    <p:sldLayoutId id="2147487820" r:id="rId5"/>
    <p:sldLayoutId id="2147487821" r:id="rId6"/>
    <p:sldLayoutId id="2147487822" r:id="rId7"/>
    <p:sldLayoutId id="2147487823" r:id="rId8"/>
    <p:sldLayoutId id="2147487824" r:id="rId9"/>
    <p:sldLayoutId id="2147487825" r:id="rId10"/>
    <p:sldLayoutId id="2147487826"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n-ea"/>
          <a:cs typeface="Arial"/>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7890" name="Picture 2"/>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ltGray">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891" name="Rectangle 3"/>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7892" name="Rectangle 4"/>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941" name="Rectangle 5"/>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kumimoji="1" sz="1400">
                <a:latin typeface="+mn-lt"/>
                <a:ea typeface="ＭＳ Ｐゴシック" charset="-128"/>
                <a:cs typeface="ＭＳ Ｐゴシック" charset="-128"/>
              </a:defRPr>
            </a:lvl1pPr>
          </a:lstStyle>
          <a:p>
            <a:pPr>
              <a:defRPr/>
            </a:pPr>
            <a:endParaRPr lang="en-US"/>
          </a:p>
        </p:txBody>
      </p:sp>
      <p:sp>
        <p:nvSpPr>
          <p:cNvPr id="39942" name="Rectangle 6"/>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latin typeface="+mn-lt"/>
                <a:ea typeface="ＭＳ Ｐゴシック" charset="-128"/>
                <a:cs typeface="ＭＳ Ｐゴシック" charset="-128"/>
              </a:defRPr>
            </a:lvl1pPr>
          </a:lstStyle>
          <a:p>
            <a:pPr>
              <a:defRPr/>
            </a:pPr>
            <a:endParaRPr lang="en-US"/>
          </a:p>
        </p:txBody>
      </p:sp>
      <p:sp>
        <p:nvSpPr>
          <p:cNvPr id="39943" name="Rectangle 7"/>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kumimoji="1" sz="1400">
                <a:latin typeface="Helvetica" charset="0"/>
              </a:defRPr>
            </a:lvl1pPr>
          </a:lstStyle>
          <a:p>
            <a:pPr>
              <a:defRPr/>
            </a:pPr>
            <a:fld id="{5FF9B549-09E9-C444-A923-188B464E507C}"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672" r:id="rId1"/>
    <p:sldLayoutId id="2147486673" r:id="rId2"/>
    <p:sldLayoutId id="2147486674" r:id="rId3"/>
    <p:sldLayoutId id="2147486675" r:id="rId4"/>
    <p:sldLayoutId id="2147486676" r:id="rId5"/>
    <p:sldLayoutId id="2147486677" r:id="rId6"/>
    <p:sldLayoutId id="2147486678" r:id="rId7"/>
    <p:sldLayoutId id="2147486679" r:id="rId8"/>
    <p:sldLayoutId id="2147486680" r:id="rId9"/>
    <p:sldLayoutId id="2147486681" r:id="rId10"/>
    <p:sldLayoutId id="2147486682" r:id="rId11"/>
  </p:sldLayoutIdLst>
  <p:txStyles>
    <p:titleStyle>
      <a:lvl1pPr algn="ctr" rtl="0" eaLnBrk="0" fontAlgn="base" hangingPunct="0">
        <a:spcBef>
          <a:spcPct val="0"/>
        </a:spcBef>
        <a:spcAft>
          <a:spcPct val="0"/>
        </a:spcAft>
        <a:defRPr kumimoji="1" sz="4400" b="1">
          <a:solidFill>
            <a:schemeClr val="tx2"/>
          </a:solidFill>
          <a:latin typeface="+mj-lt"/>
          <a:ea typeface="+mj-ea"/>
          <a:cs typeface="+mj-cs"/>
        </a:defRPr>
      </a:lvl1pPr>
      <a:lvl2pPr algn="ctr" rtl="0" eaLnBrk="0" fontAlgn="base" hangingPunct="0">
        <a:spcBef>
          <a:spcPct val="0"/>
        </a:spcBef>
        <a:spcAft>
          <a:spcPct val="0"/>
        </a:spcAft>
        <a:defRPr kumimoji="1" sz="4400" b="1">
          <a:solidFill>
            <a:schemeClr val="tx2"/>
          </a:solidFill>
          <a:latin typeface="Helvetica" charset="0"/>
          <a:ea typeface="ＭＳ Ｐゴシック" charset="-128"/>
          <a:cs typeface="ＭＳ Ｐゴシック" charset="-128"/>
        </a:defRPr>
      </a:lvl2pPr>
      <a:lvl3pPr algn="ctr" rtl="0" eaLnBrk="0" fontAlgn="base" hangingPunct="0">
        <a:spcBef>
          <a:spcPct val="0"/>
        </a:spcBef>
        <a:spcAft>
          <a:spcPct val="0"/>
        </a:spcAft>
        <a:defRPr kumimoji="1" sz="4400" b="1">
          <a:solidFill>
            <a:schemeClr val="tx2"/>
          </a:solidFill>
          <a:latin typeface="Helvetica" charset="0"/>
          <a:ea typeface="ＭＳ Ｐゴシック" charset="-128"/>
          <a:cs typeface="ＭＳ Ｐゴシック" charset="-128"/>
        </a:defRPr>
      </a:lvl3pPr>
      <a:lvl4pPr algn="ctr" rtl="0" eaLnBrk="0" fontAlgn="base" hangingPunct="0">
        <a:spcBef>
          <a:spcPct val="0"/>
        </a:spcBef>
        <a:spcAft>
          <a:spcPct val="0"/>
        </a:spcAft>
        <a:defRPr kumimoji="1" sz="4400" b="1">
          <a:solidFill>
            <a:schemeClr val="tx2"/>
          </a:solidFill>
          <a:latin typeface="Helvetica" charset="0"/>
          <a:ea typeface="ＭＳ Ｐゴシック" charset="-128"/>
          <a:cs typeface="ＭＳ Ｐゴシック" charset="-128"/>
        </a:defRPr>
      </a:lvl4pPr>
      <a:lvl5pPr algn="ctr" rtl="0" eaLnBrk="0" fontAlgn="base" hangingPunct="0">
        <a:spcBef>
          <a:spcPct val="0"/>
        </a:spcBef>
        <a:spcAft>
          <a:spcPct val="0"/>
        </a:spcAft>
        <a:defRPr kumimoji="1" sz="4400" b="1">
          <a:solidFill>
            <a:schemeClr val="tx2"/>
          </a:solidFill>
          <a:latin typeface="Helvetica" charset="0"/>
          <a:ea typeface="ＭＳ Ｐゴシック" charset="-128"/>
          <a:cs typeface="ＭＳ Ｐゴシック" charset="-128"/>
        </a:defRPr>
      </a:lvl5pPr>
      <a:lvl6pPr marL="457200" algn="ctr" rtl="0" eaLnBrk="0" fontAlgn="base" hangingPunct="0">
        <a:spcBef>
          <a:spcPct val="0"/>
        </a:spcBef>
        <a:spcAft>
          <a:spcPct val="0"/>
        </a:spcAft>
        <a:defRPr kumimoji="1" sz="4400" b="1">
          <a:solidFill>
            <a:schemeClr val="tx2"/>
          </a:solidFill>
          <a:latin typeface="Helvetica" charset="0"/>
          <a:ea typeface="ＭＳ Ｐゴシック" charset="-128"/>
          <a:cs typeface="ＭＳ Ｐゴシック" charset="-128"/>
        </a:defRPr>
      </a:lvl6pPr>
      <a:lvl7pPr marL="914400" algn="ctr" rtl="0" eaLnBrk="0" fontAlgn="base" hangingPunct="0">
        <a:spcBef>
          <a:spcPct val="0"/>
        </a:spcBef>
        <a:spcAft>
          <a:spcPct val="0"/>
        </a:spcAft>
        <a:defRPr kumimoji="1" sz="4400" b="1">
          <a:solidFill>
            <a:schemeClr val="tx2"/>
          </a:solidFill>
          <a:latin typeface="Helvetica" charset="0"/>
          <a:ea typeface="ＭＳ Ｐゴシック" charset="-128"/>
          <a:cs typeface="ＭＳ Ｐゴシック" charset="-128"/>
        </a:defRPr>
      </a:lvl7pPr>
      <a:lvl8pPr marL="1371600" algn="ctr" rtl="0" eaLnBrk="0" fontAlgn="base" hangingPunct="0">
        <a:spcBef>
          <a:spcPct val="0"/>
        </a:spcBef>
        <a:spcAft>
          <a:spcPct val="0"/>
        </a:spcAft>
        <a:defRPr kumimoji="1" sz="4400" b="1">
          <a:solidFill>
            <a:schemeClr val="tx2"/>
          </a:solidFill>
          <a:latin typeface="Helvetica" charset="0"/>
          <a:ea typeface="ＭＳ Ｐゴシック" charset="-128"/>
          <a:cs typeface="ＭＳ Ｐゴシック" charset="-128"/>
        </a:defRPr>
      </a:lvl8pPr>
      <a:lvl9pPr marL="1828800" algn="ctr" rtl="0" eaLnBrk="0" fontAlgn="base" hangingPunct="0">
        <a:spcBef>
          <a:spcPct val="0"/>
        </a:spcBef>
        <a:spcAft>
          <a:spcPct val="0"/>
        </a:spcAft>
        <a:defRPr kumimoji="1" sz="4400" b="1">
          <a:solidFill>
            <a:schemeClr val="tx2"/>
          </a:solidFill>
          <a:latin typeface="Helvetica"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SzPct val="90000"/>
        <a:buBlip>
          <a:blip r:embed="rId14"/>
        </a:buBlip>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SzPct val="85000"/>
        <a:buBlip>
          <a:blip r:embed="rId15"/>
        </a:buBlip>
        <a:defRPr kumimoji="1" sz="2800">
          <a:solidFill>
            <a:schemeClr val="tx1"/>
          </a:solidFill>
          <a:latin typeface="+mn-lt"/>
          <a:ea typeface="+mn-ea"/>
        </a:defRPr>
      </a:lvl2pPr>
      <a:lvl3pPr marL="1143000" indent="-228600" algn="l" rtl="0" eaLnBrk="0" fontAlgn="base" hangingPunct="0">
        <a:spcBef>
          <a:spcPct val="20000"/>
        </a:spcBef>
        <a:spcAft>
          <a:spcPct val="0"/>
        </a:spcAft>
        <a:buSzPct val="95000"/>
        <a:buBlip>
          <a:blip r:embed="rId14"/>
        </a:buBlip>
        <a:defRPr kumimoji="1" sz="2400">
          <a:solidFill>
            <a:schemeClr val="tx1"/>
          </a:solidFill>
          <a:latin typeface="+mn-lt"/>
          <a:ea typeface="+mn-ea"/>
        </a:defRPr>
      </a:lvl3pPr>
      <a:lvl4pPr marL="1600200" indent="-228600" algn="l" rtl="0" eaLnBrk="0" fontAlgn="base" hangingPunct="0">
        <a:spcBef>
          <a:spcPct val="20000"/>
        </a:spcBef>
        <a:spcAft>
          <a:spcPct val="0"/>
        </a:spcAft>
        <a:buSzPct val="100000"/>
        <a:buBlip>
          <a:blip r:embed="rId15"/>
        </a:buBlip>
        <a:defRPr kumimoji="1" sz="2000">
          <a:solidFill>
            <a:schemeClr val="tx1"/>
          </a:solidFill>
          <a:latin typeface="+mn-lt"/>
          <a:ea typeface="+mn-ea"/>
        </a:defRPr>
      </a:lvl4pPr>
      <a:lvl5pPr marL="2057400" indent="-228600" algn="l" rtl="0" eaLnBrk="0" fontAlgn="base" hangingPunct="0">
        <a:spcBef>
          <a:spcPct val="20000"/>
        </a:spcBef>
        <a:spcAft>
          <a:spcPct val="0"/>
        </a:spcAft>
        <a:buBlip>
          <a:blip r:embed="rId14"/>
        </a:buBlip>
        <a:defRPr kumimoji="1" sz="2000">
          <a:solidFill>
            <a:schemeClr val="tx1"/>
          </a:solidFill>
          <a:latin typeface="+mn-lt"/>
          <a:ea typeface="+mn-ea"/>
        </a:defRPr>
      </a:lvl5pPr>
      <a:lvl6pPr marL="2514600" indent="-228600" algn="l" rtl="0" eaLnBrk="0" fontAlgn="base" hangingPunct="0">
        <a:spcBef>
          <a:spcPct val="20000"/>
        </a:spcBef>
        <a:spcAft>
          <a:spcPct val="0"/>
        </a:spcAft>
        <a:buBlip>
          <a:blip r:embed="rId14"/>
        </a:buBlip>
        <a:defRPr kumimoji="1" sz="2000">
          <a:solidFill>
            <a:schemeClr val="tx1"/>
          </a:solidFill>
          <a:latin typeface="+mn-lt"/>
          <a:ea typeface="+mn-ea"/>
        </a:defRPr>
      </a:lvl6pPr>
      <a:lvl7pPr marL="2971800" indent="-228600" algn="l" rtl="0" eaLnBrk="0" fontAlgn="base" hangingPunct="0">
        <a:spcBef>
          <a:spcPct val="20000"/>
        </a:spcBef>
        <a:spcAft>
          <a:spcPct val="0"/>
        </a:spcAft>
        <a:buBlip>
          <a:blip r:embed="rId14"/>
        </a:buBlip>
        <a:defRPr kumimoji="1" sz="2000">
          <a:solidFill>
            <a:schemeClr val="tx1"/>
          </a:solidFill>
          <a:latin typeface="+mn-lt"/>
          <a:ea typeface="+mn-ea"/>
        </a:defRPr>
      </a:lvl7pPr>
      <a:lvl8pPr marL="3429000" indent="-228600" algn="l" rtl="0" eaLnBrk="0" fontAlgn="base" hangingPunct="0">
        <a:spcBef>
          <a:spcPct val="20000"/>
        </a:spcBef>
        <a:spcAft>
          <a:spcPct val="0"/>
        </a:spcAft>
        <a:buBlip>
          <a:blip r:embed="rId14"/>
        </a:buBlip>
        <a:defRPr kumimoji="1" sz="2000">
          <a:solidFill>
            <a:schemeClr val="tx1"/>
          </a:solidFill>
          <a:latin typeface="+mn-lt"/>
          <a:ea typeface="+mn-ea"/>
        </a:defRPr>
      </a:lvl8pPr>
      <a:lvl9pPr marL="3886200" indent="-228600" algn="l" rtl="0" eaLnBrk="0" fontAlgn="base" hangingPunct="0">
        <a:spcBef>
          <a:spcPct val="20000"/>
        </a:spcBef>
        <a:spcAft>
          <a:spcPct val="0"/>
        </a:spcAft>
        <a:buBlip>
          <a:blip r:embed="rId14"/>
        </a:buBlip>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140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401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747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Arial" pitchFamily="-105" charset="0"/>
                <a:ea typeface="Osaka"/>
                <a:cs typeface="Osaka"/>
              </a:defRPr>
            </a:lvl1pPr>
          </a:lstStyle>
          <a:p>
            <a:pPr>
              <a:defRPr/>
            </a:pPr>
            <a:endParaRPr lang="en-US"/>
          </a:p>
        </p:txBody>
      </p:sp>
      <p:sp>
        <p:nvSpPr>
          <p:cNvPr id="61747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Arial" pitchFamily="-105" charset="0"/>
                <a:ea typeface="Osaka"/>
                <a:cs typeface="Osaka"/>
              </a:defRPr>
            </a:lvl1pPr>
          </a:lstStyle>
          <a:p>
            <a:pPr>
              <a:defRPr/>
            </a:pPr>
            <a:endParaRPr lang="en-US"/>
          </a:p>
        </p:txBody>
      </p:sp>
      <p:sp>
        <p:nvSpPr>
          <p:cNvPr id="61747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Arial" charset="0"/>
                <a:ea typeface="Osaka" charset="0"/>
                <a:cs typeface="Osaka" charset="0"/>
              </a:defRPr>
            </a:lvl1pPr>
          </a:lstStyle>
          <a:p>
            <a:pPr>
              <a:defRPr/>
            </a:pPr>
            <a:fld id="{4525A708-6FA2-2749-8EB6-55A2C6B1687F}" type="slidenum">
              <a:rPr lang="en-US"/>
              <a:pPr>
                <a:defRPr/>
              </a:pPr>
              <a:t>‹#›</a:t>
            </a:fld>
            <a:endParaRPr lang="en-US"/>
          </a:p>
        </p:txBody>
      </p:sp>
    </p:spTree>
    <p:extLst>
      <p:ext uri="{BB962C8B-B14F-4D97-AF65-F5344CB8AC3E}">
        <p14:creationId xmlns:p14="http://schemas.microsoft.com/office/powerpoint/2010/main" val="3214248444"/>
      </p:ext>
    </p:extLst>
  </p:cSld>
  <p:clrMap bg1="lt1" tx1="dk1" bg2="lt2" tx2="dk2" accent1="accent1" accent2="accent2" accent3="accent3" accent4="accent4" accent5="accent5" accent6="accent6" hlink="hlink" folHlink="folHlink"/>
  <p:sldLayoutIdLst>
    <p:sldLayoutId id="2147487828" r:id="rId1"/>
    <p:sldLayoutId id="2147487829" r:id="rId2"/>
    <p:sldLayoutId id="2147487830" r:id="rId3"/>
    <p:sldLayoutId id="2147487831" r:id="rId4"/>
    <p:sldLayoutId id="2147487832" r:id="rId5"/>
    <p:sldLayoutId id="2147487833" r:id="rId6"/>
    <p:sldLayoutId id="2147487834" r:id="rId7"/>
    <p:sldLayoutId id="2147487835" r:id="rId8"/>
    <p:sldLayoutId id="2147487836" r:id="rId9"/>
    <p:sldLayoutId id="2147487837" r:id="rId10"/>
    <p:sldLayoutId id="2147487838" r:id="rId11"/>
    <p:sldLayoutId id="2147487839" r:id="rId1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27330" name="Group 2"/>
          <p:cNvGrpSpPr>
            <a:grpSpLocks/>
          </p:cNvGrpSpPr>
          <p:nvPr/>
        </p:nvGrpSpPr>
        <p:grpSpPr bwMode="auto">
          <a:xfrm>
            <a:off x="0" y="0"/>
            <a:ext cx="9144000" cy="6858000"/>
            <a:chOff x="0" y="0"/>
            <a:chExt cx="5760" cy="4320"/>
          </a:xfrm>
        </p:grpSpPr>
        <p:grpSp>
          <p:nvGrpSpPr>
            <p:cNvPr id="227336" name="Group 3"/>
            <p:cNvGrpSpPr>
              <a:grpSpLocks/>
            </p:cNvGrpSpPr>
            <p:nvPr/>
          </p:nvGrpSpPr>
          <p:grpSpPr bwMode="auto">
            <a:xfrm>
              <a:off x="0" y="0"/>
              <a:ext cx="5760" cy="4320"/>
              <a:chOff x="0" y="0"/>
              <a:chExt cx="5760" cy="4320"/>
            </a:xfrm>
          </p:grpSpPr>
          <p:sp>
            <p:nvSpPr>
              <p:cNvPr id="227347" name="Line 4"/>
              <p:cNvSpPr>
                <a:spLocks noChangeShapeType="1"/>
              </p:cNvSpPr>
              <p:nvPr/>
            </p:nvSpPr>
            <p:spPr bwMode="hidden">
              <a:xfrm>
                <a:off x="288" y="0"/>
                <a:ext cx="0" cy="432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27348" name="Line 5"/>
              <p:cNvSpPr>
                <a:spLocks noChangeShapeType="1"/>
              </p:cNvSpPr>
              <p:nvPr/>
            </p:nvSpPr>
            <p:spPr bwMode="hidden">
              <a:xfrm>
                <a:off x="576" y="0"/>
                <a:ext cx="0" cy="432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27349" name="Line 6"/>
              <p:cNvSpPr>
                <a:spLocks noChangeShapeType="1"/>
              </p:cNvSpPr>
              <p:nvPr/>
            </p:nvSpPr>
            <p:spPr bwMode="hidden">
              <a:xfrm>
                <a:off x="864" y="0"/>
                <a:ext cx="0" cy="432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27350" name="Line 7"/>
              <p:cNvSpPr>
                <a:spLocks noChangeShapeType="1"/>
              </p:cNvSpPr>
              <p:nvPr/>
            </p:nvSpPr>
            <p:spPr bwMode="hidden">
              <a:xfrm>
                <a:off x="1152" y="0"/>
                <a:ext cx="0" cy="432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27351" name="Line 8"/>
              <p:cNvSpPr>
                <a:spLocks noChangeShapeType="1"/>
              </p:cNvSpPr>
              <p:nvPr/>
            </p:nvSpPr>
            <p:spPr bwMode="hidden">
              <a:xfrm>
                <a:off x="1440" y="0"/>
                <a:ext cx="0" cy="432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27352" name="Line 9"/>
              <p:cNvSpPr>
                <a:spLocks noChangeShapeType="1"/>
              </p:cNvSpPr>
              <p:nvPr/>
            </p:nvSpPr>
            <p:spPr bwMode="hidden">
              <a:xfrm>
                <a:off x="1728" y="0"/>
                <a:ext cx="0" cy="432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27353" name="Line 10"/>
              <p:cNvSpPr>
                <a:spLocks noChangeShapeType="1"/>
              </p:cNvSpPr>
              <p:nvPr/>
            </p:nvSpPr>
            <p:spPr bwMode="hidden">
              <a:xfrm>
                <a:off x="2016" y="0"/>
                <a:ext cx="0" cy="432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27354" name="Line 11"/>
              <p:cNvSpPr>
                <a:spLocks noChangeShapeType="1"/>
              </p:cNvSpPr>
              <p:nvPr/>
            </p:nvSpPr>
            <p:spPr bwMode="hidden">
              <a:xfrm>
                <a:off x="2304" y="0"/>
                <a:ext cx="0" cy="432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27355" name="Line 12"/>
              <p:cNvSpPr>
                <a:spLocks noChangeShapeType="1"/>
              </p:cNvSpPr>
              <p:nvPr/>
            </p:nvSpPr>
            <p:spPr bwMode="hidden">
              <a:xfrm>
                <a:off x="2592" y="0"/>
                <a:ext cx="0" cy="432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27356" name="Line 13"/>
              <p:cNvSpPr>
                <a:spLocks noChangeShapeType="1"/>
              </p:cNvSpPr>
              <p:nvPr/>
            </p:nvSpPr>
            <p:spPr bwMode="hidden">
              <a:xfrm>
                <a:off x="2880" y="0"/>
                <a:ext cx="0" cy="432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27357" name="Line 14"/>
              <p:cNvSpPr>
                <a:spLocks noChangeShapeType="1"/>
              </p:cNvSpPr>
              <p:nvPr/>
            </p:nvSpPr>
            <p:spPr bwMode="hidden">
              <a:xfrm>
                <a:off x="3168" y="0"/>
                <a:ext cx="0" cy="432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27358" name="Line 15"/>
              <p:cNvSpPr>
                <a:spLocks noChangeShapeType="1"/>
              </p:cNvSpPr>
              <p:nvPr/>
            </p:nvSpPr>
            <p:spPr bwMode="hidden">
              <a:xfrm>
                <a:off x="3456" y="0"/>
                <a:ext cx="0" cy="432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27359" name="Line 16"/>
              <p:cNvSpPr>
                <a:spLocks noChangeShapeType="1"/>
              </p:cNvSpPr>
              <p:nvPr/>
            </p:nvSpPr>
            <p:spPr bwMode="hidden">
              <a:xfrm>
                <a:off x="3744" y="0"/>
                <a:ext cx="0" cy="432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27360" name="Line 17"/>
              <p:cNvSpPr>
                <a:spLocks noChangeShapeType="1"/>
              </p:cNvSpPr>
              <p:nvPr/>
            </p:nvSpPr>
            <p:spPr bwMode="hidden">
              <a:xfrm>
                <a:off x="4032" y="0"/>
                <a:ext cx="0" cy="432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27361" name="Line 18"/>
              <p:cNvSpPr>
                <a:spLocks noChangeShapeType="1"/>
              </p:cNvSpPr>
              <p:nvPr/>
            </p:nvSpPr>
            <p:spPr bwMode="hidden">
              <a:xfrm>
                <a:off x="4320" y="0"/>
                <a:ext cx="0" cy="432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27362" name="Line 19"/>
              <p:cNvSpPr>
                <a:spLocks noChangeShapeType="1"/>
              </p:cNvSpPr>
              <p:nvPr/>
            </p:nvSpPr>
            <p:spPr bwMode="hidden">
              <a:xfrm>
                <a:off x="4608" y="0"/>
                <a:ext cx="0" cy="432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27363" name="Line 20"/>
              <p:cNvSpPr>
                <a:spLocks noChangeShapeType="1"/>
              </p:cNvSpPr>
              <p:nvPr/>
            </p:nvSpPr>
            <p:spPr bwMode="hidden">
              <a:xfrm>
                <a:off x="4896" y="0"/>
                <a:ext cx="0" cy="432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27364" name="Line 21"/>
              <p:cNvSpPr>
                <a:spLocks noChangeShapeType="1"/>
              </p:cNvSpPr>
              <p:nvPr/>
            </p:nvSpPr>
            <p:spPr bwMode="hidden">
              <a:xfrm>
                <a:off x="5184" y="0"/>
                <a:ext cx="0" cy="432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27365" name="Line 22"/>
              <p:cNvSpPr>
                <a:spLocks noChangeShapeType="1"/>
              </p:cNvSpPr>
              <p:nvPr/>
            </p:nvSpPr>
            <p:spPr bwMode="hidden">
              <a:xfrm>
                <a:off x="5472" y="0"/>
                <a:ext cx="0" cy="432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nvGrpSpPr>
              <p:cNvPr id="227366" name="Group 23"/>
              <p:cNvGrpSpPr>
                <a:grpSpLocks/>
              </p:cNvGrpSpPr>
              <p:nvPr/>
            </p:nvGrpSpPr>
            <p:grpSpPr bwMode="auto">
              <a:xfrm>
                <a:off x="0" y="336"/>
                <a:ext cx="5760" cy="3744"/>
                <a:chOff x="0" y="384"/>
                <a:chExt cx="5760" cy="3744"/>
              </a:xfrm>
            </p:grpSpPr>
            <p:sp>
              <p:nvSpPr>
                <p:cNvPr id="227367" name="Line 24"/>
                <p:cNvSpPr>
                  <a:spLocks noChangeShapeType="1"/>
                </p:cNvSpPr>
                <p:nvPr/>
              </p:nvSpPr>
              <p:spPr bwMode="hidden">
                <a:xfrm>
                  <a:off x="0" y="384"/>
                  <a:ext cx="5760" cy="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27368" name="Line 25"/>
                <p:cNvSpPr>
                  <a:spLocks noChangeShapeType="1"/>
                </p:cNvSpPr>
                <p:nvPr/>
              </p:nvSpPr>
              <p:spPr bwMode="hidden">
                <a:xfrm>
                  <a:off x="0" y="672"/>
                  <a:ext cx="5760" cy="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27369" name="Line 26"/>
                <p:cNvSpPr>
                  <a:spLocks noChangeShapeType="1"/>
                </p:cNvSpPr>
                <p:nvPr/>
              </p:nvSpPr>
              <p:spPr bwMode="hidden">
                <a:xfrm>
                  <a:off x="0" y="960"/>
                  <a:ext cx="5760" cy="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27370" name="Line 27"/>
                <p:cNvSpPr>
                  <a:spLocks noChangeShapeType="1"/>
                </p:cNvSpPr>
                <p:nvPr/>
              </p:nvSpPr>
              <p:spPr bwMode="hidden">
                <a:xfrm>
                  <a:off x="0" y="1248"/>
                  <a:ext cx="5760" cy="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27371" name="Line 28"/>
                <p:cNvSpPr>
                  <a:spLocks noChangeShapeType="1"/>
                </p:cNvSpPr>
                <p:nvPr/>
              </p:nvSpPr>
              <p:spPr bwMode="hidden">
                <a:xfrm>
                  <a:off x="0" y="1536"/>
                  <a:ext cx="5760" cy="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27372" name="Line 29"/>
                <p:cNvSpPr>
                  <a:spLocks noChangeShapeType="1"/>
                </p:cNvSpPr>
                <p:nvPr/>
              </p:nvSpPr>
              <p:spPr bwMode="hidden">
                <a:xfrm>
                  <a:off x="0" y="1824"/>
                  <a:ext cx="5760" cy="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27373" name="Line 30"/>
                <p:cNvSpPr>
                  <a:spLocks noChangeShapeType="1"/>
                </p:cNvSpPr>
                <p:nvPr/>
              </p:nvSpPr>
              <p:spPr bwMode="hidden">
                <a:xfrm>
                  <a:off x="0" y="2112"/>
                  <a:ext cx="5760" cy="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27374" name="Line 31"/>
                <p:cNvSpPr>
                  <a:spLocks noChangeShapeType="1"/>
                </p:cNvSpPr>
                <p:nvPr/>
              </p:nvSpPr>
              <p:spPr bwMode="hidden">
                <a:xfrm>
                  <a:off x="0" y="2400"/>
                  <a:ext cx="5760" cy="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27375" name="Line 32"/>
                <p:cNvSpPr>
                  <a:spLocks noChangeShapeType="1"/>
                </p:cNvSpPr>
                <p:nvPr/>
              </p:nvSpPr>
              <p:spPr bwMode="hidden">
                <a:xfrm>
                  <a:off x="0" y="2688"/>
                  <a:ext cx="5760" cy="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27376" name="Line 33"/>
                <p:cNvSpPr>
                  <a:spLocks noChangeShapeType="1"/>
                </p:cNvSpPr>
                <p:nvPr/>
              </p:nvSpPr>
              <p:spPr bwMode="hidden">
                <a:xfrm>
                  <a:off x="0" y="2976"/>
                  <a:ext cx="5760" cy="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27377" name="Line 34"/>
                <p:cNvSpPr>
                  <a:spLocks noChangeShapeType="1"/>
                </p:cNvSpPr>
                <p:nvPr/>
              </p:nvSpPr>
              <p:spPr bwMode="hidden">
                <a:xfrm>
                  <a:off x="0" y="3264"/>
                  <a:ext cx="5760" cy="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27378" name="Line 35"/>
                <p:cNvSpPr>
                  <a:spLocks noChangeShapeType="1"/>
                </p:cNvSpPr>
                <p:nvPr/>
              </p:nvSpPr>
              <p:spPr bwMode="hidden">
                <a:xfrm>
                  <a:off x="0" y="3552"/>
                  <a:ext cx="5760" cy="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27379" name="Line 36"/>
                <p:cNvSpPr>
                  <a:spLocks noChangeShapeType="1"/>
                </p:cNvSpPr>
                <p:nvPr/>
              </p:nvSpPr>
              <p:spPr bwMode="hidden">
                <a:xfrm>
                  <a:off x="0" y="3840"/>
                  <a:ext cx="5760" cy="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227380" name="Line 37"/>
                <p:cNvSpPr>
                  <a:spLocks noChangeShapeType="1"/>
                </p:cNvSpPr>
                <p:nvPr/>
              </p:nvSpPr>
              <p:spPr bwMode="hidden">
                <a:xfrm>
                  <a:off x="0" y="4128"/>
                  <a:ext cx="5760" cy="0"/>
                </a:xfrm>
                <a:prstGeom prst="line">
                  <a:avLst/>
                </a:prstGeom>
                <a:noFill/>
                <a:ln w="9525">
                  <a:pattFill prst="pct50">
                    <a:fgClr>
                      <a:schemeClr val="bg1"/>
                    </a:fgClr>
                    <a:bgClr>
                      <a:schemeClr val="folHlink"/>
                    </a:bgClr>
                  </a:patt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grpSp>
        <p:sp>
          <p:nvSpPr>
            <p:cNvPr id="227337" name="Freeform 38" descr="50%"/>
            <p:cNvSpPr>
              <a:spLocks/>
            </p:cNvSpPr>
            <p:nvPr/>
          </p:nvSpPr>
          <p:spPr bwMode="ltGray">
            <a:xfrm rot="16200000" flipV="1">
              <a:off x="4614" y="3544"/>
              <a:ext cx="274" cy="1250"/>
            </a:xfrm>
            <a:custGeom>
              <a:avLst/>
              <a:gdLst>
                <a:gd name="T0" fmla="*/ 0 w 290"/>
                <a:gd name="T1" fmla="*/ 2 h 1250"/>
                <a:gd name="T2" fmla="*/ 180 w 290"/>
                <a:gd name="T3" fmla="*/ 2 h 1250"/>
                <a:gd name="T4" fmla="*/ 217 w 290"/>
                <a:gd name="T5" fmla="*/ 50 h 1250"/>
                <a:gd name="T6" fmla="*/ 217 w 290"/>
                <a:gd name="T7" fmla="*/ 1202 h 1250"/>
                <a:gd name="T8" fmla="*/ 180 w 290"/>
                <a:gd name="T9" fmla="*/ 1250 h 1250"/>
                <a:gd name="T10" fmla="*/ 0 w 290"/>
                <a:gd name="T11" fmla="*/ 1250 h 1250"/>
                <a:gd name="T12" fmla="*/ 0 w 290"/>
                <a:gd name="T13" fmla="*/ 2 h 125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90" h="1250">
                  <a:moveTo>
                    <a:pt x="0" y="2"/>
                  </a:moveTo>
                  <a:cubicBezTo>
                    <a:pt x="0" y="2"/>
                    <a:pt x="120" y="2"/>
                    <a:pt x="240" y="2"/>
                  </a:cubicBezTo>
                  <a:cubicBezTo>
                    <a:pt x="262" y="0"/>
                    <a:pt x="290" y="12"/>
                    <a:pt x="288" y="50"/>
                  </a:cubicBezTo>
                  <a:cubicBezTo>
                    <a:pt x="288" y="626"/>
                    <a:pt x="288" y="1202"/>
                    <a:pt x="288" y="1202"/>
                  </a:cubicBezTo>
                  <a:cubicBezTo>
                    <a:pt x="288" y="1232"/>
                    <a:pt x="274" y="1250"/>
                    <a:pt x="240" y="1250"/>
                  </a:cubicBezTo>
                  <a:cubicBezTo>
                    <a:pt x="120" y="1250"/>
                    <a:pt x="0" y="1250"/>
                    <a:pt x="0" y="1250"/>
                  </a:cubicBezTo>
                  <a:lnTo>
                    <a:pt x="0" y="2"/>
                  </a:lnTo>
                  <a:close/>
                </a:path>
              </a:pathLst>
            </a:custGeom>
            <a:pattFill prst="pct50">
              <a:fgClr>
                <a:schemeClr val="bg2"/>
              </a:fgClr>
              <a:bgClr>
                <a:schemeClr val="bg1"/>
              </a:bgClr>
            </a:patt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227338" name="Rectangle 39" descr="Dark vertical"/>
            <p:cNvSpPr>
              <a:spLocks noChangeArrowheads="1"/>
            </p:cNvSpPr>
            <p:nvPr/>
          </p:nvSpPr>
          <p:spPr bwMode="auto">
            <a:xfrm rot="16200000" flipV="1">
              <a:off x="4729" y="3680"/>
              <a:ext cx="32" cy="1248"/>
            </a:xfrm>
            <a:prstGeom prst="rect">
              <a:avLst/>
            </a:prstGeom>
            <a:pattFill prst="dkVert">
              <a:fgClr>
                <a:schemeClr val="accent1"/>
              </a:fgClr>
              <a:bgClr>
                <a:schemeClr val="bg1"/>
              </a:bgClr>
            </a:patt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Times New Roman" charset="0"/>
              </a:endParaRPr>
            </a:p>
          </p:txBody>
        </p:sp>
        <p:sp>
          <p:nvSpPr>
            <p:cNvPr id="227339" name="Freeform 40" descr="50%"/>
            <p:cNvSpPr>
              <a:spLocks/>
            </p:cNvSpPr>
            <p:nvPr/>
          </p:nvSpPr>
          <p:spPr bwMode="ltGray">
            <a:xfrm rot="16200000" flipV="1">
              <a:off x="877" y="3544"/>
              <a:ext cx="274" cy="1250"/>
            </a:xfrm>
            <a:custGeom>
              <a:avLst/>
              <a:gdLst>
                <a:gd name="T0" fmla="*/ 0 w 290"/>
                <a:gd name="T1" fmla="*/ 2 h 1250"/>
                <a:gd name="T2" fmla="*/ 180 w 290"/>
                <a:gd name="T3" fmla="*/ 2 h 1250"/>
                <a:gd name="T4" fmla="*/ 217 w 290"/>
                <a:gd name="T5" fmla="*/ 50 h 1250"/>
                <a:gd name="T6" fmla="*/ 217 w 290"/>
                <a:gd name="T7" fmla="*/ 1202 h 1250"/>
                <a:gd name="T8" fmla="*/ 180 w 290"/>
                <a:gd name="T9" fmla="*/ 1250 h 1250"/>
                <a:gd name="T10" fmla="*/ 0 w 290"/>
                <a:gd name="T11" fmla="*/ 1250 h 1250"/>
                <a:gd name="T12" fmla="*/ 0 w 290"/>
                <a:gd name="T13" fmla="*/ 2 h 125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90" h="1250">
                  <a:moveTo>
                    <a:pt x="0" y="2"/>
                  </a:moveTo>
                  <a:cubicBezTo>
                    <a:pt x="0" y="2"/>
                    <a:pt x="120" y="2"/>
                    <a:pt x="240" y="2"/>
                  </a:cubicBezTo>
                  <a:cubicBezTo>
                    <a:pt x="262" y="0"/>
                    <a:pt x="290" y="12"/>
                    <a:pt x="288" y="50"/>
                  </a:cubicBezTo>
                  <a:cubicBezTo>
                    <a:pt x="288" y="626"/>
                    <a:pt x="288" y="1202"/>
                    <a:pt x="288" y="1202"/>
                  </a:cubicBezTo>
                  <a:cubicBezTo>
                    <a:pt x="288" y="1232"/>
                    <a:pt x="274" y="1250"/>
                    <a:pt x="240" y="1250"/>
                  </a:cubicBezTo>
                  <a:cubicBezTo>
                    <a:pt x="120" y="1250"/>
                    <a:pt x="0" y="1250"/>
                    <a:pt x="0" y="1250"/>
                  </a:cubicBezTo>
                  <a:lnTo>
                    <a:pt x="0" y="2"/>
                  </a:lnTo>
                  <a:close/>
                </a:path>
              </a:pathLst>
            </a:custGeom>
            <a:pattFill prst="pct50">
              <a:fgClr>
                <a:schemeClr val="bg2"/>
              </a:fgClr>
              <a:bgClr>
                <a:schemeClr val="bg1"/>
              </a:bgClr>
            </a:patt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227340" name="Rectangle 41" descr="Dark vertical"/>
            <p:cNvSpPr>
              <a:spLocks noChangeArrowheads="1"/>
            </p:cNvSpPr>
            <p:nvPr/>
          </p:nvSpPr>
          <p:spPr bwMode="auto">
            <a:xfrm rot="16200000" flipV="1">
              <a:off x="992" y="3680"/>
              <a:ext cx="32" cy="1248"/>
            </a:xfrm>
            <a:prstGeom prst="rect">
              <a:avLst/>
            </a:prstGeom>
            <a:pattFill prst="dkVert">
              <a:fgClr>
                <a:schemeClr val="accent1"/>
              </a:fgClr>
              <a:bgClr>
                <a:schemeClr val="bg1"/>
              </a:bgClr>
            </a:patt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Times New Roman" charset="0"/>
              </a:endParaRPr>
            </a:p>
          </p:txBody>
        </p:sp>
        <p:sp>
          <p:nvSpPr>
            <p:cNvPr id="227341" name="Freeform 42" descr="50%"/>
            <p:cNvSpPr>
              <a:spLocks/>
            </p:cNvSpPr>
            <p:nvPr/>
          </p:nvSpPr>
          <p:spPr bwMode="ltGray">
            <a:xfrm rot="16200000" flipV="1">
              <a:off x="2747" y="3263"/>
              <a:ext cx="274" cy="1817"/>
            </a:xfrm>
            <a:custGeom>
              <a:avLst/>
              <a:gdLst>
                <a:gd name="T0" fmla="*/ 0 w 290"/>
                <a:gd name="T1" fmla="*/ 13 h 1250"/>
                <a:gd name="T2" fmla="*/ 180 w 290"/>
                <a:gd name="T3" fmla="*/ 13 h 1250"/>
                <a:gd name="T4" fmla="*/ 217 w 290"/>
                <a:gd name="T5" fmla="*/ 326 h 1250"/>
                <a:gd name="T6" fmla="*/ 217 w 290"/>
                <a:gd name="T7" fmla="*/ 7799 h 1250"/>
                <a:gd name="T8" fmla="*/ 180 w 290"/>
                <a:gd name="T9" fmla="*/ 8111 h 1250"/>
                <a:gd name="T10" fmla="*/ 0 w 290"/>
                <a:gd name="T11" fmla="*/ 8111 h 1250"/>
                <a:gd name="T12" fmla="*/ 0 w 290"/>
                <a:gd name="T13" fmla="*/ 13 h 125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90" h="1250">
                  <a:moveTo>
                    <a:pt x="0" y="2"/>
                  </a:moveTo>
                  <a:cubicBezTo>
                    <a:pt x="0" y="2"/>
                    <a:pt x="120" y="2"/>
                    <a:pt x="240" y="2"/>
                  </a:cubicBezTo>
                  <a:cubicBezTo>
                    <a:pt x="262" y="0"/>
                    <a:pt x="290" y="12"/>
                    <a:pt x="288" y="50"/>
                  </a:cubicBezTo>
                  <a:cubicBezTo>
                    <a:pt x="288" y="626"/>
                    <a:pt x="288" y="1202"/>
                    <a:pt x="288" y="1202"/>
                  </a:cubicBezTo>
                  <a:cubicBezTo>
                    <a:pt x="288" y="1232"/>
                    <a:pt x="274" y="1250"/>
                    <a:pt x="240" y="1250"/>
                  </a:cubicBezTo>
                  <a:cubicBezTo>
                    <a:pt x="120" y="1250"/>
                    <a:pt x="0" y="1250"/>
                    <a:pt x="0" y="1250"/>
                  </a:cubicBezTo>
                  <a:lnTo>
                    <a:pt x="0" y="2"/>
                  </a:lnTo>
                  <a:close/>
                </a:path>
              </a:pathLst>
            </a:custGeom>
            <a:pattFill prst="pct50">
              <a:fgClr>
                <a:schemeClr val="bg2"/>
              </a:fgClr>
              <a:bgClr>
                <a:schemeClr val="bg1"/>
              </a:bgClr>
            </a:patt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227342" name="Rectangle 43" descr="Dark vertical"/>
            <p:cNvSpPr>
              <a:spLocks noChangeArrowheads="1"/>
            </p:cNvSpPr>
            <p:nvPr/>
          </p:nvSpPr>
          <p:spPr bwMode="auto">
            <a:xfrm rot="16200000" flipV="1">
              <a:off x="2859" y="3397"/>
              <a:ext cx="32" cy="1814"/>
            </a:xfrm>
            <a:prstGeom prst="rect">
              <a:avLst/>
            </a:prstGeom>
            <a:pattFill prst="dkVert">
              <a:fgClr>
                <a:schemeClr val="accent1"/>
              </a:fgClr>
              <a:bgClr>
                <a:schemeClr val="bg1"/>
              </a:bgClr>
            </a:patt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Times New Roman" charset="0"/>
              </a:endParaRPr>
            </a:p>
          </p:txBody>
        </p:sp>
        <p:grpSp>
          <p:nvGrpSpPr>
            <p:cNvPr id="227343" name="Group 44"/>
            <p:cNvGrpSpPr>
              <a:grpSpLocks/>
            </p:cNvGrpSpPr>
            <p:nvPr/>
          </p:nvGrpSpPr>
          <p:grpSpPr bwMode="auto">
            <a:xfrm>
              <a:off x="0" y="0"/>
              <a:ext cx="5760" cy="149"/>
              <a:chOff x="0" y="0"/>
              <a:chExt cx="5760" cy="149"/>
            </a:xfrm>
          </p:grpSpPr>
          <p:pic>
            <p:nvPicPr>
              <p:cNvPr id="227344" name="Picture 45" descr="techstrip"/>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5760" cy="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7345" name="Rectangle 46" descr="Dark vertical"/>
              <p:cNvSpPr>
                <a:spLocks noChangeArrowheads="1"/>
              </p:cNvSpPr>
              <p:nvPr/>
            </p:nvSpPr>
            <p:spPr bwMode="auto">
              <a:xfrm>
                <a:off x="0" y="92"/>
                <a:ext cx="5760" cy="30"/>
              </a:xfrm>
              <a:prstGeom prst="rect">
                <a:avLst/>
              </a:prstGeom>
              <a:pattFill prst="dkVert">
                <a:fgClr>
                  <a:schemeClr val="accent1"/>
                </a:fgClr>
                <a:bgClr>
                  <a:schemeClr val="bg1"/>
                </a:bgClr>
              </a:patt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Times New Roman" charset="0"/>
                </a:endParaRPr>
              </a:p>
            </p:txBody>
          </p:sp>
          <p:sp>
            <p:nvSpPr>
              <p:cNvPr id="227346" name="Rectangle 47"/>
              <p:cNvSpPr>
                <a:spLocks noChangeArrowheads="1"/>
              </p:cNvSpPr>
              <p:nvPr/>
            </p:nvSpPr>
            <p:spPr bwMode="auto">
              <a:xfrm>
                <a:off x="0" y="119"/>
                <a:ext cx="5760" cy="3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Times New Roman" charset="0"/>
                </a:endParaRPr>
              </a:p>
            </p:txBody>
          </p:sp>
        </p:grpSp>
      </p:grpSp>
      <p:sp>
        <p:nvSpPr>
          <p:cNvPr id="227331" name="Rectangle 48"/>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27332" name="Rectangle 4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7202" name="Rectangle 50"/>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0" hangingPunct="0">
              <a:defRPr sz="1400" b="0">
                <a:solidFill>
                  <a:srgbClr val="99CCCC"/>
                </a:solidFill>
                <a:latin typeface="Arial Narrow"/>
                <a:ea typeface="ＭＳ Ｐゴシック"/>
                <a:cs typeface="+mn-cs"/>
              </a:defRPr>
            </a:lvl1pPr>
          </a:lstStyle>
          <a:p>
            <a:pPr>
              <a:defRPr/>
            </a:pPr>
            <a:endParaRPr lang="en-US"/>
          </a:p>
        </p:txBody>
      </p:sp>
      <p:sp>
        <p:nvSpPr>
          <p:cNvPr id="177203" name="Rectangle 51"/>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0" hangingPunct="0">
              <a:defRPr sz="1400" b="0">
                <a:solidFill>
                  <a:srgbClr val="99CCCC"/>
                </a:solidFill>
                <a:latin typeface="Arial Narrow"/>
                <a:ea typeface="ＭＳ Ｐゴシック"/>
                <a:cs typeface="+mn-cs"/>
              </a:defRPr>
            </a:lvl1pPr>
          </a:lstStyle>
          <a:p>
            <a:pPr>
              <a:defRPr/>
            </a:pPr>
            <a:endParaRPr lang="en-US"/>
          </a:p>
        </p:txBody>
      </p:sp>
      <p:sp>
        <p:nvSpPr>
          <p:cNvPr id="177204" name="Rectangle 52"/>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0" hangingPunct="0">
              <a:defRPr sz="1400" b="0">
                <a:solidFill>
                  <a:srgbClr val="99CCCC"/>
                </a:solidFill>
                <a:latin typeface="Arial Narrow"/>
                <a:cs typeface="ＭＳ Ｐゴシック" charset="0"/>
              </a:defRPr>
            </a:lvl1pPr>
          </a:lstStyle>
          <a:p>
            <a:pPr>
              <a:defRPr/>
            </a:pPr>
            <a:fld id="{9824C845-CE9A-8149-9FD3-5733B6EE2EBD}" type="slidenum">
              <a:rPr lang="en-US"/>
              <a:pPr>
                <a:defRPr/>
              </a:pPr>
              <a:t>‹#›</a:t>
            </a:fld>
            <a:endParaRPr lang="en-US"/>
          </a:p>
        </p:txBody>
      </p:sp>
    </p:spTree>
    <p:extLst>
      <p:ext uri="{BB962C8B-B14F-4D97-AF65-F5344CB8AC3E}">
        <p14:creationId xmlns:p14="http://schemas.microsoft.com/office/powerpoint/2010/main" val="3016943974"/>
      </p:ext>
    </p:extLst>
  </p:cSld>
  <p:clrMap bg1="lt1" tx1="dk1" bg2="lt2" tx2="dk2" accent1="accent1" accent2="accent2" accent3="accent3" accent4="accent4" accent5="accent5" accent6="accent6" hlink="hlink" folHlink="folHlink"/>
  <p:sldLayoutIdLst>
    <p:sldLayoutId id="2147487841" r:id="rId1"/>
    <p:sldLayoutId id="2147487842" r:id="rId2"/>
    <p:sldLayoutId id="2147487843" r:id="rId3"/>
    <p:sldLayoutId id="2147487844" r:id="rId4"/>
    <p:sldLayoutId id="2147487845" r:id="rId5"/>
    <p:sldLayoutId id="2147487846" r:id="rId6"/>
    <p:sldLayoutId id="2147487847" r:id="rId7"/>
    <p:sldLayoutId id="2147487848" r:id="rId8"/>
    <p:sldLayoutId id="2147487849" r:id="rId9"/>
    <p:sldLayoutId id="2147487850" r:id="rId10"/>
    <p:sldLayoutId id="2147487851"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Impact"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Impact"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Impact"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Impact"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Impact" charset="0"/>
          <a:ea typeface="ＭＳ Ｐゴシック" charset="0"/>
        </a:defRPr>
      </a:lvl6pPr>
      <a:lvl7pPr marL="914400" algn="ctr" rtl="0" eaLnBrk="0" fontAlgn="base" hangingPunct="0">
        <a:spcBef>
          <a:spcPct val="0"/>
        </a:spcBef>
        <a:spcAft>
          <a:spcPct val="0"/>
        </a:spcAft>
        <a:defRPr sz="4400">
          <a:solidFill>
            <a:schemeClr val="tx2"/>
          </a:solidFill>
          <a:latin typeface="Impact" charset="0"/>
          <a:ea typeface="ＭＳ Ｐゴシック" charset="0"/>
        </a:defRPr>
      </a:lvl7pPr>
      <a:lvl8pPr marL="1371600" algn="ctr" rtl="0" eaLnBrk="0" fontAlgn="base" hangingPunct="0">
        <a:spcBef>
          <a:spcPct val="0"/>
        </a:spcBef>
        <a:spcAft>
          <a:spcPct val="0"/>
        </a:spcAft>
        <a:defRPr sz="4400">
          <a:solidFill>
            <a:schemeClr val="tx2"/>
          </a:solidFill>
          <a:latin typeface="Impact" charset="0"/>
          <a:ea typeface="ＭＳ Ｐゴシック" charset="0"/>
        </a:defRPr>
      </a:lvl8pPr>
      <a:lvl9pPr marL="1828800" algn="ctr" rtl="0" eaLnBrk="0" fontAlgn="base" hangingPunct="0">
        <a:spcBef>
          <a:spcPct val="0"/>
        </a:spcBef>
        <a:spcAft>
          <a:spcPct val="0"/>
        </a:spcAft>
        <a:defRPr sz="4400">
          <a:solidFill>
            <a:schemeClr val="tx2"/>
          </a:solidFill>
          <a:latin typeface="Impact" charset="0"/>
          <a:ea typeface="ＭＳ Ｐゴシック" charset="0"/>
        </a:defRPr>
      </a:lvl9pPr>
    </p:titleStyle>
    <p:bodyStyle>
      <a:lvl1pPr marL="231775" indent="-231775" algn="l" rtl="0" eaLnBrk="0" fontAlgn="base" hangingPunct="0">
        <a:spcBef>
          <a:spcPct val="20000"/>
        </a:spcBef>
        <a:spcAft>
          <a:spcPct val="0"/>
        </a:spcAft>
        <a:buClr>
          <a:schemeClr val="tx2"/>
        </a:buClr>
        <a:buChar char="•"/>
        <a:defRPr sz="3200">
          <a:solidFill>
            <a:schemeClr val="tx1"/>
          </a:solidFill>
          <a:latin typeface="+mn-lt"/>
          <a:ea typeface="+mn-ea"/>
          <a:cs typeface="ＭＳ Ｐゴシック" charset="0"/>
        </a:defRPr>
      </a:lvl1pPr>
      <a:lvl2pPr marL="630238" indent="-173038" algn="l" rtl="0" eaLnBrk="0" fontAlgn="base" hangingPunct="0">
        <a:spcBef>
          <a:spcPct val="20000"/>
        </a:spcBef>
        <a:spcAft>
          <a:spcPct val="0"/>
        </a:spcAft>
        <a:buClr>
          <a:schemeClr val="accent1"/>
        </a:buClr>
        <a:buChar char="•"/>
        <a:defRPr sz="2800">
          <a:solidFill>
            <a:schemeClr val="tx1"/>
          </a:solidFill>
          <a:latin typeface="+mn-lt"/>
          <a:ea typeface="+mn-ea"/>
        </a:defRPr>
      </a:lvl2pPr>
      <a:lvl3pPr marL="1081088" indent="-166688" algn="l" rtl="0" eaLnBrk="0" fontAlgn="base" hangingPunct="0">
        <a:spcBef>
          <a:spcPct val="20000"/>
        </a:spcBef>
        <a:spcAft>
          <a:spcPct val="0"/>
        </a:spcAft>
        <a:buClr>
          <a:schemeClr val="folHlink"/>
        </a:buClr>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51906" name="Rectangle 2"/>
          <p:cNvSpPr>
            <a:spLocks noGrp="1" noChangeArrowheads="1"/>
          </p:cNvSpPr>
          <p:nvPr>
            <p:ph type="title"/>
          </p:nvPr>
        </p:nvSpPr>
        <p:spPr bwMode="auto">
          <a:xfrm>
            <a:off x="304800" y="609600"/>
            <a:ext cx="7543800" cy="1143000"/>
          </a:xfrm>
          <a:prstGeom prst="rect">
            <a:avLst/>
          </a:prstGeom>
          <a:noFill/>
          <a:ln>
            <a:noFill/>
          </a:ln>
          <a:effectLst>
            <a:outerShdw dist="25399" dir="2700000" algn="ctr" rotWithShape="0">
              <a:srgbClr val="FFFFFF"/>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1907" name="Rectangle 3"/>
          <p:cNvSpPr>
            <a:spLocks noGrp="1" noChangeArrowheads="1"/>
          </p:cNvSpPr>
          <p:nvPr>
            <p:ph type="body" idx="1"/>
          </p:nvPr>
        </p:nvSpPr>
        <p:spPr bwMode="auto">
          <a:xfrm>
            <a:off x="304800" y="1981200"/>
            <a:ext cx="7543800" cy="4114800"/>
          </a:xfrm>
          <a:prstGeom prst="rect">
            <a:avLst/>
          </a:prstGeom>
          <a:noFill/>
          <a:ln>
            <a:noFill/>
          </a:ln>
          <a:effectLst>
            <a:outerShdw dist="25399" dir="2700000" algn="ctr" rotWithShape="0">
              <a:srgbClr val="FFFFFF"/>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3252" name="Rectangle 4"/>
          <p:cNvSpPr>
            <a:spLocks noGrp="1" noChangeArrowheads="1"/>
          </p:cNvSpPr>
          <p:nvPr>
            <p:ph type="dt" sz="half" idx="2"/>
          </p:nvPr>
        </p:nvSpPr>
        <p:spPr bwMode="auto">
          <a:xfrm>
            <a:off x="304800" y="6248400"/>
            <a:ext cx="1905000" cy="457200"/>
          </a:xfrm>
          <a:prstGeom prst="rect">
            <a:avLst/>
          </a:prstGeom>
          <a:noFill/>
          <a:ln w="9525">
            <a:noFill/>
            <a:miter lim="800000"/>
            <a:headEnd/>
            <a:tailEnd/>
          </a:ln>
          <a:effectLst>
            <a:outerShdw dist="12700" dir="2700000" algn="ctr" rotWithShape="0">
              <a:srgbClr val="FFFFFF"/>
            </a:outerShdw>
          </a:effectLst>
        </p:spPr>
        <p:txBody>
          <a:bodyPr vert="horz" wrap="square" lIns="91440" tIns="45720" rIns="91440" bIns="45720" numCol="1" anchor="t" anchorCtr="0" compatLnSpc="1">
            <a:prstTxWarp prst="textNoShape">
              <a:avLst/>
            </a:prstTxWarp>
          </a:bodyPr>
          <a:lstStyle>
            <a:lvl1pPr>
              <a:defRPr sz="1400">
                <a:solidFill>
                  <a:srgbClr val="000000"/>
                </a:solidFill>
                <a:ea typeface="ＭＳ Ｐゴシック" charset="-128"/>
                <a:cs typeface="ＭＳ Ｐゴシック" charset="-128"/>
              </a:defRPr>
            </a:lvl1pPr>
          </a:lstStyle>
          <a:p>
            <a:pPr>
              <a:defRPr/>
            </a:pPr>
            <a:endParaRPr lang="en-US"/>
          </a:p>
        </p:txBody>
      </p:sp>
      <p:sp>
        <p:nvSpPr>
          <p:cNvPr id="53253" name="Rectangle 5"/>
          <p:cNvSpPr>
            <a:spLocks noGrp="1" noChangeArrowheads="1"/>
          </p:cNvSpPr>
          <p:nvPr>
            <p:ph type="ftr" sz="quarter" idx="3"/>
          </p:nvPr>
        </p:nvSpPr>
        <p:spPr bwMode="auto">
          <a:xfrm>
            <a:off x="2667000" y="6248400"/>
            <a:ext cx="2895600" cy="457200"/>
          </a:xfrm>
          <a:prstGeom prst="rect">
            <a:avLst/>
          </a:prstGeom>
          <a:noFill/>
          <a:ln w="9525">
            <a:noFill/>
            <a:miter lim="800000"/>
            <a:headEnd/>
            <a:tailEnd/>
          </a:ln>
          <a:effectLst>
            <a:outerShdw dist="12700" dir="2700000" algn="ctr" rotWithShape="0">
              <a:srgbClr val="FFFFFF"/>
            </a:outerShdw>
          </a:effectLst>
        </p:spPr>
        <p:txBody>
          <a:bodyPr vert="horz" wrap="square" lIns="91440" tIns="45720" rIns="91440" bIns="45720" numCol="1" anchor="t" anchorCtr="0" compatLnSpc="1">
            <a:prstTxWarp prst="textNoShape">
              <a:avLst/>
            </a:prstTxWarp>
          </a:bodyPr>
          <a:lstStyle>
            <a:lvl1pPr algn="ctr">
              <a:defRPr sz="1400">
                <a:solidFill>
                  <a:srgbClr val="000000"/>
                </a:solidFill>
                <a:ea typeface="ＭＳ Ｐゴシック" charset="-128"/>
                <a:cs typeface="ＭＳ Ｐゴシック" charset="-128"/>
              </a:defRPr>
            </a:lvl1pPr>
          </a:lstStyle>
          <a:p>
            <a:pPr>
              <a:defRPr/>
            </a:pPr>
            <a:endParaRPr lang="en-US"/>
          </a:p>
        </p:txBody>
      </p:sp>
      <p:sp>
        <p:nvSpPr>
          <p:cNvPr id="53254" name="Rectangle 6"/>
          <p:cNvSpPr>
            <a:spLocks noGrp="1" noChangeArrowheads="1"/>
          </p:cNvSpPr>
          <p:nvPr>
            <p:ph type="sldNum" sz="quarter" idx="4"/>
          </p:nvPr>
        </p:nvSpPr>
        <p:spPr bwMode="auto">
          <a:xfrm>
            <a:off x="5943600" y="6248400"/>
            <a:ext cx="1905000" cy="457200"/>
          </a:xfrm>
          <a:prstGeom prst="rect">
            <a:avLst/>
          </a:prstGeom>
          <a:noFill/>
          <a:ln w="9525">
            <a:noFill/>
            <a:miter lim="800000"/>
            <a:headEnd/>
            <a:tailEnd/>
          </a:ln>
          <a:effectLst>
            <a:outerShdw dist="12700" dir="2700000" algn="ctr" rotWithShape="0">
              <a:srgbClr val="FFFFFF"/>
            </a:outerShdw>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1D309DFB-1078-524D-8C8C-4073E8089911}" type="slidenum">
              <a:rPr lang="en-US"/>
              <a:pPr>
                <a:defRPr/>
              </a:pPr>
              <a:t>‹#›</a:t>
            </a:fld>
            <a:endParaRPr lang="en-US"/>
          </a:p>
        </p:txBody>
      </p:sp>
    </p:spTree>
    <p:extLst>
      <p:ext uri="{BB962C8B-B14F-4D97-AF65-F5344CB8AC3E}">
        <p14:creationId xmlns:p14="http://schemas.microsoft.com/office/powerpoint/2010/main" val="2793205660"/>
      </p:ext>
    </p:extLst>
  </p:cSld>
  <p:clrMap bg1="lt1" tx1="dk1" bg2="lt2" tx2="dk2" accent1="accent1" accent2="accent2" accent3="accent3" accent4="accent4" accent5="accent5" accent6="accent6" hlink="hlink" folHlink="folHlink"/>
  <p:sldLayoutIdLst>
    <p:sldLayoutId id="2147487853" r:id="rId1"/>
    <p:sldLayoutId id="2147487854" r:id="rId2"/>
    <p:sldLayoutId id="2147487855" r:id="rId3"/>
    <p:sldLayoutId id="2147487856" r:id="rId4"/>
    <p:sldLayoutId id="2147487857" r:id="rId5"/>
    <p:sldLayoutId id="2147487858" r:id="rId6"/>
    <p:sldLayoutId id="2147487859" r:id="rId7"/>
    <p:sldLayoutId id="2147487860" r:id="rId8"/>
    <p:sldLayoutId id="2147487861" r:id="rId9"/>
    <p:sldLayoutId id="2147487862" r:id="rId10"/>
    <p:sldLayoutId id="2147487863" r:id="rId11"/>
  </p:sldLayoutIdLst>
  <p:hf sldNum="0" hdr="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Impact"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Impact"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Impact"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Impact"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Impact" charset="0"/>
          <a:ea typeface="ＭＳ Ｐゴシック" charset="-128"/>
          <a:cs typeface="ＭＳ Ｐゴシック" charset="-128"/>
        </a:defRPr>
      </a:lvl6pPr>
      <a:lvl7pPr marL="914400" algn="ctr" rtl="0" eaLnBrk="0" fontAlgn="base" hangingPunct="0">
        <a:spcBef>
          <a:spcPct val="0"/>
        </a:spcBef>
        <a:spcAft>
          <a:spcPct val="0"/>
        </a:spcAft>
        <a:defRPr sz="4400">
          <a:solidFill>
            <a:schemeClr val="tx2"/>
          </a:solidFill>
          <a:latin typeface="Impact" charset="0"/>
          <a:ea typeface="ＭＳ Ｐゴシック" charset="-128"/>
          <a:cs typeface="ＭＳ Ｐゴシック" charset="-128"/>
        </a:defRPr>
      </a:lvl7pPr>
      <a:lvl8pPr marL="1371600" algn="ctr" rtl="0" eaLnBrk="0" fontAlgn="base" hangingPunct="0">
        <a:spcBef>
          <a:spcPct val="0"/>
        </a:spcBef>
        <a:spcAft>
          <a:spcPct val="0"/>
        </a:spcAft>
        <a:defRPr sz="4400">
          <a:solidFill>
            <a:schemeClr val="tx2"/>
          </a:solidFill>
          <a:latin typeface="Impact" charset="0"/>
          <a:ea typeface="ＭＳ Ｐゴシック" charset="-128"/>
          <a:cs typeface="ＭＳ Ｐゴシック" charset="-128"/>
        </a:defRPr>
      </a:lvl8pPr>
      <a:lvl9pPr marL="1828800" algn="ctr" rtl="0" eaLnBrk="0" fontAlgn="base" hangingPunct="0">
        <a:spcBef>
          <a:spcPct val="0"/>
        </a:spcBef>
        <a:spcAft>
          <a:spcPct val="0"/>
        </a:spcAft>
        <a:defRPr sz="4400">
          <a:solidFill>
            <a:schemeClr val="tx2"/>
          </a:solidFill>
          <a:latin typeface="Impact"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Font typeface="Wingding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charset="0"/>
        <a:buChar char=""/>
        <a:defRPr sz="2800">
          <a:solidFill>
            <a:schemeClr val="tx1"/>
          </a:solidFill>
          <a:latin typeface="+mn-lt"/>
          <a:ea typeface="+mn-ea"/>
        </a:defRPr>
      </a:lvl2pPr>
      <a:lvl3pPr marL="1143000" indent="-228600" algn="l" rtl="0" eaLnBrk="0" fontAlgn="base" hangingPunct="0">
        <a:spcBef>
          <a:spcPct val="20000"/>
        </a:spcBef>
        <a:spcAft>
          <a:spcPct val="0"/>
        </a:spcAft>
        <a:buFont typeface="Wingdings" charset="0"/>
        <a:buChar char=""/>
        <a:defRPr sz="2400">
          <a:solidFill>
            <a:schemeClr val="tx1"/>
          </a:solidFill>
          <a:latin typeface="+mn-lt"/>
          <a:ea typeface="+mn-ea"/>
        </a:defRPr>
      </a:lvl3pPr>
      <a:lvl4pPr marL="1600200" indent="-228600" algn="l" rtl="0" eaLnBrk="0" fontAlgn="base" hangingPunct="0">
        <a:spcBef>
          <a:spcPct val="20000"/>
        </a:spcBef>
        <a:spcAft>
          <a:spcPct val="0"/>
        </a:spcAft>
        <a:buFont typeface="Wingdings" charset="0"/>
        <a:buChar char=""/>
        <a:defRPr sz="2000">
          <a:solidFill>
            <a:schemeClr val="tx1"/>
          </a:solidFill>
          <a:latin typeface="+mn-lt"/>
          <a:ea typeface="+mn-ea"/>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mn-ea"/>
        </a:defRPr>
      </a:lvl5pPr>
      <a:lvl6pPr marL="2514600" indent="-228600" algn="l" rtl="0" eaLnBrk="0" fontAlgn="base" hangingPunct="0">
        <a:spcBef>
          <a:spcPct val="20000"/>
        </a:spcBef>
        <a:spcAft>
          <a:spcPct val="0"/>
        </a:spcAft>
        <a:buFont typeface="Wingdings" charset="2"/>
        <a:buChar char=""/>
        <a:defRPr sz="2000">
          <a:solidFill>
            <a:schemeClr val="tx1"/>
          </a:solidFill>
          <a:latin typeface="+mn-lt"/>
          <a:ea typeface="+mn-ea"/>
        </a:defRPr>
      </a:lvl6pPr>
      <a:lvl7pPr marL="2971800" indent="-228600" algn="l" rtl="0" eaLnBrk="0" fontAlgn="base" hangingPunct="0">
        <a:spcBef>
          <a:spcPct val="20000"/>
        </a:spcBef>
        <a:spcAft>
          <a:spcPct val="0"/>
        </a:spcAft>
        <a:buFont typeface="Wingdings" charset="2"/>
        <a:buChar char=""/>
        <a:defRPr sz="2000">
          <a:solidFill>
            <a:schemeClr val="tx1"/>
          </a:solidFill>
          <a:latin typeface="+mn-lt"/>
          <a:ea typeface="+mn-ea"/>
        </a:defRPr>
      </a:lvl7pPr>
      <a:lvl8pPr marL="3429000" indent="-228600" algn="l" rtl="0" eaLnBrk="0" fontAlgn="base" hangingPunct="0">
        <a:spcBef>
          <a:spcPct val="20000"/>
        </a:spcBef>
        <a:spcAft>
          <a:spcPct val="0"/>
        </a:spcAft>
        <a:buFont typeface="Wingdings" charset="2"/>
        <a:buChar char=""/>
        <a:defRPr sz="2000">
          <a:solidFill>
            <a:schemeClr val="tx1"/>
          </a:solidFill>
          <a:latin typeface="+mn-lt"/>
          <a:ea typeface="+mn-ea"/>
        </a:defRPr>
      </a:lvl8pPr>
      <a:lvl9pPr marL="3886200" indent="-228600" algn="l" rtl="0" eaLnBrk="0" fontAlgn="base" hangingPunct="0">
        <a:spcBef>
          <a:spcPct val="20000"/>
        </a:spcBef>
        <a:spcAft>
          <a:spcPct val="0"/>
        </a:spcAft>
        <a:buFont typeface="Wingdings"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64194" name="Picture 2"/>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ltGray">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4195" name="Rectangle 3"/>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4196" name="Rectangle 4"/>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941" name="Rectangle 5"/>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kumimoji="1" sz="1400">
                <a:solidFill>
                  <a:srgbClr val="BBE0E3"/>
                </a:solidFill>
                <a:latin typeface="Helvetica"/>
                <a:ea typeface="ＭＳ Ｐゴシック" charset="-128"/>
                <a:cs typeface="ＭＳ Ｐゴシック" charset="-128"/>
              </a:defRPr>
            </a:lvl1pPr>
          </a:lstStyle>
          <a:p>
            <a:pPr>
              <a:defRPr/>
            </a:pPr>
            <a:endParaRPr lang="en-US"/>
          </a:p>
        </p:txBody>
      </p:sp>
      <p:sp>
        <p:nvSpPr>
          <p:cNvPr id="39942" name="Rectangle 6"/>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BBE0E3"/>
                </a:solidFill>
                <a:latin typeface="Helvetica"/>
                <a:ea typeface="ＭＳ Ｐゴシック" charset="-128"/>
                <a:cs typeface="ＭＳ Ｐゴシック" charset="-128"/>
              </a:defRPr>
            </a:lvl1pPr>
          </a:lstStyle>
          <a:p>
            <a:pPr>
              <a:defRPr/>
            </a:pPr>
            <a:endParaRPr lang="en-US"/>
          </a:p>
        </p:txBody>
      </p:sp>
      <p:sp>
        <p:nvSpPr>
          <p:cNvPr id="39943" name="Rectangle 7"/>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kumimoji="1" sz="1400">
                <a:solidFill>
                  <a:srgbClr val="BBE0E3"/>
                </a:solidFill>
                <a:latin typeface="Helvetica" charset="0"/>
              </a:defRPr>
            </a:lvl1pPr>
          </a:lstStyle>
          <a:p>
            <a:pPr>
              <a:defRPr/>
            </a:pPr>
            <a:fld id="{CEF89EC1-B9E0-F740-A4B2-01BE510E8236}" type="slidenum">
              <a:rPr lang="en-US"/>
              <a:pPr>
                <a:defRPr/>
              </a:pPr>
              <a:t>‹#›</a:t>
            </a:fld>
            <a:endParaRPr lang="en-US"/>
          </a:p>
        </p:txBody>
      </p:sp>
    </p:spTree>
    <p:extLst>
      <p:ext uri="{BB962C8B-B14F-4D97-AF65-F5344CB8AC3E}">
        <p14:creationId xmlns:p14="http://schemas.microsoft.com/office/powerpoint/2010/main" val="2417077251"/>
      </p:ext>
    </p:extLst>
  </p:cSld>
  <p:clrMap bg1="dk2" tx1="lt1" bg2="dk1" tx2="lt2" accent1="accent1" accent2="accent2" accent3="accent3" accent4="accent4" accent5="accent5" accent6="accent6" hlink="hlink" folHlink="folHlink"/>
  <p:sldLayoutIdLst>
    <p:sldLayoutId id="2147487865" r:id="rId1"/>
    <p:sldLayoutId id="2147487866" r:id="rId2"/>
    <p:sldLayoutId id="2147487867" r:id="rId3"/>
    <p:sldLayoutId id="2147487868" r:id="rId4"/>
    <p:sldLayoutId id="2147487869" r:id="rId5"/>
    <p:sldLayoutId id="2147487870" r:id="rId6"/>
    <p:sldLayoutId id="2147487871" r:id="rId7"/>
    <p:sldLayoutId id="2147487872" r:id="rId8"/>
    <p:sldLayoutId id="2147487873" r:id="rId9"/>
    <p:sldLayoutId id="2147487874" r:id="rId10"/>
    <p:sldLayoutId id="2147487875" r:id="rId11"/>
  </p:sldLayoutIdLst>
  <p:txStyles>
    <p:titleStyle>
      <a:lvl1pPr algn="ctr" rtl="0" eaLnBrk="0" fontAlgn="base" hangingPunct="0">
        <a:spcBef>
          <a:spcPct val="0"/>
        </a:spcBef>
        <a:spcAft>
          <a:spcPct val="0"/>
        </a:spcAft>
        <a:defRPr kumimoji="1" sz="4400" b="1">
          <a:solidFill>
            <a:schemeClr val="tx2"/>
          </a:solidFill>
          <a:latin typeface="+mj-lt"/>
          <a:ea typeface="+mj-ea"/>
          <a:cs typeface="+mj-cs"/>
        </a:defRPr>
      </a:lvl1pPr>
      <a:lvl2pPr algn="ctr" rtl="0" eaLnBrk="0" fontAlgn="base" hangingPunct="0">
        <a:spcBef>
          <a:spcPct val="0"/>
        </a:spcBef>
        <a:spcAft>
          <a:spcPct val="0"/>
        </a:spcAft>
        <a:defRPr kumimoji="1" sz="4400" b="1">
          <a:solidFill>
            <a:schemeClr val="tx2"/>
          </a:solidFill>
          <a:latin typeface="Helvetica" charset="0"/>
          <a:ea typeface="ＭＳ Ｐゴシック" charset="-128"/>
          <a:cs typeface="ＭＳ Ｐゴシック" charset="-128"/>
        </a:defRPr>
      </a:lvl2pPr>
      <a:lvl3pPr algn="ctr" rtl="0" eaLnBrk="0" fontAlgn="base" hangingPunct="0">
        <a:spcBef>
          <a:spcPct val="0"/>
        </a:spcBef>
        <a:spcAft>
          <a:spcPct val="0"/>
        </a:spcAft>
        <a:defRPr kumimoji="1" sz="4400" b="1">
          <a:solidFill>
            <a:schemeClr val="tx2"/>
          </a:solidFill>
          <a:latin typeface="Helvetica" charset="0"/>
          <a:ea typeface="ＭＳ Ｐゴシック" charset="-128"/>
          <a:cs typeface="ＭＳ Ｐゴシック" charset="-128"/>
        </a:defRPr>
      </a:lvl3pPr>
      <a:lvl4pPr algn="ctr" rtl="0" eaLnBrk="0" fontAlgn="base" hangingPunct="0">
        <a:spcBef>
          <a:spcPct val="0"/>
        </a:spcBef>
        <a:spcAft>
          <a:spcPct val="0"/>
        </a:spcAft>
        <a:defRPr kumimoji="1" sz="4400" b="1">
          <a:solidFill>
            <a:schemeClr val="tx2"/>
          </a:solidFill>
          <a:latin typeface="Helvetica" charset="0"/>
          <a:ea typeface="ＭＳ Ｐゴシック" charset="-128"/>
          <a:cs typeface="ＭＳ Ｐゴシック" charset="-128"/>
        </a:defRPr>
      </a:lvl4pPr>
      <a:lvl5pPr algn="ctr" rtl="0" eaLnBrk="0" fontAlgn="base" hangingPunct="0">
        <a:spcBef>
          <a:spcPct val="0"/>
        </a:spcBef>
        <a:spcAft>
          <a:spcPct val="0"/>
        </a:spcAft>
        <a:defRPr kumimoji="1" sz="4400" b="1">
          <a:solidFill>
            <a:schemeClr val="tx2"/>
          </a:solidFill>
          <a:latin typeface="Helvetica" charset="0"/>
          <a:ea typeface="ＭＳ Ｐゴシック" charset="-128"/>
          <a:cs typeface="ＭＳ Ｐゴシック" charset="-128"/>
        </a:defRPr>
      </a:lvl5pPr>
      <a:lvl6pPr marL="457200" algn="ctr" rtl="0" eaLnBrk="0" fontAlgn="base" hangingPunct="0">
        <a:spcBef>
          <a:spcPct val="0"/>
        </a:spcBef>
        <a:spcAft>
          <a:spcPct val="0"/>
        </a:spcAft>
        <a:defRPr kumimoji="1" sz="4400" b="1">
          <a:solidFill>
            <a:schemeClr val="tx2"/>
          </a:solidFill>
          <a:latin typeface="Helvetica" charset="0"/>
          <a:ea typeface="ＭＳ Ｐゴシック" charset="-128"/>
          <a:cs typeface="ＭＳ Ｐゴシック" charset="-128"/>
        </a:defRPr>
      </a:lvl6pPr>
      <a:lvl7pPr marL="914400" algn="ctr" rtl="0" eaLnBrk="0" fontAlgn="base" hangingPunct="0">
        <a:spcBef>
          <a:spcPct val="0"/>
        </a:spcBef>
        <a:spcAft>
          <a:spcPct val="0"/>
        </a:spcAft>
        <a:defRPr kumimoji="1" sz="4400" b="1">
          <a:solidFill>
            <a:schemeClr val="tx2"/>
          </a:solidFill>
          <a:latin typeface="Helvetica" charset="0"/>
          <a:ea typeface="ＭＳ Ｐゴシック" charset="-128"/>
          <a:cs typeface="ＭＳ Ｐゴシック" charset="-128"/>
        </a:defRPr>
      </a:lvl7pPr>
      <a:lvl8pPr marL="1371600" algn="ctr" rtl="0" eaLnBrk="0" fontAlgn="base" hangingPunct="0">
        <a:spcBef>
          <a:spcPct val="0"/>
        </a:spcBef>
        <a:spcAft>
          <a:spcPct val="0"/>
        </a:spcAft>
        <a:defRPr kumimoji="1" sz="4400" b="1">
          <a:solidFill>
            <a:schemeClr val="tx2"/>
          </a:solidFill>
          <a:latin typeface="Helvetica" charset="0"/>
          <a:ea typeface="ＭＳ Ｐゴシック" charset="-128"/>
          <a:cs typeface="ＭＳ Ｐゴシック" charset="-128"/>
        </a:defRPr>
      </a:lvl8pPr>
      <a:lvl9pPr marL="1828800" algn="ctr" rtl="0" eaLnBrk="0" fontAlgn="base" hangingPunct="0">
        <a:spcBef>
          <a:spcPct val="0"/>
        </a:spcBef>
        <a:spcAft>
          <a:spcPct val="0"/>
        </a:spcAft>
        <a:defRPr kumimoji="1" sz="4400" b="1">
          <a:solidFill>
            <a:schemeClr val="tx2"/>
          </a:solidFill>
          <a:latin typeface="Helvetica"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SzPct val="90000"/>
        <a:buBlip>
          <a:blip r:embed="rId14"/>
        </a:buBlip>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SzPct val="85000"/>
        <a:buBlip>
          <a:blip r:embed="rId15"/>
        </a:buBlip>
        <a:defRPr kumimoji="1" sz="2800">
          <a:solidFill>
            <a:schemeClr val="tx1"/>
          </a:solidFill>
          <a:latin typeface="+mn-lt"/>
          <a:ea typeface="+mn-ea"/>
        </a:defRPr>
      </a:lvl2pPr>
      <a:lvl3pPr marL="1143000" indent="-228600" algn="l" rtl="0" eaLnBrk="0" fontAlgn="base" hangingPunct="0">
        <a:spcBef>
          <a:spcPct val="20000"/>
        </a:spcBef>
        <a:spcAft>
          <a:spcPct val="0"/>
        </a:spcAft>
        <a:buSzPct val="95000"/>
        <a:buBlip>
          <a:blip r:embed="rId14"/>
        </a:buBlip>
        <a:defRPr kumimoji="1" sz="2400">
          <a:solidFill>
            <a:schemeClr val="tx1"/>
          </a:solidFill>
          <a:latin typeface="+mn-lt"/>
          <a:ea typeface="+mn-ea"/>
        </a:defRPr>
      </a:lvl3pPr>
      <a:lvl4pPr marL="1600200" indent="-228600" algn="l" rtl="0" eaLnBrk="0" fontAlgn="base" hangingPunct="0">
        <a:spcBef>
          <a:spcPct val="20000"/>
        </a:spcBef>
        <a:spcAft>
          <a:spcPct val="0"/>
        </a:spcAft>
        <a:buSzPct val="100000"/>
        <a:buBlip>
          <a:blip r:embed="rId15"/>
        </a:buBlip>
        <a:defRPr kumimoji="1" sz="2000">
          <a:solidFill>
            <a:schemeClr val="tx1"/>
          </a:solidFill>
          <a:latin typeface="+mn-lt"/>
          <a:ea typeface="+mn-ea"/>
        </a:defRPr>
      </a:lvl4pPr>
      <a:lvl5pPr marL="2057400" indent="-228600" algn="l" rtl="0" eaLnBrk="0" fontAlgn="base" hangingPunct="0">
        <a:spcBef>
          <a:spcPct val="20000"/>
        </a:spcBef>
        <a:spcAft>
          <a:spcPct val="0"/>
        </a:spcAft>
        <a:buBlip>
          <a:blip r:embed="rId14"/>
        </a:buBlip>
        <a:defRPr kumimoji="1" sz="2000">
          <a:solidFill>
            <a:schemeClr val="tx1"/>
          </a:solidFill>
          <a:latin typeface="+mn-lt"/>
          <a:ea typeface="+mn-ea"/>
        </a:defRPr>
      </a:lvl5pPr>
      <a:lvl6pPr marL="2514600" indent="-228600" algn="l" rtl="0" eaLnBrk="0" fontAlgn="base" hangingPunct="0">
        <a:spcBef>
          <a:spcPct val="20000"/>
        </a:spcBef>
        <a:spcAft>
          <a:spcPct val="0"/>
        </a:spcAft>
        <a:buBlip>
          <a:blip r:embed="rId14"/>
        </a:buBlip>
        <a:defRPr kumimoji="1" sz="2000">
          <a:solidFill>
            <a:schemeClr val="tx1"/>
          </a:solidFill>
          <a:latin typeface="+mn-lt"/>
          <a:ea typeface="+mn-ea"/>
        </a:defRPr>
      </a:lvl6pPr>
      <a:lvl7pPr marL="2971800" indent="-228600" algn="l" rtl="0" eaLnBrk="0" fontAlgn="base" hangingPunct="0">
        <a:spcBef>
          <a:spcPct val="20000"/>
        </a:spcBef>
        <a:spcAft>
          <a:spcPct val="0"/>
        </a:spcAft>
        <a:buBlip>
          <a:blip r:embed="rId14"/>
        </a:buBlip>
        <a:defRPr kumimoji="1" sz="2000">
          <a:solidFill>
            <a:schemeClr val="tx1"/>
          </a:solidFill>
          <a:latin typeface="+mn-lt"/>
          <a:ea typeface="+mn-ea"/>
        </a:defRPr>
      </a:lvl7pPr>
      <a:lvl8pPr marL="3429000" indent="-228600" algn="l" rtl="0" eaLnBrk="0" fontAlgn="base" hangingPunct="0">
        <a:spcBef>
          <a:spcPct val="20000"/>
        </a:spcBef>
        <a:spcAft>
          <a:spcPct val="0"/>
        </a:spcAft>
        <a:buBlip>
          <a:blip r:embed="rId14"/>
        </a:buBlip>
        <a:defRPr kumimoji="1" sz="2000">
          <a:solidFill>
            <a:schemeClr val="tx1"/>
          </a:solidFill>
          <a:latin typeface="+mn-lt"/>
          <a:ea typeface="+mn-ea"/>
        </a:defRPr>
      </a:lvl8pPr>
      <a:lvl9pPr marL="3886200" indent="-228600" algn="l" rtl="0" eaLnBrk="0" fontAlgn="base" hangingPunct="0">
        <a:spcBef>
          <a:spcPct val="20000"/>
        </a:spcBef>
        <a:spcAft>
          <a:spcPct val="0"/>
        </a:spcAft>
        <a:buBlip>
          <a:blip r:embed="rId14"/>
        </a:buBlip>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80"/>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329738" name="Rectangle 10"/>
          <p:cNvSpPr>
            <a:spLocks noGrp="1" noChangeArrowheads="1"/>
          </p:cNvSpPr>
          <p:nvPr>
            <p:ph type="title"/>
          </p:nvPr>
        </p:nvSpPr>
        <p:spPr bwMode="auto">
          <a:xfrm>
            <a:off x="457200" y="277818"/>
            <a:ext cx="8229600" cy="1139825"/>
          </a:xfrm>
          <a:prstGeom prst="rect">
            <a:avLst/>
          </a:prstGeom>
          <a:noFill/>
          <a:ln w="9525">
            <a:noFill/>
            <a:miter lim="800000"/>
            <a:headEnd/>
            <a:tailEnd/>
          </a:ln>
          <a:effectLst/>
        </p:spPr>
        <p:txBody>
          <a:bodyPr vert="horz" wrap="square" lIns="91430" tIns="45715" rIns="91430" bIns="45715"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5"/>
            <a:ext cx="8229600" cy="4530725"/>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defTabSz="914300" fontAlgn="base">
              <a:spcBef>
                <a:spcPct val="0"/>
              </a:spcBef>
              <a:spcAft>
                <a:spcPct val="0"/>
              </a:spcAft>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defTabSz="914300" fontAlgn="base">
              <a:spcBef>
                <a:spcPct val="0"/>
              </a:spcBef>
              <a:spcAft>
                <a:spcPct val="0"/>
              </a:spcAft>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defTabSz="914300" fontAlgn="base">
              <a:spcBef>
                <a:spcPct val="0"/>
              </a:spcBef>
              <a:spcAft>
                <a:spcPct val="0"/>
              </a:spcAft>
              <a:defRPr/>
            </a:pPr>
            <a:fld id="{61F442D0-A11F-2640-8129-5D1BEF7A3C1E}" type="slidenum">
              <a:rPr lang="en-US"/>
              <a:pPr defTabSz="914300" fontAlgn="base">
                <a:spcBef>
                  <a:spcPct val="0"/>
                </a:spcBef>
                <a:spcAft>
                  <a:spcPct val="0"/>
                </a:spcAft>
                <a:defRPr/>
              </a:pPr>
              <a:t>‹#›</a:t>
            </a:fld>
            <a:endParaRPr lang="en-US"/>
          </a:p>
        </p:txBody>
      </p:sp>
    </p:spTree>
    <p:extLst>
      <p:ext uri="{BB962C8B-B14F-4D97-AF65-F5344CB8AC3E}">
        <p14:creationId xmlns:p14="http://schemas.microsoft.com/office/powerpoint/2010/main" val="2872224859"/>
      </p:ext>
    </p:extLst>
  </p:cSld>
  <p:clrMap bg1="dk2" tx1="lt1" bg2="dk1" tx2="lt2" accent1="accent1" accent2="accent2" accent3="accent3" accent4="accent4" accent5="accent5" accent6="accent6" hlink="hlink" folHlink="folHlink"/>
  <p:sldLayoutIdLst>
    <p:sldLayoutId id="2147487877" r:id="rId1"/>
    <p:sldLayoutId id="2147487878" r:id="rId2"/>
    <p:sldLayoutId id="2147487879" r:id="rId3"/>
    <p:sldLayoutId id="2147487880" r:id="rId4"/>
    <p:sldLayoutId id="2147487881" r:id="rId5"/>
    <p:sldLayoutId id="2147487882" r:id="rId6"/>
    <p:sldLayoutId id="2147487883" r:id="rId7"/>
    <p:sldLayoutId id="2147487884" r:id="rId8"/>
    <p:sldLayoutId id="2147487885" r:id="rId9"/>
    <p:sldLayoutId id="2147487886" r:id="rId10"/>
    <p:sldLayoutId id="2147487887"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15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3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45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862" indent="-342862"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869" indent="-28572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2875" indent="-228575"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025" indent="-228575"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175" indent="-228575"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325"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474"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8623"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5772"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150" rtl="0" eaLnBrk="1" latinLnBrk="0" hangingPunct="1">
        <a:defRPr sz="1800" kern="1200">
          <a:solidFill>
            <a:schemeClr val="tx1"/>
          </a:solidFill>
          <a:latin typeface="+mn-lt"/>
          <a:ea typeface="+mn-ea"/>
          <a:cs typeface="+mn-cs"/>
        </a:defRPr>
      </a:lvl1pPr>
      <a:lvl2pPr marL="457150" algn="l" defTabSz="457150" rtl="0" eaLnBrk="1" latinLnBrk="0" hangingPunct="1">
        <a:defRPr sz="1800" kern="1200">
          <a:solidFill>
            <a:schemeClr val="tx1"/>
          </a:solidFill>
          <a:latin typeface="+mn-lt"/>
          <a:ea typeface="+mn-ea"/>
          <a:cs typeface="+mn-cs"/>
        </a:defRPr>
      </a:lvl2pPr>
      <a:lvl3pPr marL="914300" algn="l" defTabSz="457150" rtl="0" eaLnBrk="1" latinLnBrk="0" hangingPunct="1">
        <a:defRPr sz="1800" kern="1200">
          <a:solidFill>
            <a:schemeClr val="tx1"/>
          </a:solidFill>
          <a:latin typeface="+mn-lt"/>
          <a:ea typeface="+mn-ea"/>
          <a:cs typeface="+mn-cs"/>
        </a:defRPr>
      </a:lvl3pPr>
      <a:lvl4pPr marL="1371450" algn="l" defTabSz="457150" rtl="0" eaLnBrk="1" latinLnBrk="0" hangingPunct="1">
        <a:defRPr sz="1800" kern="1200">
          <a:solidFill>
            <a:schemeClr val="tx1"/>
          </a:solidFill>
          <a:latin typeface="+mn-lt"/>
          <a:ea typeface="+mn-ea"/>
          <a:cs typeface="+mn-cs"/>
        </a:defRPr>
      </a:lvl4pPr>
      <a:lvl5pPr marL="1828600" algn="l" defTabSz="457150" rtl="0" eaLnBrk="1" latinLnBrk="0" hangingPunct="1">
        <a:defRPr sz="1800" kern="1200">
          <a:solidFill>
            <a:schemeClr val="tx1"/>
          </a:solidFill>
          <a:latin typeface="+mn-lt"/>
          <a:ea typeface="+mn-ea"/>
          <a:cs typeface="+mn-cs"/>
        </a:defRPr>
      </a:lvl5pPr>
      <a:lvl6pPr marL="2285750" algn="l" defTabSz="457150" rtl="0" eaLnBrk="1" latinLnBrk="0" hangingPunct="1">
        <a:defRPr sz="1800" kern="1200">
          <a:solidFill>
            <a:schemeClr val="tx1"/>
          </a:solidFill>
          <a:latin typeface="+mn-lt"/>
          <a:ea typeface="+mn-ea"/>
          <a:cs typeface="+mn-cs"/>
        </a:defRPr>
      </a:lvl6pPr>
      <a:lvl7pPr marL="2742899" algn="l" defTabSz="457150" rtl="0" eaLnBrk="1" latinLnBrk="0" hangingPunct="1">
        <a:defRPr sz="1800" kern="1200">
          <a:solidFill>
            <a:schemeClr val="tx1"/>
          </a:solidFill>
          <a:latin typeface="+mn-lt"/>
          <a:ea typeface="+mn-ea"/>
          <a:cs typeface="+mn-cs"/>
        </a:defRPr>
      </a:lvl7pPr>
      <a:lvl8pPr marL="3200047" algn="l" defTabSz="457150" rtl="0" eaLnBrk="1" latinLnBrk="0" hangingPunct="1">
        <a:defRPr sz="1800" kern="1200">
          <a:solidFill>
            <a:schemeClr val="tx1"/>
          </a:solidFill>
          <a:latin typeface="+mn-lt"/>
          <a:ea typeface="+mn-ea"/>
          <a:cs typeface="+mn-cs"/>
        </a:defRPr>
      </a:lvl8pPr>
      <a:lvl9pPr marL="3657199" algn="l" defTabSz="45715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74754" name="Freeform 4"/>
          <p:cNvSpPr>
            <a:spLocks/>
          </p:cNvSpPr>
          <p:nvPr/>
        </p:nvSpPr>
        <p:spPr bwMode="auto">
          <a:xfrm>
            <a:off x="285750" y="2803525"/>
            <a:ext cx="1588" cy="3035300"/>
          </a:xfrm>
          <a:custGeom>
            <a:avLst/>
            <a:gdLst>
              <a:gd name="T0" fmla="*/ 0 w 1588"/>
              <a:gd name="T1" fmla="*/ 0 h 1912"/>
              <a:gd name="T2" fmla="*/ 0 w 1588"/>
              <a:gd name="T3" fmla="*/ 2147483647 h 1912"/>
              <a:gd name="T4" fmla="*/ 0 w 1588"/>
              <a:gd name="T5" fmla="*/ 2147483647 h 1912"/>
              <a:gd name="T6" fmla="*/ 0 w 1588"/>
              <a:gd name="T7" fmla="*/ 2147483647 h 1912"/>
              <a:gd name="T8" fmla="*/ 0 w 1588"/>
              <a:gd name="T9" fmla="*/ 2147483647 h 1912"/>
              <a:gd name="T10" fmla="*/ 0 w 1588"/>
              <a:gd name="T11" fmla="*/ 2147483647 h 1912"/>
              <a:gd name="T12" fmla="*/ 0 w 1588"/>
              <a:gd name="T13" fmla="*/ 0 h 1912"/>
              <a:gd name="T14" fmla="*/ 0 w 1588"/>
              <a:gd name="T15" fmla="*/ 0 h 191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8" h="1912">
                <a:moveTo>
                  <a:pt x="0" y="0"/>
                </a:moveTo>
                <a:lnTo>
                  <a:pt x="0" y="6"/>
                </a:lnTo>
                <a:lnTo>
                  <a:pt x="0" y="60"/>
                </a:lnTo>
                <a:lnTo>
                  <a:pt x="0" y="1912"/>
                </a:lnTo>
                <a:lnTo>
                  <a:pt x="0" y="0"/>
                </a:lnTo>
                <a:close/>
              </a:path>
            </a:pathLst>
          </a:custGeom>
          <a:solidFill>
            <a:srgbClr val="6BBA2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74755" name="Rectangle 2"/>
          <p:cNvSpPr>
            <a:spLocks noGrp="1" noChangeArrowheads="1"/>
          </p:cNvSpPr>
          <p:nvPr>
            <p:ph type="title"/>
          </p:nvPr>
        </p:nvSpPr>
        <p:spPr bwMode="auto">
          <a:xfrm>
            <a:off x="457200" y="292100"/>
            <a:ext cx="8229600" cy="1384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4756" name="Rectangle 3"/>
          <p:cNvSpPr>
            <a:spLocks noGrp="1" noChangeArrowheads="1"/>
          </p:cNvSpPr>
          <p:nvPr>
            <p:ph type="body" idx="1"/>
          </p:nvPr>
        </p:nvSpPr>
        <p:spPr bwMode="auto">
          <a:xfrm>
            <a:off x="457200" y="1905000"/>
            <a:ext cx="82296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Rectangle 5"/>
          <p:cNvSpPr>
            <a:spLocks noGrp="1" noChangeArrowheads="1"/>
          </p:cNvSpPr>
          <p:nvPr>
            <p:ph type="ftr" sz="quarter" idx="3"/>
          </p:nvPr>
        </p:nvSpPr>
        <p:spPr bwMode="auto">
          <a:xfrm>
            <a:off x="3124200" y="6245225"/>
            <a:ext cx="2895600" cy="476250"/>
          </a:xfrm>
          <a:prstGeom prst="rect">
            <a:avLst/>
          </a:prstGeom>
          <a:noFill/>
          <a:ln>
            <a:miter lim="800000"/>
            <a:headEnd/>
            <a:tailEnd/>
          </a:ln>
        </p:spPr>
        <p:txBody>
          <a:bodyPr vert="horz" wrap="square" lIns="91440" tIns="45720" rIns="91440" bIns="45720" numCol="1" anchor="b" anchorCtr="0" compatLnSpc="1">
            <a:prstTxWarp prst="textNoShape">
              <a:avLst/>
            </a:prstTxWarp>
          </a:bodyPr>
          <a:lstStyle>
            <a:lvl1pPr algn="ctr" eaLnBrk="1" hangingPunct="1">
              <a:defRPr sz="1400">
                <a:effectLst>
                  <a:outerShdw blurRad="38100" dist="38100" dir="2700000" algn="tl">
                    <a:srgbClr val="000000"/>
                  </a:outerShdw>
                </a:effectLst>
                <a:ea typeface="ＭＳ Ｐゴシック" charset="-128"/>
                <a:cs typeface="ＭＳ Ｐゴシック" charset="-128"/>
              </a:defRPr>
            </a:lvl1pPr>
          </a:lstStyle>
          <a:p>
            <a:pPr>
              <a:defRPr/>
            </a:pPr>
            <a:endParaRPr lang="en-US"/>
          </a:p>
        </p:txBody>
      </p:sp>
      <p:sp>
        <p:nvSpPr>
          <p:cNvPr id="9" name="Rectangle 6"/>
          <p:cNvSpPr>
            <a:spLocks noGrp="1" noChangeArrowheads="1"/>
          </p:cNvSpPr>
          <p:nvPr>
            <p:ph type="sldNum" sz="quarter" idx="4"/>
          </p:nvPr>
        </p:nvSpPr>
        <p:spPr bwMode="auto">
          <a:xfrm>
            <a:off x="6553200" y="6245225"/>
            <a:ext cx="2133600" cy="476250"/>
          </a:xfrm>
          <a:prstGeom prst="rect">
            <a:avLst/>
          </a:prstGeom>
          <a:noFill/>
          <a:ln>
            <a:miter lim="800000"/>
            <a:headEnd/>
            <a:tailEnd/>
          </a:ln>
        </p:spPr>
        <p:txBody>
          <a:bodyPr vert="horz" wrap="square" lIns="91440" tIns="45720" rIns="91440" bIns="45720" numCol="1" anchor="b" anchorCtr="0" compatLnSpc="1">
            <a:prstTxWarp prst="textNoShape">
              <a:avLst/>
            </a:prstTxWarp>
          </a:bodyPr>
          <a:lstStyle>
            <a:lvl1pPr algn="r" eaLnBrk="1" hangingPunct="1">
              <a:defRPr sz="1400">
                <a:effectLst>
                  <a:outerShdw blurRad="38100" dist="38100" dir="2700000" algn="tl">
                    <a:srgbClr val="000000"/>
                  </a:outerShdw>
                </a:effectLst>
              </a:defRPr>
            </a:lvl1pPr>
          </a:lstStyle>
          <a:p>
            <a:pPr>
              <a:defRPr/>
            </a:pPr>
            <a:fld id="{7E050ECA-CFAC-CF4E-8DEF-29FFBCED3ADF}" type="slidenum">
              <a:rPr lang="en-US"/>
              <a:pPr>
                <a:defRPr/>
              </a:pPr>
              <a:t>‹#›</a:t>
            </a:fld>
            <a:endParaRPr lang="en-US"/>
          </a:p>
        </p:txBody>
      </p:sp>
      <p:sp>
        <p:nvSpPr>
          <p:cNvPr id="10" name="Rectangle 7"/>
          <p:cNvSpPr>
            <a:spLocks noGrp="1" noChangeArrowheads="1"/>
          </p:cNvSpPr>
          <p:nvPr>
            <p:ph type="dt" sz="quarter" idx="2"/>
          </p:nvPr>
        </p:nvSpPr>
        <p:spPr bwMode="auto">
          <a:xfrm>
            <a:off x="457200" y="6245225"/>
            <a:ext cx="2133600" cy="476250"/>
          </a:xfrm>
          <a:prstGeom prst="rect">
            <a:avLst/>
          </a:prstGeom>
          <a:noFill/>
          <a:ln>
            <a:miter lim="800000"/>
            <a:headEnd/>
            <a:tailEnd/>
          </a:ln>
        </p:spPr>
        <p:txBody>
          <a:bodyPr vert="horz" wrap="square" lIns="91440" tIns="45720" rIns="91440" bIns="45720" numCol="1" anchor="b" anchorCtr="0" compatLnSpc="1">
            <a:prstTxWarp prst="textNoShape">
              <a:avLst/>
            </a:prstTxWarp>
          </a:bodyPr>
          <a:lstStyle>
            <a:lvl1pPr eaLnBrk="1" hangingPunct="1">
              <a:defRPr sz="1400">
                <a:effectLst>
                  <a:outerShdw blurRad="38100" dist="38100" dir="2700000" algn="tl">
                    <a:srgbClr val="000000"/>
                  </a:outerShdw>
                </a:effectLst>
                <a:ea typeface="ＭＳ Ｐゴシック" charset="-128"/>
                <a:cs typeface="ＭＳ Ｐゴシック" charset="-128"/>
              </a:defRPr>
            </a:lvl1pPr>
          </a:lstStyle>
          <a:p>
            <a:pPr>
              <a:defRPr/>
            </a:pPr>
            <a:endParaRPr lang="en-US"/>
          </a:p>
        </p:txBody>
      </p:sp>
    </p:spTree>
  </p:cSld>
  <p:clrMap bg1="dk2" tx1="lt1" bg2="dk1" tx2="lt2" accent1="accent1" accent2="accent2" accent3="accent3" accent4="accent4" accent5="accent5" accent6="accent6" hlink="hlink" folHlink="folHlink"/>
  <p:sldLayoutIdLst>
    <p:sldLayoutId id="2147486705" r:id="rId1"/>
    <p:sldLayoutId id="2147486706" r:id="rId2"/>
    <p:sldLayoutId id="2147486707" r:id="rId3"/>
    <p:sldLayoutId id="2147486708" r:id="rId4"/>
    <p:sldLayoutId id="2147486709" r:id="rId5"/>
    <p:sldLayoutId id="2147486710" r:id="rId6"/>
    <p:sldLayoutId id="2147486711" r:id="rId7"/>
    <p:sldLayoutId id="2147486712" r:id="rId8"/>
    <p:sldLayoutId id="2147486713" r:id="rId9"/>
    <p:sldLayoutId id="2147486714" r:id="rId10"/>
    <p:sldLayoutId id="2147486715" r:id="rId11"/>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400">
          <a:solidFill>
            <a:schemeClr val="tx2"/>
          </a:solidFill>
          <a:latin typeface="Tahoma" charset="-52"/>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Tahoma" charset="-52"/>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Tahoma" charset="-52"/>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Tahoma" charset="-52"/>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ahoma" charset="-52"/>
        </a:defRPr>
      </a:lvl6pPr>
      <a:lvl7pPr marL="914400" algn="l" rtl="0" eaLnBrk="0" fontAlgn="base" hangingPunct="0">
        <a:spcBef>
          <a:spcPct val="0"/>
        </a:spcBef>
        <a:spcAft>
          <a:spcPct val="0"/>
        </a:spcAft>
        <a:defRPr sz="4400">
          <a:solidFill>
            <a:schemeClr val="tx2"/>
          </a:solidFill>
          <a:latin typeface="Tahoma" charset="-52"/>
        </a:defRPr>
      </a:lvl7pPr>
      <a:lvl8pPr marL="1371600" algn="l" rtl="0" eaLnBrk="0" fontAlgn="base" hangingPunct="0">
        <a:spcBef>
          <a:spcPct val="0"/>
        </a:spcBef>
        <a:spcAft>
          <a:spcPct val="0"/>
        </a:spcAft>
        <a:defRPr sz="4400">
          <a:solidFill>
            <a:schemeClr val="tx2"/>
          </a:solidFill>
          <a:latin typeface="Tahoma" charset="-52"/>
        </a:defRPr>
      </a:lvl8pPr>
      <a:lvl9pPr marL="1828800" algn="l" rtl="0" eaLnBrk="0" fontAlgn="base" hangingPunct="0">
        <a:spcBef>
          <a:spcPct val="0"/>
        </a:spcBef>
        <a:spcAft>
          <a:spcPct val="0"/>
        </a:spcAft>
        <a:defRPr sz="4400">
          <a:solidFill>
            <a:schemeClr val="tx2"/>
          </a:solidFill>
          <a:latin typeface="Tahoma" charset="-52"/>
        </a:defRPr>
      </a:lvl9pPr>
    </p:titleStyle>
    <p:bodyStyle>
      <a:lvl1pPr marL="342900" indent="-342900" algn="l" rtl="0" eaLnBrk="0" fontAlgn="base" hangingPunct="0">
        <a:spcBef>
          <a:spcPct val="20000"/>
        </a:spcBef>
        <a:spcAft>
          <a:spcPct val="0"/>
        </a:spcAft>
        <a:buClr>
          <a:schemeClr val="hlink"/>
        </a:buClr>
        <a:buSzPct val="120000"/>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Tahoma" charset="0"/>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lr>
          <a:schemeClr val="hlink"/>
        </a:buClr>
        <a:buSzPct val="120000"/>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Font typeface="Tahoma" charset="0"/>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hlink"/>
        </a:buClr>
        <a:buSzPct val="80000"/>
        <a:buFont typeface="Wingdings" charset="0"/>
        <a:buChar char="v"/>
        <a:defRPr sz="2000">
          <a:solidFill>
            <a:schemeClr val="tx1"/>
          </a:solidFill>
          <a:latin typeface="+mn-lt"/>
          <a:ea typeface="ＭＳ Ｐゴシック" charset="-128"/>
        </a:defRPr>
      </a:lvl5pPr>
      <a:lvl6pPr marL="2514600" indent="-228600" algn="l" rtl="0" eaLnBrk="0" fontAlgn="base" hangingPunct="0">
        <a:spcBef>
          <a:spcPct val="20000"/>
        </a:spcBef>
        <a:spcAft>
          <a:spcPct val="0"/>
        </a:spcAft>
        <a:buClr>
          <a:schemeClr val="hlink"/>
        </a:buClr>
        <a:buSzPct val="80000"/>
        <a:buFont typeface="Wingdings" charset="2"/>
        <a:buChar char="v"/>
        <a:defRPr sz="2000">
          <a:solidFill>
            <a:schemeClr val="tx1"/>
          </a:solidFill>
          <a:latin typeface="+mn-lt"/>
          <a:ea typeface="ＭＳ Ｐゴシック" charset="-128"/>
        </a:defRPr>
      </a:lvl6pPr>
      <a:lvl7pPr marL="2971800" indent="-228600" algn="l" rtl="0" eaLnBrk="0" fontAlgn="base" hangingPunct="0">
        <a:spcBef>
          <a:spcPct val="20000"/>
        </a:spcBef>
        <a:spcAft>
          <a:spcPct val="0"/>
        </a:spcAft>
        <a:buClr>
          <a:schemeClr val="hlink"/>
        </a:buClr>
        <a:buSzPct val="80000"/>
        <a:buFont typeface="Wingdings" charset="2"/>
        <a:buChar char="v"/>
        <a:defRPr sz="2000">
          <a:solidFill>
            <a:schemeClr val="tx1"/>
          </a:solidFill>
          <a:latin typeface="+mn-lt"/>
          <a:ea typeface="ＭＳ Ｐゴシック" charset="-128"/>
        </a:defRPr>
      </a:lvl7pPr>
      <a:lvl8pPr marL="3429000" indent="-228600" algn="l" rtl="0" eaLnBrk="0" fontAlgn="base" hangingPunct="0">
        <a:spcBef>
          <a:spcPct val="20000"/>
        </a:spcBef>
        <a:spcAft>
          <a:spcPct val="0"/>
        </a:spcAft>
        <a:buClr>
          <a:schemeClr val="hlink"/>
        </a:buClr>
        <a:buSzPct val="80000"/>
        <a:buFont typeface="Wingdings" charset="2"/>
        <a:buChar char="v"/>
        <a:defRPr sz="2000">
          <a:solidFill>
            <a:schemeClr val="tx1"/>
          </a:solidFill>
          <a:latin typeface="+mn-lt"/>
          <a:ea typeface="ＭＳ Ｐゴシック" charset="-128"/>
        </a:defRPr>
      </a:lvl8pPr>
      <a:lvl9pPr marL="3886200" indent="-228600" algn="l" rtl="0" eaLnBrk="0" fontAlgn="base" hangingPunct="0">
        <a:spcBef>
          <a:spcPct val="20000"/>
        </a:spcBef>
        <a:spcAft>
          <a:spcPct val="0"/>
        </a:spcAft>
        <a:buClr>
          <a:schemeClr val="hlink"/>
        </a:buClr>
        <a:buSzPct val="80000"/>
        <a:buFont typeface="Wingdings" charset="2"/>
        <a:buChar char="v"/>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83298" name="Rectangle 2"/>
          <p:cNvSpPr>
            <a:spLocks noGrp="1" noChangeArrowheads="1"/>
          </p:cNvSpPr>
          <p:nvPr>
            <p:ph type="title"/>
          </p:nvPr>
        </p:nvSpPr>
        <p:spPr bwMode="auto">
          <a:xfrm>
            <a:off x="457200" y="292100"/>
            <a:ext cx="8229600" cy="13843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3299" name="Rectangle 3"/>
          <p:cNvSpPr>
            <a:spLocks noGrp="1" noChangeArrowheads="1"/>
          </p:cNvSpPr>
          <p:nvPr>
            <p:ph type="body" idx="1"/>
          </p:nvPr>
        </p:nvSpPr>
        <p:spPr bwMode="auto">
          <a:xfrm>
            <a:off x="457200" y="1905000"/>
            <a:ext cx="82296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330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effectLst>
                  <a:outerShdw blurRad="38100" dist="38100" dir="2700000" algn="tl">
                    <a:srgbClr val="000000"/>
                  </a:outerShdw>
                </a:effectLst>
                <a:ea typeface="ＭＳ Ｐゴシック" charset="-128"/>
                <a:cs typeface="ＭＳ Ｐゴシック" charset="-128"/>
              </a:defRPr>
            </a:lvl1pPr>
          </a:lstStyle>
          <a:p>
            <a:pPr>
              <a:defRPr/>
            </a:pPr>
            <a:endParaRPr lang="en-US"/>
          </a:p>
        </p:txBody>
      </p:sp>
      <p:sp>
        <p:nvSpPr>
          <p:cNvPr id="18330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effectLst>
                  <a:outerShdw blurRad="38100" dist="38100" dir="2700000" algn="tl">
                    <a:srgbClr val="000000"/>
                  </a:outerShdw>
                </a:effectLst>
                <a:ea typeface="ＭＳ Ｐゴシック" charset="-128"/>
                <a:cs typeface="ＭＳ Ｐゴシック" charset="-128"/>
              </a:defRPr>
            </a:lvl1pPr>
          </a:lstStyle>
          <a:p>
            <a:pPr>
              <a:defRPr/>
            </a:pPr>
            <a:endParaRPr lang="en-US"/>
          </a:p>
        </p:txBody>
      </p:sp>
      <p:sp>
        <p:nvSpPr>
          <p:cNvPr id="18330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effectLst>
                  <a:outerShdw blurRad="38100" dist="38100" dir="2700000" algn="tl">
                    <a:srgbClr val="000000"/>
                  </a:outerShdw>
                </a:effectLst>
              </a:defRPr>
            </a:lvl1pPr>
          </a:lstStyle>
          <a:p>
            <a:pPr>
              <a:defRPr/>
            </a:pPr>
            <a:fld id="{58554B46-9CDE-D048-8FBE-4B8B041D61EA}"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917" r:id="rId1"/>
    <p:sldLayoutId id="2147486716" r:id="rId2"/>
    <p:sldLayoutId id="2147486717" r:id="rId3"/>
    <p:sldLayoutId id="2147486718" r:id="rId4"/>
    <p:sldLayoutId id="2147486719" r:id="rId5"/>
    <p:sldLayoutId id="2147486720" r:id="rId6"/>
    <p:sldLayoutId id="2147486721" r:id="rId7"/>
    <p:sldLayoutId id="2147486722" r:id="rId8"/>
    <p:sldLayoutId id="2147486723" r:id="rId9"/>
    <p:sldLayoutId id="2147486724" r:id="rId10"/>
    <p:sldLayoutId id="2147486725" r:id="rId11"/>
  </p:sldLayoutIdLst>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52"/>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52"/>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52"/>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52"/>
          <a:ea typeface="ＭＳ Ｐゴシック" charset="0"/>
          <a:cs typeface="ＭＳ Ｐゴシック"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charset="-52"/>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charset="-52"/>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charset="-52"/>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charset="-52"/>
        </a:defRPr>
      </a:lvl9pPr>
    </p:titleStyle>
    <p:bodyStyle>
      <a:lvl1pPr marL="342900" indent="-342900" algn="l" rtl="0" eaLnBrk="0" fontAlgn="base" hangingPunct="0">
        <a:spcBef>
          <a:spcPct val="20000"/>
        </a:spcBef>
        <a:spcAft>
          <a:spcPct val="0"/>
        </a:spcAft>
        <a:buClr>
          <a:schemeClr val="hlink"/>
        </a:buClr>
        <a:buSzPct val="120000"/>
        <a:buChar char="•"/>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Tahoma" charset="0"/>
        <a:buChar char="–"/>
        <a:defRPr sz="2800">
          <a:solidFill>
            <a:schemeClr val="tx1"/>
          </a:solidFill>
          <a:effectLst>
            <a:outerShdw blurRad="38100" dist="38100" dir="2700000" algn="tl">
              <a:srgbClr val="000000"/>
            </a:outerShdw>
          </a:effectLst>
          <a:latin typeface="+mn-lt"/>
          <a:ea typeface="ＭＳ Ｐゴシック" charset="-128"/>
        </a:defRPr>
      </a:lvl2pPr>
      <a:lvl3pPr marL="1143000" indent="-228600" algn="l" rtl="0" eaLnBrk="0" fontAlgn="base" hangingPunct="0">
        <a:spcBef>
          <a:spcPct val="20000"/>
        </a:spcBef>
        <a:spcAft>
          <a:spcPct val="0"/>
        </a:spcAft>
        <a:buClr>
          <a:schemeClr val="hlink"/>
        </a:buClr>
        <a:buSzPct val="120000"/>
        <a:buChar char="•"/>
        <a:defRPr sz="2400">
          <a:solidFill>
            <a:schemeClr val="tx1"/>
          </a:solidFill>
          <a:effectLst>
            <a:outerShdw blurRad="38100" dist="38100" dir="2700000" algn="tl">
              <a:srgbClr val="000000"/>
            </a:outerShdw>
          </a:effectLst>
          <a:latin typeface="+mn-lt"/>
          <a:ea typeface="ＭＳ Ｐゴシック" charset="-128"/>
        </a:defRPr>
      </a:lvl3pPr>
      <a:lvl4pPr marL="1600200" indent="-228600" algn="l" rtl="0" eaLnBrk="0" fontAlgn="base" hangingPunct="0">
        <a:spcBef>
          <a:spcPct val="20000"/>
        </a:spcBef>
        <a:spcAft>
          <a:spcPct val="0"/>
        </a:spcAft>
        <a:buFont typeface="Tahoma" charset="0"/>
        <a:buChar char="–"/>
        <a:defRPr sz="2000">
          <a:solidFill>
            <a:schemeClr val="tx1"/>
          </a:solidFill>
          <a:effectLst>
            <a:outerShdw blurRad="38100" dist="38100" dir="2700000" algn="tl">
              <a:srgbClr val="000000"/>
            </a:outerShdw>
          </a:effectLst>
          <a:latin typeface="+mn-lt"/>
          <a:ea typeface="ＭＳ Ｐゴシック" charset="-128"/>
        </a:defRPr>
      </a:lvl4pPr>
      <a:lvl5pPr marL="2057400" indent="-228600" algn="l" rtl="0" eaLnBrk="0" fontAlgn="base" hangingPunct="0">
        <a:spcBef>
          <a:spcPct val="20000"/>
        </a:spcBef>
        <a:spcAft>
          <a:spcPct val="0"/>
        </a:spcAft>
        <a:buClr>
          <a:schemeClr val="hlink"/>
        </a:buClr>
        <a:buSzPct val="80000"/>
        <a:buFont typeface="Wingdings" charset="0"/>
        <a:buChar char="v"/>
        <a:defRPr sz="2000">
          <a:solidFill>
            <a:schemeClr val="tx1"/>
          </a:solidFill>
          <a:effectLst>
            <a:outerShdw blurRad="38100" dist="38100" dir="2700000" algn="tl">
              <a:srgbClr val="000000"/>
            </a:outerShdw>
          </a:effectLst>
          <a:latin typeface="+mn-lt"/>
          <a:ea typeface="ＭＳ Ｐゴシック" charset="-128"/>
        </a:defRPr>
      </a:lvl5pPr>
      <a:lvl6pPr marL="2514600" indent="-228600" algn="l" rtl="0" fontAlgn="base">
        <a:spcBef>
          <a:spcPct val="20000"/>
        </a:spcBef>
        <a:spcAft>
          <a:spcPct val="0"/>
        </a:spcAft>
        <a:buClr>
          <a:schemeClr val="hlink"/>
        </a:buClr>
        <a:buSzPct val="80000"/>
        <a:buFont typeface="Wingdings" charset="2"/>
        <a:buChar char="v"/>
        <a:defRPr sz="2000">
          <a:solidFill>
            <a:schemeClr val="tx1"/>
          </a:solidFill>
          <a:effectLst>
            <a:outerShdw blurRad="38100" dist="38100" dir="2700000" algn="tl">
              <a:srgbClr val="000000"/>
            </a:outerShdw>
          </a:effectLst>
          <a:latin typeface="+mn-lt"/>
          <a:ea typeface="ＭＳ Ｐゴシック" charset="-128"/>
        </a:defRPr>
      </a:lvl6pPr>
      <a:lvl7pPr marL="2971800" indent="-228600" algn="l" rtl="0" fontAlgn="base">
        <a:spcBef>
          <a:spcPct val="20000"/>
        </a:spcBef>
        <a:spcAft>
          <a:spcPct val="0"/>
        </a:spcAft>
        <a:buClr>
          <a:schemeClr val="hlink"/>
        </a:buClr>
        <a:buSzPct val="80000"/>
        <a:buFont typeface="Wingdings" charset="2"/>
        <a:buChar char="v"/>
        <a:defRPr sz="2000">
          <a:solidFill>
            <a:schemeClr val="tx1"/>
          </a:solidFill>
          <a:effectLst>
            <a:outerShdw blurRad="38100" dist="38100" dir="2700000" algn="tl">
              <a:srgbClr val="000000"/>
            </a:outerShdw>
          </a:effectLst>
          <a:latin typeface="+mn-lt"/>
          <a:ea typeface="ＭＳ Ｐゴシック" charset="-128"/>
        </a:defRPr>
      </a:lvl7pPr>
      <a:lvl8pPr marL="3429000" indent="-228600" algn="l" rtl="0" fontAlgn="base">
        <a:spcBef>
          <a:spcPct val="20000"/>
        </a:spcBef>
        <a:spcAft>
          <a:spcPct val="0"/>
        </a:spcAft>
        <a:buClr>
          <a:schemeClr val="hlink"/>
        </a:buClr>
        <a:buSzPct val="80000"/>
        <a:buFont typeface="Wingdings" charset="2"/>
        <a:buChar char="v"/>
        <a:defRPr sz="2000">
          <a:solidFill>
            <a:schemeClr val="tx1"/>
          </a:solidFill>
          <a:effectLst>
            <a:outerShdw blurRad="38100" dist="38100" dir="2700000" algn="tl">
              <a:srgbClr val="000000"/>
            </a:outerShdw>
          </a:effectLst>
          <a:latin typeface="+mn-lt"/>
          <a:ea typeface="ＭＳ Ｐゴシック" charset="-128"/>
        </a:defRPr>
      </a:lvl8pPr>
      <a:lvl9pPr marL="3886200" indent="-228600" algn="l" rtl="0" fontAlgn="base">
        <a:spcBef>
          <a:spcPct val="20000"/>
        </a:spcBef>
        <a:spcAft>
          <a:spcPct val="0"/>
        </a:spcAft>
        <a:buClr>
          <a:schemeClr val="hlink"/>
        </a:buClr>
        <a:buSzPct val="80000"/>
        <a:buFont typeface="Wingdings" charset="2"/>
        <a:buChar char="v"/>
        <a:defRPr sz="2000">
          <a:solidFill>
            <a:schemeClr val="tx1"/>
          </a:solidFill>
          <a:effectLst>
            <a:outerShdw blurRad="38100" dist="38100" dir="2700000" algn="tl">
              <a:srgbClr val="000000"/>
            </a:outerShdw>
          </a:effectLst>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239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39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charset="0"/>
                <a:ea typeface="ＭＳ Ｐゴシック" charset="-128"/>
                <a:cs typeface="ＭＳ Ｐゴシック" charset="-128"/>
              </a:defRPr>
            </a:lvl1pPr>
          </a:lstStyle>
          <a:p>
            <a:pPr>
              <a:defRPr/>
            </a:pPr>
            <a:endParaRPr lang="en-US"/>
          </a:p>
        </p:txBody>
      </p:sp>
      <p:sp>
        <p:nvSpPr>
          <p:cNvPr id="6150" name="Rectangle 6"/>
          <p:cNvSpPr>
            <a:spLocks noGrp="1" noChangeArrowheads="1"/>
          </p:cNvSpPr>
          <p:nvPr>
            <p:ph type="sldNum" sz="quarter" idx="4"/>
          </p:nvPr>
        </p:nvSpPr>
        <p:spPr bwMode="auto">
          <a:xfrm>
            <a:off x="2895600" y="6248400"/>
            <a:ext cx="556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800">
                <a:solidFill>
                  <a:schemeClr val="bg1"/>
                </a:solidFill>
                <a:latin typeface="Times New Roman" charset="0"/>
              </a:defRPr>
            </a:lvl1pPr>
          </a:lstStyle>
          <a:p>
            <a:pPr>
              <a:defRPr/>
            </a:pPr>
            <a:r>
              <a:rPr lang="en-US"/>
              <a:t>Source</a:t>
            </a:r>
            <a:endParaRPr lang="en-US" sz="1400"/>
          </a:p>
        </p:txBody>
      </p:sp>
    </p:spTree>
  </p:cSld>
  <p:clrMap bg1="lt1" tx1="dk1" bg2="lt2" tx2="dk2" accent1="accent1" accent2="accent2" accent3="accent3" accent4="accent4" accent5="accent5" accent6="accent6" hlink="hlink" folHlink="folHlink"/>
  <p:sldLayoutIdLst>
    <p:sldLayoutId id="2147486746" r:id="rId1"/>
    <p:sldLayoutId id="2147486747" r:id="rId2"/>
    <p:sldLayoutId id="2147486748" r:id="rId3"/>
    <p:sldLayoutId id="2147486749" r:id="rId4"/>
    <p:sldLayoutId id="2147486750" r:id="rId5"/>
    <p:sldLayoutId id="2147486751" r:id="rId6"/>
    <p:sldLayoutId id="2147486752" r:id="rId7"/>
    <p:sldLayoutId id="2147486753" r:id="rId8"/>
    <p:sldLayoutId id="2147486754" r:id="rId9"/>
    <p:sldLayoutId id="2147486755" r:id="rId10"/>
    <p:sldLayoutId id="2147486756" r:id="rId11"/>
  </p:sldLayoutIdLst>
  <p:txStyles>
    <p:titleStyle>
      <a:lvl1pPr algn="ctr" rtl="0" eaLnBrk="0" fontAlgn="base" hangingPunct="0">
        <a:spcBef>
          <a:spcPct val="0"/>
        </a:spcBef>
        <a:spcAft>
          <a:spcPct val="0"/>
        </a:spcAft>
        <a:defRPr sz="4000" b="1">
          <a:solidFill>
            <a:schemeClr val="bg1"/>
          </a:solidFill>
          <a:latin typeface="+mj-lt"/>
          <a:ea typeface="ＭＳ Ｐゴシック" charset="0"/>
          <a:cs typeface="ＭＳ Ｐゴシック" charset="0"/>
        </a:defRPr>
      </a:lvl1pPr>
      <a:lvl2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4000" b="1">
          <a:solidFill>
            <a:schemeClr val="bg1"/>
          </a:solidFill>
          <a:latin typeface="Arial" charset="0"/>
        </a:defRPr>
      </a:lvl6pPr>
      <a:lvl7pPr marL="914400" algn="ctr" rtl="0" fontAlgn="base">
        <a:spcBef>
          <a:spcPct val="0"/>
        </a:spcBef>
        <a:spcAft>
          <a:spcPct val="0"/>
        </a:spcAft>
        <a:defRPr sz="4000" b="1">
          <a:solidFill>
            <a:schemeClr val="bg1"/>
          </a:solidFill>
          <a:latin typeface="Arial" charset="0"/>
        </a:defRPr>
      </a:lvl7pPr>
      <a:lvl8pPr marL="1371600" algn="ctr" rtl="0" fontAlgn="base">
        <a:spcBef>
          <a:spcPct val="0"/>
        </a:spcBef>
        <a:spcAft>
          <a:spcPct val="0"/>
        </a:spcAft>
        <a:defRPr sz="4000" b="1">
          <a:solidFill>
            <a:schemeClr val="bg1"/>
          </a:solidFill>
          <a:latin typeface="Arial" charset="0"/>
        </a:defRPr>
      </a:lvl8pPr>
      <a:lvl9pPr marL="1828800" algn="ctr" rtl="0" fontAlgn="base">
        <a:spcBef>
          <a:spcPct val="0"/>
        </a:spcBef>
        <a:spcAft>
          <a:spcPct val="0"/>
        </a:spcAft>
        <a:defRPr sz="4000" b="1">
          <a:solidFill>
            <a:schemeClr val="bg1"/>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3200">
          <a:solidFill>
            <a:schemeClr val="bg1"/>
          </a:solidFill>
          <a:latin typeface="Times New Roman" charset="0"/>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Times New Roman" charset="0"/>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Times New Roman" charset="0"/>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Times New Roman" charset="0"/>
          <a:ea typeface="ＭＳ Ｐゴシック" charset="-128"/>
        </a:defRPr>
      </a:lvl5pPr>
      <a:lvl6pPr marL="2514600" indent="-228600" algn="l" rtl="0" fontAlgn="base">
        <a:spcBef>
          <a:spcPct val="20000"/>
        </a:spcBef>
        <a:spcAft>
          <a:spcPct val="0"/>
        </a:spcAft>
        <a:buChar char="»"/>
        <a:defRPr sz="2000">
          <a:solidFill>
            <a:schemeClr val="tx1"/>
          </a:solidFill>
          <a:latin typeface="Times New Roman" charset="0"/>
          <a:ea typeface="ＭＳ Ｐゴシック" charset="-128"/>
        </a:defRPr>
      </a:lvl6pPr>
      <a:lvl7pPr marL="2971800" indent="-228600" algn="l" rtl="0" fontAlgn="base">
        <a:spcBef>
          <a:spcPct val="20000"/>
        </a:spcBef>
        <a:spcAft>
          <a:spcPct val="0"/>
        </a:spcAft>
        <a:buChar char="»"/>
        <a:defRPr sz="2000">
          <a:solidFill>
            <a:schemeClr val="tx1"/>
          </a:solidFill>
          <a:latin typeface="Times New Roman" charset="0"/>
          <a:ea typeface="ＭＳ Ｐゴシック" charset="-128"/>
        </a:defRPr>
      </a:lvl7pPr>
      <a:lvl8pPr marL="3429000" indent="-228600" algn="l" rtl="0" fontAlgn="base">
        <a:spcBef>
          <a:spcPct val="20000"/>
        </a:spcBef>
        <a:spcAft>
          <a:spcPct val="0"/>
        </a:spcAft>
        <a:buChar char="»"/>
        <a:defRPr sz="2000">
          <a:solidFill>
            <a:schemeClr val="tx1"/>
          </a:solidFill>
          <a:latin typeface="Times New Roman" charset="0"/>
          <a:ea typeface="ＭＳ Ｐゴシック" charset="-128"/>
        </a:defRPr>
      </a:lvl8pPr>
      <a:lvl9pPr marL="3886200" indent="-228600" algn="l" rtl="0" fontAlgn="base">
        <a:spcBef>
          <a:spcPct val="20000"/>
        </a:spcBef>
        <a:spcAft>
          <a:spcPct val="0"/>
        </a:spcAft>
        <a:buChar char="»"/>
        <a:defRPr sz="2000">
          <a:solidFill>
            <a:schemeClr val="tx1"/>
          </a:solidFill>
          <a:latin typeface="Times New Roman" charset="0"/>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4578" name="Rectangle 2"/>
          <p:cNvSpPr>
            <a:spLocks noGrp="1" noChangeArrowheads="1"/>
          </p:cNvSpPr>
          <p:nvPr>
            <p:ph type="title"/>
          </p:nvPr>
        </p:nvSpPr>
        <p:spPr bwMode="auto">
          <a:xfrm>
            <a:off x="685800" y="381000"/>
            <a:ext cx="7772400" cy="1219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24579" name="Rectangle 3"/>
          <p:cNvSpPr>
            <a:spLocks noGrp="1" noChangeArrowheads="1"/>
          </p:cNvSpPr>
          <p:nvPr>
            <p:ph type="dt" sz="half" idx="2"/>
          </p:nvPr>
        </p:nvSpPr>
        <p:spPr bwMode="auto">
          <a:xfrm>
            <a:off x="685800" y="6324600"/>
            <a:ext cx="1676400" cy="457200"/>
          </a:xfrm>
          <a:prstGeom prst="rect">
            <a:avLst/>
          </a:prstGeom>
          <a:noFill/>
          <a:ln>
            <a:noFill/>
          </a:ln>
          <a:effectLst>
            <a:outerShdw blurRad="63500" algn="ctr" rotWithShape="0">
              <a:srgbClr val="FFFFFF">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eaLnBrk="1" hangingPunct="1">
              <a:spcBef>
                <a:spcPct val="50000"/>
              </a:spcBef>
              <a:defRPr sz="1200" b="1">
                <a:solidFill>
                  <a:srgbClr val="000000"/>
                </a:solidFill>
              </a:defRPr>
            </a:lvl1pPr>
          </a:lstStyle>
          <a:p>
            <a:pPr>
              <a:defRPr/>
            </a:pPr>
            <a:endParaRPr lang="en-US"/>
          </a:p>
        </p:txBody>
      </p:sp>
      <p:sp>
        <p:nvSpPr>
          <p:cNvPr id="24580" name="Rectangle 4"/>
          <p:cNvSpPr>
            <a:spLocks noGrp="1" noChangeArrowheads="1"/>
          </p:cNvSpPr>
          <p:nvPr>
            <p:ph type="ftr" sz="quarter" idx="3"/>
          </p:nvPr>
        </p:nvSpPr>
        <p:spPr bwMode="auto">
          <a:xfrm>
            <a:off x="2743200" y="6324600"/>
            <a:ext cx="3429000" cy="457200"/>
          </a:xfrm>
          <a:prstGeom prst="rect">
            <a:avLst/>
          </a:prstGeom>
          <a:noFill/>
          <a:ln>
            <a:noFill/>
          </a:ln>
          <a:effectLst>
            <a:outerShdw blurRad="68580" algn="ctr" rotWithShape="0">
              <a:srgbClr val="FFFFFF">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spcBef>
                <a:spcPct val="50000"/>
              </a:spcBef>
              <a:defRPr sz="1200" b="1">
                <a:solidFill>
                  <a:srgbClr val="000000"/>
                </a:solidFill>
              </a:defRPr>
            </a:lvl1pPr>
          </a:lstStyle>
          <a:p>
            <a:pPr>
              <a:defRPr/>
            </a:pPr>
            <a:endParaRPr lang="en-US"/>
          </a:p>
        </p:txBody>
      </p:sp>
      <p:sp>
        <p:nvSpPr>
          <p:cNvPr id="24581" name="Rectangle 5"/>
          <p:cNvSpPr>
            <a:spLocks noGrp="1" noChangeArrowheads="1"/>
          </p:cNvSpPr>
          <p:nvPr>
            <p:ph type="sldNum" sz="quarter" idx="4"/>
          </p:nvPr>
        </p:nvSpPr>
        <p:spPr bwMode="auto">
          <a:xfrm>
            <a:off x="6553200" y="63246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spcBef>
                <a:spcPct val="50000"/>
              </a:spcBef>
              <a:defRPr sz="1200" b="1">
                <a:solidFill>
                  <a:srgbClr val="000000"/>
                </a:solidFill>
              </a:defRPr>
            </a:lvl1pPr>
          </a:lstStyle>
          <a:p>
            <a:pPr>
              <a:defRPr/>
            </a:pPr>
            <a:fld id="{3F1F35CC-125E-1D47-9903-7855ACC21DDF}" type="slidenum">
              <a:rPr lang="en-US"/>
              <a:pPr>
                <a:defRPr/>
              </a:pPr>
              <a:t>‹#›</a:t>
            </a:fld>
            <a:endParaRPr lang="en-US"/>
          </a:p>
        </p:txBody>
      </p:sp>
      <p:sp>
        <p:nvSpPr>
          <p:cNvPr id="24582" name="Rectangle 6"/>
          <p:cNvSpPr>
            <a:spLocks noGrp="1" noChangeArrowheads="1"/>
          </p:cNvSpPr>
          <p:nvPr>
            <p:ph type="body" idx="1"/>
          </p:nvPr>
        </p:nvSpPr>
        <p:spPr bwMode="auto">
          <a:xfrm>
            <a:off x="762000" y="1828800"/>
            <a:ext cx="7620000" cy="426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lt1" tx1="dk1" bg2="lt2" tx2="dk2" accent1="accent1" accent2="accent2" accent3="accent3" accent4="accent4" accent5="accent5" accent6="accent6" hlink="hlink" folHlink="folHlink"/>
  <p:sldLayoutIdLst>
    <p:sldLayoutId id="2147486922" r:id="rId1"/>
    <p:sldLayoutId id="2147486779" r:id="rId2"/>
    <p:sldLayoutId id="2147486780" r:id="rId3"/>
    <p:sldLayoutId id="2147486781" r:id="rId4"/>
    <p:sldLayoutId id="2147486782" r:id="rId5"/>
    <p:sldLayoutId id="2147486783" r:id="rId6"/>
    <p:sldLayoutId id="2147486784" r:id="rId7"/>
    <p:sldLayoutId id="2147486785" r:id="rId8"/>
    <p:sldLayoutId id="2147486786" r:id="rId9"/>
    <p:sldLayoutId id="2147486787" r:id="rId10"/>
    <p:sldLayoutId id="2147486788" r:id="rId11"/>
  </p:sldLayoutIdLst>
  <p:hf sldNum="0" hdr="0"/>
  <p:txStyles>
    <p:titleStyle>
      <a:lvl1pPr algn="l" rtl="0" eaLnBrk="0" fontAlgn="base" hangingPunct="0">
        <a:lnSpc>
          <a:spcPct val="90000"/>
        </a:lnSpc>
        <a:spcBef>
          <a:spcPct val="20000"/>
        </a:spcBef>
        <a:spcAft>
          <a:spcPct val="0"/>
        </a:spcAft>
        <a:defRPr sz="4400" b="1">
          <a:solidFill>
            <a:schemeClr val="tx2"/>
          </a:solidFill>
          <a:latin typeface="+mj-lt"/>
          <a:ea typeface="+mj-ea"/>
          <a:cs typeface="ＭＳ Ｐゴシック" charset="0"/>
        </a:defRPr>
      </a:lvl1pPr>
      <a:lvl2pPr algn="l" rtl="0" eaLnBrk="0" fontAlgn="base" hangingPunct="0">
        <a:lnSpc>
          <a:spcPct val="90000"/>
        </a:lnSpc>
        <a:spcBef>
          <a:spcPct val="20000"/>
        </a:spcBef>
        <a:spcAft>
          <a:spcPct val="0"/>
        </a:spcAft>
        <a:defRPr sz="4400" b="1">
          <a:solidFill>
            <a:schemeClr val="tx2"/>
          </a:solidFill>
          <a:latin typeface="Times New Roman" charset="0"/>
          <a:ea typeface="ＭＳ Ｐゴシック" charset="0"/>
          <a:cs typeface="ＭＳ Ｐゴシック" charset="0"/>
        </a:defRPr>
      </a:lvl2pPr>
      <a:lvl3pPr algn="l" rtl="0" eaLnBrk="0" fontAlgn="base" hangingPunct="0">
        <a:lnSpc>
          <a:spcPct val="90000"/>
        </a:lnSpc>
        <a:spcBef>
          <a:spcPct val="20000"/>
        </a:spcBef>
        <a:spcAft>
          <a:spcPct val="0"/>
        </a:spcAft>
        <a:defRPr sz="4400" b="1">
          <a:solidFill>
            <a:schemeClr val="tx2"/>
          </a:solidFill>
          <a:latin typeface="Times New Roman" charset="0"/>
          <a:ea typeface="ＭＳ Ｐゴシック" charset="0"/>
          <a:cs typeface="ＭＳ Ｐゴシック" charset="0"/>
        </a:defRPr>
      </a:lvl3pPr>
      <a:lvl4pPr algn="l" rtl="0" eaLnBrk="0" fontAlgn="base" hangingPunct="0">
        <a:lnSpc>
          <a:spcPct val="90000"/>
        </a:lnSpc>
        <a:spcBef>
          <a:spcPct val="20000"/>
        </a:spcBef>
        <a:spcAft>
          <a:spcPct val="0"/>
        </a:spcAft>
        <a:defRPr sz="4400" b="1">
          <a:solidFill>
            <a:schemeClr val="tx2"/>
          </a:solidFill>
          <a:latin typeface="Times New Roman" charset="0"/>
          <a:ea typeface="ＭＳ Ｐゴシック" charset="0"/>
          <a:cs typeface="ＭＳ Ｐゴシック" charset="0"/>
        </a:defRPr>
      </a:lvl4pPr>
      <a:lvl5pPr algn="l" rtl="0" eaLnBrk="0" fontAlgn="base" hangingPunct="0">
        <a:lnSpc>
          <a:spcPct val="90000"/>
        </a:lnSpc>
        <a:spcBef>
          <a:spcPct val="20000"/>
        </a:spcBef>
        <a:spcAft>
          <a:spcPct val="0"/>
        </a:spcAft>
        <a:defRPr sz="4400" b="1">
          <a:solidFill>
            <a:schemeClr val="tx2"/>
          </a:solidFill>
          <a:latin typeface="Times New Roman" charset="0"/>
          <a:ea typeface="ＭＳ Ｐゴシック" charset="0"/>
          <a:cs typeface="ＭＳ Ｐゴシック" charset="0"/>
        </a:defRPr>
      </a:lvl5pPr>
      <a:lvl6pPr marL="457200" algn="l" rtl="0" fontAlgn="base">
        <a:lnSpc>
          <a:spcPct val="90000"/>
        </a:lnSpc>
        <a:spcBef>
          <a:spcPct val="20000"/>
        </a:spcBef>
        <a:spcAft>
          <a:spcPct val="0"/>
        </a:spcAft>
        <a:defRPr sz="4400" b="1">
          <a:solidFill>
            <a:schemeClr val="tx2"/>
          </a:solidFill>
          <a:latin typeface="Times New Roman" charset="0"/>
          <a:ea typeface="ＭＳ Ｐゴシック" charset="0"/>
        </a:defRPr>
      </a:lvl6pPr>
      <a:lvl7pPr marL="914400" algn="l" rtl="0" fontAlgn="base">
        <a:lnSpc>
          <a:spcPct val="90000"/>
        </a:lnSpc>
        <a:spcBef>
          <a:spcPct val="20000"/>
        </a:spcBef>
        <a:spcAft>
          <a:spcPct val="0"/>
        </a:spcAft>
        <a:defRPr sz="4400" b="1">
          <a:solidFill>
            <a:schemeClr val="tx2"/>
          </a:solidFill>
          <a:latin typeface="Times New Roman" charset="0"/>
          <a:ea typeface="ＭＳ Ｐゴシック" charset="0"/>
        </a:defRPr>
      </a:lvl7pPr>
      <a:lvl8pPr marL="1371600" algn="l" rtl="0" fontAlgn="base">
        <a:lnSpc>
          <a:spcPct val="90000"/>
        </a:lnSpc>
        <a:spcBef>
          <a:spcPct val="20000"/>
        </a:spcBef>
        <a:spcAft>
          <a:spcPct val="0"/>
        </a:spcAft>
        <a:defRPr sz="4400" b="1">
          <a:solidFill>
            <a:schemeClr val="tx2"/>
          </a:solidFill>
          <a:latin typeface="Times New Roman" charset="0"/>
          <a:ea typeface="ＭＳ Ｐゴシック" charset="0"/>
        </a:defRPr>
      </a:lvl8pPr>
      <a:lvl9pPr marL="1828800" algn="l" rtl="0" fontAlgn="base">
        <a:lnSpc>
          <a:spcPct val="90000"/>
        </a:lnSpc>
        <a:spcBef>
          <a:spcPct val="20000"/>
        </a:spcBef>
        <a:spcAft>
          <a:spcPct val="0"/>
        </a:spcAft>
        <a:defRPr sz="4400" b="1">
          <a:solidFill>
            <a:schemeClr val="tx2"/>
          </a:solidFill>
          <a:latin typeface="Times New Roman" charset="0"/>
          <a:ea typeface="ＭＳ Ｐゴシック" charset="0"/>
        </a:defRPr>
      </a:lvl9pPr>
    </p:titleStyle>
    <p:bodyStyle>
      <a:lvl1pPr marL="342900" indent="-342900" algn="l" rtl="0" eaLnBrk="0" fontAlgn="base" hangingPunct="0">
        <a:lnSpc>
          <a:spcPct val="90000"/>
        </a:lnSpc>
        <a:spcBef>
          <a:spcPct val="20000"/>
        </a:spcBef>
        <a:spcAft>
          <a:spcPct val="0"/>
        </a:spcAft>
        <a:buClr>
          <a:schemeClr val="tx1"/>
        </a:buClr>
        <a:buSzPct val="80000"/>
        <a:buFont typeface="Wingdings" charset="0"/>
        <a:buChar char="l"/>
        <a:defRPr sz="3200">
          <a:solidFill>
            <a:schemeClr val="tx1"/>
          </a:solidFill>
          <a:latin typeface="+mn-lt"/>
          <a:ea typeface="+mn-ea"/>
          <a:cs typeface="ＭＳ Ｐゴシック" charset="0"/>
        </a:defRPr>
      </a:lvl1pPr>
      <a:lvl2pPr marL="742950" indent="-285750" algn="l" rtl="0" eaLnBrk="0" fontAlgn="base" hangingPunct="0">
        <a:lnSpc>
          <a:spcPct val="90000"/>
        </a:lnSpc>
        <a:spcBef>
          <a:spcPct val="20000"/>
        </a:spcBef>
        <a:spcAft>
          <a:spcPct val="0"/>
        </a:spcAft>
        <a:buClr>
          <a:schemeClr val="tx1"/>
        </a:buClr>
        <a:buSzPct val="80000"/>
        <a:buChar char="–"/>
        <a:defRPr sz="2800">
          <a:solidFill>
            <a:schemeClr val="tx1"/>
          </a:solidFill>
          <a:latin typeface="+mn-lt"/>
          <a:ea typeface="+mn-ea"/>
        </a:defRPr>
      </a:lvl2pPr>
      <a:lvl3pPr marL="1143000" indent="-228600" algn="l" rtl="0" eaLnBrk="0" fontAlgn="base" hangingPunct="0">
        <a:lnSpc>
          <a:spcPct val="90000"/>
        </a:lnSpc>
        <a:spcBef>
          <a:spcPct val="20000"/>
        </a:spcBef>
        <a:spcAft>
          <a:spcPct val="0"/>
        </a:spcAft>
        <a:buClr>
          <a:schemeClr val="tx1"/>
        </a:buClr>
        <a:buSzPct val="80000"/>
        <a:buFont typeface="Wingdings" charset="0"/>
        <a:buChar char="l"/>
        <a:defRPr sz="2400">
          <a:solidFill>
            <a:schemeClr val="tx1"/>
          </a:solidFill>
          <a:latin typeface="+mn-lt"/>
          <a:ea typeface="+mn-ea"/>
        </a:defRPr>
      </a:lvl3pPr>
      <a:lvl4pPr marL="1600200" indent="-228600" algn="l" rtl="0" eaLnBrk="0" fontAlgn="base" hangingPunct="0">
        <a:lnSpc>
          <a:spcPct val="90000"/>
        </a:lnSpc>
        <a:spcBef>
          <a:spcPct val="20000"/>
        </a:spcBef>
        <a:spcAft>
          <a:spcPct val="0"/>
        </a:spcAft>
        <a:buClr>
          <a:schemeClr val="tx1"/>
        </a:buClr>
        <a:buSzPct val="80000"/>
        <a:buChar char="–"/>
        <a:defRPr sz="2000">
          <a:solidFill>
            <a:schemeClr val="tx1"/>
          </a:solidFill>
          <a:latin typeface="+mn-lt"/>
          <a:ea typeface="+mn-ea"/>
        </a:defRPr>
      </a:lvl4pPr>
      <a:lvl5pPr marL="2057400" indent="-228600" algn="l" rtl="0" eaLnBrk="0" fontAlgn="base" hangingPunct="0">
        <a:lnSpc>
          <a:spcPct val="90000"/>
        </a:lnSpc>
        <a:spcBef>
          <a:spcPct val="20000"/>
        </a:spcBef>
        <a:spcAft>
          <a:spcPct val="0"/>
        </a:spcAft>
        <a:buClr>
          <a:schemeClr val="tx1"/>
        </a:buClr>
        <a:buSzPct val="80000"/>
        <a:buFont typeface="Wingdings" charset="0"/>
        <a:buChar char="l"/>
        <a:defRPr sz="2000">
          <a:solidFill>
            <a:schemeClr val="tx1"/>
          </a:solidFill>
          <a:latin typeface="+mn-lt"/>
          <a:ea typeface="+mn-ea"/>
        </a:defRPr>
      </a:lvl5pPr>
      <a:lvl6pPr marL="2514600" indent="-228600" algn="l" rtl="0" fontAlgn="base">
        <a:lnSpc>
          <a:spcPct val="90000"/>
        </a:lnSpc>
        <a:spcBef>
          <a:spcPct val="20000"/>
        </a:spcBef>
        <a:spcAft>
          <a:spcPct val="0"/>
        </a:spcAft>
        <a:buClr>
          <a:schemeClr val="tx1"/>
        </a:buClr>
        <a:buSzPct val="80000"/>
        <a:buFont typeface="Wingdings" charset="0"/>
        <a:buChar char="l"/>
        <a:defRPr sz="2000">
          <a:solidFill>
            <a:schemeClr val="tx1"/>
          </a:solidFill>
          <a:latin typeface="+mn-lt"/>
          <a:ea typeface="+mn-ea"/>
        </a:defRPr>
      </a:lvl6pPr>
      <a:lvl7pPr marL="2971800" indent="-228600" algn="l" rtl="0" fontAlgn="base">
        <a:lnSpc>
          <a:spcPct val="90000"/>
        </a:lnSpc>
        <a:spcBef>
          <a:spcPct val="20000"/>
        </a:spcBef>
        <a:spcAft>
          <a:spcPct val="0"/>
        </a:spcAft>
        <a:buClr>
          <a:schemeClr val="tx1"/>
        </a:buClr>
        <a:buSzPct val="80000"/>
        <a:buFont typeface="Wingdings" charset="0"/>
        <a:buChar char="l"/>
        <a:defRPr sz="2000">
          <a:solidFill>
            <a:schemeClr val="tx1"/>
          </a:solidFill>
          <a:latin typeface="+mn-lt"/>
          <a:ea typeface="+mn-ea"/>
        </a:defRPr>
      </a:lvl7pPr>
      <a:lvl8pPr marL="3429000" indent="-228600" algn="l" rtl="0" fontAlgn="base">
        <a:lnSpc>
          <a:spcPct val="90000"/>
        </a:lnSpc>
        <a:spcBef>
          <a:spcPct val="20000"/>
        </a:spcBef>
        <a:spcAft>
          <a:spcPct val="0"/>
        </a:spcAft>
        <a:buClr>
          <a:schemeClr val="tx1"/>
        </a:buClr>
        <a:buSzPct val="80000"/>
        <a:buFont typeface="Wingdings" charset="0"/>
        <a:buChar char="l"/>
        <a:defRPr sz="2000">
          <a:solidFill>
            <a:schemeClr val="tx1"/>
          </a:solidFill>
          <a:latin typeface="+mn-lt"/>
          <a:ea typeface="+mn-ea"/>
        </a:defRPr>
      </a:lvl8pPr>
      <a:lvl9pPr marL="3886200" indent="-228600" algn="l" rtl="0" fontAlgn="base">
        <a:lnSpc>
          <a:spcPct val="90000"/>
        </a:lnSpc>
        <a:spcBef>
          <a:spcPct val="20000"/>
        </a:spcBef>
        <a:spcAft>
          <a:spcPct val="0"/>
        </a:spcAft>
        <a:buClr>
          <a:schemeClr val="tx1"/>
        </a:buClr>
        <a:buSzPct val="80000"/>
        <a:buFont typeface="Wingdings" charset="0"/>
        <a:buChar char="l"/>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14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charset="0"/>
              </a:defRPr>
            </a:lvl1pPr>
          </a:lstStyle>
          <a:p>
            <a:pPr>
              <a:defRPr/>
            </a:pPr>
            <a:endParaRPr lang="en-US"/>
          </a:p>
        </p:txBody>
      </p:sp>
      <p:sp>
        <p:nvSpPr>
          <p:cNvPr id="6150" name="Rectangle 6"/>
          <p:cNvSpPr>
            <a:spLocks noGrp="1" noChangeArrowheads="1"/>
          </p:cNvSpPr>
          <p:nvPr>
            <p:ph type="sldNum" sz="quarter" idx="4"/>
          </p:nvPr>
        </p:nvSpPr>
        <p:spPr bwMode="auto">
          <a:xfrm>
            <a:off x="2895600" y="6248400"/>
            <a:ext cx="5562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1" hangingPunct="1">
              <a:defRPr sz="1800">
                <a:solidFill>
                  <a:srgbClr val="FFFFFF"/>
                </a:solidFill>
                <a:latin typeface="Times New Roman" charset="0"/>
              </a:defRPr>
            </a:lvl1pPr>
          </a:lstStyle>
          <a:p>
            <a:pPr>
              <a:defRPr/>
            </a:pPr>
            <a:r>
              <a:rPr lang="en-US"/>
              <a:t>Source</a:t>
            </a:r>
            <a:endParaRPr lang="en-US" sz="1400"/>
          </a:p>
        </p:txBody>
      </p:sp>
    </p:spTree>
  </p:cSld>
  <p:clrMap bg1="lt1" tx1="dk1" bg2="lt2" tx2="dk2" accent1="accent1" accent2="accent2" accent3="accent3" accent4="accent4" accent5="accent5" accent6="accent6" hlink="hlink" folHlink="folHlink"/>
  <p:sldLayoutIdLst>
    <p:sldLayoutId id="2147486789" r:id="rId1"/>
    <p:sldLayoutId id="2147486790" r:id="rId2"/>
    <p:sldLayoutId id="2147486791" r:id="rId3"/>
    <p:sldLayoutId id="2147486792" r:id="rId4"/>
    <p:sldLayoutId id="2147486793" r:id="rId5"/>
    <p:sldLayoutId id="2147486794" r:id="rId6"/>
    <p:sldLayoutId id="2147486795" r:id="rId7"/>
    <p:sldLayoutId id="2147486796" r:id="rId8"/>
    <p:sldLayoutId id="2147486797" r:id="rId9"/>
    <p:sldLayoutId id="2147486798" r:id="rId10"/>
    <p:sldLayoutId id="2147486799" r:id="rId11"/>
  </p:sldLayoutIdLst>
  <p:txStyles>
    <p:titleStyle>
      <a:lvl1pPr algn="ctr" rtl="0" eaLnBrk="0" fontAlgn="base" hangingPunct="0">
        <a:spcBef>
          <a:spcPct val="0"/>
        </a:spcBef>
        <a:spcAft>
          <a:spcPct val="0"/>
        </a:spcAft>
        <a:defRPr sz="4000" b="1">
          <a:solidFill>
            <a:schemeClr val="bg1"/>
          </a:solidFill>
          <a:latin typeface="+mj-lt"/>
          <a:ea typeface="+mj-ea"/>
          <a:cs typeface="ＭＳ Ｐゴシック" charset="0"/>
        </a:defRPr>
      </a:lvl1pPr>
      <a:lvl2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4000" b="1">
          <a:solidFill>
            <a:schemeClr val="bg1"/>
          </a:solidFill>
          <a:latin typeface="Arial" charset="0"/>
          <a:ea typeface="ＭＳ Ｐゴシック" charset="0"/>
        </a:defRPr>
      </a:lvl6pPr>
      <a:lvl7pPr marL="914400" algn="ctr" rtl="0" fontAlgn="base">
        <a:spcBef>
          <a:spcPct val="0"/>
        </a:spcBef>
        <a:spcAft>
          <a:spcPct val="0"/>
        </a:spcAft>
        <a:defRPr sz="4000" b="1">
          <a:solidFill>
            <a:schemeClr val="bg1"/>
          </a:solidFill>
          <a:latin typeface="Arial" charset="0"/>
          <a:ea typeface="ＭＳ Ｐゴシック" charset="0"/>
        </a:defRPr>
      </a:lvl7pPr>
      <a:lvl8pPr marL="1371600" algn="ctr" rtl="0" fontAlgn="base">
        <a:spcBef>
          <a:spcPct val="0"/>
        </a:spcBef>
        <a:spcAft>
          <a:spcPct val="0"/>
        </a:spcAft>
        <a:defRPr sz="4000" b="1">
          <a:solidFill>
            <a:schemeClr val="bg1"/>
          </a:solidFill>
          <a:latin typeface="Arial" charset="0"/>
          <a:ea typeface="ＭＳ Ｐゴシック" charset="0"/>
        </a:defRPr>
      </a:lvl8pPr>
      <a:lvl9pPr marL="1828800" algn="ctr" rtl="0" fontAlgn="base">
        <a:spcBef>
          <a:spcPct val="0"/>
        </a:spcBef>
        <a:spcAft>
          <a:spcPct val="0"/>
        </a:spcAft>
        <a:defRPr sz="4000" b="1">
          <a:solidFill>
            <a:schemeClr val="bg1"/>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3200">
          <a:solidFill>
            <a:schemeClr val="bg1"/>
          </a:solidFill>
          <a:latin typeface="Times New Roman" charset="0"/>
          <a:ea typeface="+mn-ea"/>
        </a:defRPr>
      </a:lvl2pPr>
      <a:lvl3pPr marL="1143000" indent="-228600" algn="l" rtl="0" eaLnBrk="0" fontAlgn="base" hangingPunct="0">
        <a:spcBef>
          <a:spcPct val="20000"/>
        </a:spcBef>
        <a:spcAft>
          <a:spcPct val="0"/>
        </a:spcAft>
        <a:buChar char="•"/>
        <a:defRPr sz="2400">
          <a:solidFill>
            <a:schemeClr val="tx1"/>
          </a:solidFill>
          <a:latin typeface="Times New Roman" charset="0"/>
          <a:ea typeface="+mn-ea"/>
        </a:defRPr>
      </a:lvl3pPr>
      <a:lvl4pPr marL="1600200" indent="-228600" algn="l" rtl="0" eaLnBrk="0" fontAlgn="base" hangingPunct="0">
        <a:spcBef>
          <a:spcPct val="20000"/>
        </a:spcBef>
        <a:spcAft>
          <a:spcPct val="0"/>
        </a:spcAft>
        <a:buChar char="–"/>
        <a:defRPr sz="2000">
          <a:solidFill>
            <a:schemeClr val="tx1"/>
          </a:solidFill>
          <a:latin typeface="Times New Roman" charset="0"/>
          <a:ea typeface="+mn-ea"/>
        </a:defRPr>
      </a:lvl4pPr>
      <a:lvl5pPr marL="2057400" indent="-228600" algn="l" rtl="0" eaLnBrk="0" fontAlgn="base" hangingPunct="0">
        <a:spcBef>
          <a:spcPct val="20000"/>
        </a:spcBef>
        <a:spcAft>
          <a:spcPct val="0"/>
        </a:spcAft>
        <a:buChar char="»"/>
        <a:defRPr sz="2000">
          <a:solidFill>
            <a:schemeClr val="tx1"/>
          </a:solidFill>
          <a:latin typeface="Times New Roman" charset="0"/>
          <a:ea typeface="+mn-ea"/>
        </a:defRPr>
      </a:lvl5pPr>
      <a:lvl6pPr marL="2514600" indent="-228600" algn="l" rtl="0" fontAlgn="base">
        <a:spcBef>
          <a:spcPct val="20000"/>
        </a:spcBef>
        <a:spcAft>
          <a:spcPct val="0"/>
        </a:spcAft>
        <a:buChar char="»"/>
        <a:defRPr sz="2000">
          <a:solidFill>
            <a:schemeClr val="tx1"/>
          </a:solidFill>
          <a:latin typeface="Times New Roman" charset="0"/>
          <a:ea typeface="+mn-ea"/>
        </a:defRPr>
      </a:lvl6pPr>
      <a:lvl7pPr marL="2971800" indent="-228600" algn="l" rtl="0" fontAlgn="base">
        <a:spcBef>
          <a:spcPct val="20000"/>
        </a:spcBef>
        <a:spcAft>
          <a:spcPct val="0"/>
        </a:spcAft>
        <a:buChar char="»"/>
        <a:defRPr sz="2000">
          <a:solidFill>
            <a:schemeClr val="tx1"/>
          </a:solidFill>
          <a:latin typeface="Times New Roman" charset="0"/>
          <a:ea typeface="+mn-ea"/>
        </a:defRPr>
      </a:lvl7pPr>
      <a:lvl8pPr marL="3429000" indent="-228600" algn="l" rtl="0" fontAlgn="base">
        <a:spcBef>
          <a:spcPct val="20000"/>
        </a:spcBef>
        <a:spcAft>
          <a:spcPct val="0"/>
        </a:spcAft>
        <a:buChar char="»"/>
        <a:defRPr sz="2000">
          <a:solidFill>
            <a:schemeClr val="tx1"/>
          </a:solidFill>
          <a:latin typeface="Times New Roman" charset="0"/>
          <a:ea typeface="+mn-ea"/>
        </a:defRPr>
      </a:lvl8pPr>
      <a:lvl9pPr marL="3886200" indent="-228600" algn="l" rtl="0" fontAlgn="base">
        <a:spcBef>
          <a:spcPct val="20000"/>
        </a:spcBef>
        <a:spcAft>
          <a:spcPct val="0"/>
        </a:spcAft>
        <a:buChar char="»"/>
        <a:defRPr sz="2000">
          <a:solidFill>
            <a:schemeClr val="tx1"/>
          </a:solidFill>
          <a:latin typeface="Times New Roman" charset="0"/>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088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088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a:solidFill>
                  <a:srgbClr val="000000"/>
                </a:solidFill>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a:solidFill>
                  <a:srgbClr val="000000"/>
                </a:solidFill>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FAE587C2-0AD3-EE43-8DE9-BF71740B9B27}"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854" r:id="rId1"/>
    <p:sldLayoutId id="2147486855" r:id="rId2"/>
    <p:sldLayoutId id="2147486856" r:id="rId3"/>
    <p:sldLayoutId id="2147486857" r:id="rId4"/>
    <p:sldLayoutId id="2147486858" r:id="rId5"/>
    <p:sldLayoutId id="2147486859" r:id="rId6"/>
    <p:sldLayoutId id="2147486860" r:id="rId7"/>
    <p:sldLayoutId id="2147486861" r:id="rId8"/>
    <p:sldLayoutId id="2147486862" r:id="rId9"/>
    <p:sldLayoutId id="2147486863" r:id="rId10"/>
    <p:sldLayoutId id="2147486864"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1.xml"/><Relationship Id="rId1" Type="http://schemas.openxmlformats.org/officeDocument/2006/relationships/slideLayout" Target="../slideLayouts/slideLayout187.xml"/></Relationships>
</file>

<file path=ppt/slides/_rels/slide10.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10.xml"/><Relationship Id="rId1" Type="http://schemas.openxmlformats.org/officeDocument/2006/relationships/slideLayout" Target="../slideLayouts/slideLayout182.xml"/></Relationships>
</file>

<file path=ppt/slides/_rels/slide100.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90.xml"/><Relationship Id="rId1" Type="http://schemas.openxmlformats.org/officeDocument/2006/relationships/slideLayout" Target="../slideLayouts/slideLayout40.xml"/></Relationships>
</file>

<file path=ppt/slides/_rels/slide101.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91.xml"/><Relationship Id="rId1" Type="http://schemas.openxmlformats.org/officeDocument/2006/relationships/slideLayout" Target="../slideLayouts/slideLayout160.xml"/></Relationships>
</file>

<file path=ppt/slides/_rels/slide102.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92.xml"/><Relationship Id="rId1" Type="http://schemas.openxmlformats.org/officeDocument/2006/relationships/slideLayout" Target="../slideLayouts/slideLayout18.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95.xml"/></Relationships>
</file>

<file path=ppt/slides/_rels/slide104.xml.rels><?xml version="1.0" encoding="UTF-8" standalone="yes"?>
<Relationships xmlns="http://schemas.openxmlformats.org/package/2006/relationships"><Relationship Id="rId3" Type="http://schemas.openxmlformats.org/officeDocument/2006/relationships/image" Target="../media/image135.jpeg"/><Relationship Id="rId2" Type="http://schemas.openxmlformats.org/officeDocument/2006/relationships/notesSlide" Target="../notesSlides/notesSlide94.xml"/><Relationship Id="rId1" Type="http://schemas.openxmlformats.org/officeDocument/2006/relationships/slideLayout" Target="../slideLayouts/slideLayout7.xml"/></Relationships>
</file>

<file path=ppt/slides/_rels/slide105.xml.rels><?xml version="1.0" encoding="UTF-8" standalone="yes"?>
<Relationships xmlns="http://schemas.openxmlformats.org/package/2006/relationships"><Relationship Id="rId3" Type="http://schemas.openxmlformats.org/officeDocument/2006/relationships/image" Target="../media/image136.jpeg"/><Relationship Id="rId2" Type="http://schemas.openxmlformats.org/officeDocument/2006/relationships/notesSlide" Target="../notesSlides/notesSlide95.xml"/><Relationship Id="rId1" Type="http://schemas.openxmlformats.org/officeDocument/2006/relationships/slideLayout" Target="../slideLayouts/slideLayout101.xml"/></Relationships>
</file>

<file path=ppt/slides/_rels/slide106.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notesSlide" Target="../notesSlides/notesSlide96.xml"/><Relationship Id="rId1" Type="http://schemas.openxmlformats.org/officeDocument/2006/relationships/slideLayout" Target="../slideLayouts/slideLayout101.xml"/><Relationship Id="rId4" Type="http://schemas.openxmlformats.org/officeDocument/2006/relationships/image" Target="../media/image138.png"/></Relationships>
</file>

<file path=ppt/slides/_rels/slide107.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notesSlide" Target="../notesSlides/notesSlide97.xml"/><Relationship Id="rId1" Type="http://schemas.openxmlformats.org/officeDocument/2006/relationships/slideLayout" Target="../slideLayouts/slideLayout106.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112.xml"/></Relationships>
</file>

<file path=ppt/slides/_rels/slide109.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99.xml"/><Relationship Id="rId1" Type="http://schemas.openxmlformats.org/officeDocument/2006/relationships/slideLayout" Target="../slideLayouts/slideLayout100.xml"/></Relationships>
</file>

<file path=ppt/slides/_rels/slide11.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11.xml"/><Relationship Id="rId1" Type="http://schemas.openxmlformats.org/officeDocument/2006/relationships/slideLayout" Target="../slideLayouts/slideLayout182.xml"/><Relationship Id="rId4" Type="http://schemas.openxmlformats.org/officeDocument/2006/relationships/image" Target="../media/image50.jpeg"/></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143.xml"/></Relationships>
</file>

<file path=ppt/slides/_rels/slide111.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101.xml"/><Relationship Id="rId1" Type="http://schemas.openxmlformats.org/officeDocument/2006/relationships/slideLayout" Target="../slideLayouts/slideLayout18.xml"/></Relationships>
</file>

<file path=ppt/slides/_rels/slide112.xml.rels><?xml version="1.0" encoding="UTF-8" standalone="yes"?>
<Relationships xmlns="http://schemas.openxmlformats.org/package/2006/relationships"><Relationship Id="rId3" Type="http://schemas.openxmlformats.org/officeDocument/2006/relationships/image" Target="../media/image141.png"/><Relationship Id="rId2" Type="http://schemas.openxmlformats.org/officeDocument/2006/relationships/notesSlide" Target="../notesSlides/notesSlide102.xml"/><Relationship Id="rId1" Type="http://schemas.openxmlformats.org/officeDocument/2006/relationships/slideLayout" Target="../slideLayouts/slideLayout100.xml"/></Relationships>
</file>

<file path=ppt/slides/_rels/slide113.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notesSlide" Target="../notesSlides/notesSlide103.xml"/><Relationship Id="rId1" Type="http://schemas.openxmlformats.org/officeDocument/2006/relationships/slideLayout" Target="../slideLayouts/slideLayout101.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122.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122.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122.xml"/></Relationships>
</file>

<file path=ppt/slides/_rels/slide117.xml.rels><?xml version="1.0" encoding="UTF-8" standalone="yes"?>
<Relationships xmlns="http://schemas.openxmlformats.org/package/2006/relationships"><Relationship Id="rId2" Type="http://schemas.openxmlformats.org/officeDocument/2006/relationships/image" Target="../media/image143.jpeg"/><Relationship Id="rId1" Type="http://schemas.openxmlformats.org/officeDocument/2006/relationships/slideLayout" Target="../slideLayouts/slideLayout128.xml"/></Relationships>
</file>

<file path=ppt/slides/_rels/slide118.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notesSlide" Target="../notesSlides/notesSlide107.xml"/><Relationship Id="rId1" Type="http://schemas.openxmlformats.org/officeDocument/2006/relationships/slideLayout" Target="../slideLayouts/slideLayout1047.xml"/><Relationship Id="rId4" Type="http://schemas.openxmlformats.org/officeDocument/2006/relationships/image" Target="../media/image145.png"/></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137.xml"/></Relationships>
</file>

<file path=ppt/slides/_rels/slide12.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12.xml"/><Relationship Id="rId1" Type="http://schemas.openxmlformats.org/officeDocument/2006/relationships/slideLayout" Target="../slideLayouts/slideLayout165.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95.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0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82.xml"/></Relationships>
</file>

<file path=ppt/slides/_rels/slide16.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15.xml"/><Relationship Id="rId1" Type="http://schemas.openxmlformats.org/officeDocument/2006/relationships/slideLayout" Target="../slideLayouts/slideLayout176.xml"/></Relationships>
</file>

<file path=ppt/slides/_rels/slide17.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16.xml"/><Relationship Id="rId1" Type="http://schemas.openxmlformats.org/officeDocument/2006/relationships/slideLayout" Target="../slideLayouts/slideLayout176.xml"/></Relationships>
</file>

<file path=ppt/slides/_rels/slide18.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17.xml"/><Relationship Id="rId1" Type="http://schemas.openxmlformats.org/officeDocument/2006/relationships/slideLayout" Target="../slideLayouts/slideLayout176.xml"/></Relationships>
</file>

<file path=ppt/slides/_rels/slide19.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18.xml"/><Relationship Id="rId1" Type="http://schemas.openxmlformats.org/officeDocument/2006/relationships/slideLayout" Target="../slideLayouts/slideLayout176.xml"/></Relationships>
</file>

<file path=ppt/slides/_rels/slide2.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2.xml"/><Relationship Id="rId1" Type="http://schemas.openxmlformats.org/officeDocument/2006/relationships/slideLayout" Target="../slideLayouts/slideLayout18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897.xml"/></Relationships>
</file>

<file path=ppt/slides/_rels/slide21.xml.rels><?xml version="1.0" encoding="UTF-8" standalone="yes"?>
<Relationships xmlns="http://schemas.openxmlformats.org/package/2006/relationships"><Relationship Id="rId2" Type="http://schemas.openxmlformats.org/officeDocument/2006/relationships/image" Target="../media/image53.jpeg"/><Relationship Id="rId1" Type="http://schemas.openxmlformats.org/officeDocument/2006/relationships/slideLayout" Target="../slideLayouts/slideLayout56.xml"/></Relationships>
</file>

<file path=ppt/slides/_rels/slide22.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19.xml"/><Relationship Id="rId1" Type="http://schemas.openxmlformats.org/officeDocument/2006/relationships/slideLayout" Target="../slideLayouts/slideLayout45.xml"/></Relationships>
</file>

<file path=ppt/slides/_rels/slide23.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20.xml"/><Relationship Id="rId1" Type="http://schemas.openxmlformats.org/officeDocument/2006/relationships/slideLayout" Target="../slideLayouts/slideLayout45.xml"/></Relationships>
</file>

<file path=ppt/slides/_rels/slide24.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21.xml"/><Relationship Id="rId1" Type="http://schemas.openxmlformats.org/officeDocument/2006/relationships/slideLayout" Target="../slideLayouts/slideLayout61.xml"/></Relationships>
</file>

<file path=ppt/slides/_rels/slide25.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22.xml"/><Relationship Id="rId1" Type="http://schemas.openxmlformats.org/officeDocument/2006/relationships/slideLayout" Target="../slideLayouts/slideLayout62.xml"/></Relationships>
</file>

<file path=ppt/slides/_rels/slide26.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23.xml"/><Relationship Id="rId1" Type="http://schemas.openxmlformats.org/officeDocument/2006/relationships/slideLayout" Target="../slideLayouts/slideLayout181.xml"/></Relationships>
</file>

<file path=ppt/slides/_rels/slide27.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24.xml"/><Relationship Id="rId1" Type="http://schemas.openxmlformats.org/officeDocument/2006/relationships/slideLayout" Target="../slideLayouts/slideLayout181.xml"/><Relationship Id="rId6" Type="http://schemas.openxmlformats.org/officeDocument/2006/relationships/image" Target="../media/image59.jpeg"/><Relationship Id="rId5" Type="http://schemas.openxmlformats.org/officeDocument/2006/relationships/image" Target="../media/image58.png"/><Relationship Id="rId4" Type="http://schemas.openxmlformats.org/officeDocument/2006/relationships/image" Target="../media/image57.png"/></Relationships>
</file>

<file path=ppt/slides/_rels/slide28.xml.rels><?xml version="1.0" encoding="UTF-8" standalone="yes"?>
<Relationships xmlns="http://schemas.openxmlformats.org/package/2006/relationships"><Relationship Id="rId2" Type="http://schemas.openxmlformats.org/officeDocument/2006/relationships/image" Target="../media/image60.jpeg"/><Relationship Id="rId1" Type="http://schemas.openxmlformats.org/officeDocument/2006/relationships/slideLayout" Target="../slideLayouts/slideLayout73.xml"/></Relationships>
</file>

<file path=ppt/slides/_rels/slide29.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84.xml"/><Relationship Id="rId1" Type="http://schemas.openxmlformats.org/officeDocument/2006/relationships/themeOverride" Target="../theme/themeOverride1.xml"/><Relationship Id="rId4" Type="http://schemas.openxmlformats.org/officeDocument/2006/relationships/image" Target="../media/image61.jpeg"/></Relationships>
</file>

<file path=ppt/slides/_rels/slide3.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3.xml"/><Relationship Id="rId1" Type="http://schemas.openxmlformats.org/officeDocument/2006/relationships/slideLayout" Target="../slideLayouts/slideLayout182.xml"/></Relationships>
</file>

<file path=ppt/slides/_rels/slide30.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26.xml"/><Relationship Id="rId1" Type="http://schemas.openxmlformats.org/officeDocument/2006/relationships/slideLayout" Target="../slideLayouts/slideLayout84.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908.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920.xml"/></Relationships>
</file>

<file path=ppt/slides/_rels/slide33.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28.xml"/><Relationship Id="rId1" Type="http://schemas.openxmlformats.org/officeDocument/2006/relationships/slideLayout" Target="../slideLayouts/slideLayout931.xml"/></Relationships>
</file>

<file path=ppt/slides/_rels/slide34.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29.xml"/><Relationship Id="rId1" Type="http://schemas.openxmlformats.org/officeDocument/2006/relationships/slideLayout" Target="../slideLayouts/slideLayout937.xml"/></Relationships>
</file>

<file path=ppt/slides/_rels/slide35.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30.xml"/><Relationship Id="rId1" Type="http://schemas.openxmlformats.org/officeDocument/2006/relationships/slideLayout" Target="../slideLayouts/slideLayout937.xml"/><Relationship Id="rId4" Type="http://schemas.openxmlformats.org/officeDocument/2006/relationships/image" Target="../media/image66.jpeg"/></Relationships>
</file>

<file path=ppt/slides/_rels/slide36.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31.xml"/><Relationship Id="rId1" Type="http://schemas.openxmlformats.org/officeDocument/2006/relationships/slideLayout" Target="../slideLayouts/slideLayout931.xml"/></Relationships>
</file>

<file path=ppt/slides/_rels/slide37.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32.xml"/><Relationship Id="rId1" Type="http://schemas.openxmlformats.org/officeDocument/2006/relationships/slideLayout" Target="../slideLayouts/slideLayout931.xml"/><Relationship Id="rId4" Type="http://schemas.openxmlformats.org/officeDocument/2006/relationships/image" Target="../media/image69.jpeg"/></Relationships>
</file>

<file path=ppt/slides/_rels/slide38.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33.xml"/><Relationship Id="rId1" Type="http://schemas.openxmlformats.org/officeDocument/2006/relationships/slideLayout" Target="../slideLayouts/slideLayout931.xml"/></Relationships>
</file>

<file path=ppt/slides/_rels/slide39.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34.xml"/><Relationship Id="rId1" Type="http://schemas.openxmlformats.org/officeDocument/2006/relationships/slideLayout" Target="../slideLayouts/slideLayout930.xml"/></Relationships>
</file>

<file path=ppt/slides/_rels/slide4.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4.xml"/><Relationship Id="rId1" Type="http://schemas.openxmlformats.org/officeDocument/2006/relationships/slideLayout" Target="../slideLayouts/slideLayout182.xml"/></Relationships>
</file>

<file path=ppt/slides/_rels/slide40.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35.xml"/><Relationship Id="rId1" Type="http://schemas.openxmlformats.org/officeDocument/2006/relationships/slideLayout" Target="../slideLayouts/slideLayout931.xml"/><Relationship Id="rId4" Type="http://schemas.openxmlformats.org/officeDocument/2006/relationships/image" Target="../media/image72.jpeg"/></Relationships>
</file>

<file path=ppt/slides/_rels/slide41.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36.xml"/><Relationship Id="rId1" Type="http://schemas.openxmlformats.org/officeDocument/2006/relationships/slideLayout" Target="../slideLayouts/slideLayout931.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920.xml"/></Relationships>
</file>

<file path=ppt/slides/_rels/slide43.xml.rels><?xml version="1.0" encoding="UTF-8" standalone="yes"?>
<Relationships xmlns="http://schemas.openxmlformats.org/package/2006/relationships"><Relationship Id="rId2" Type="http://schemas.openxmlformats.org/officeDocument/2006/relationships/image" Target="../media/image60.jpeg"/><Relationship Id="rId1" Type="http://schemas.openxmlformats.org/officeDocument/2006/relationships/slideLayout" Target="../slideLayouts/slideLayout73.xml"/></Relationships>
</file>

<file path=ppt/slides/_rels/slide44.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38.xml"/><Relationship Id="rId1" Type="http://schemas.openxmlformats.org/officeDocument/2006/relationships/slideLayout" Target="../slideLayouts/slideLayout78.xml"/></Relationships>
</file>

<file path=ppt/slides/_rels/slide45.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39.xml"/><Relationship Id="rId1" Type="http://schemas.openxmlformats.org/officeDocument/2006/relationships/slideLayout" Target="../slideLayouts/slideLayout78.xml"/></Relationships>
</file>

<file path=ppt/slides/_rels/slide46.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40.xml"/><Relationship Id="rId1" Type="http://schemas.openxmlformats.org/officeDocument/2006/relationships/slideLayout" Target="../slideLayouts/slideLayout931.xml"/></Relationships>
</file>

<file path=ppt/slides/_rels/slide47.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41.xml"/><Relationship Id="rId1" Type="http://schemas.openxmlformats.org/officeDocument/2006/relationships/slideLayout" Target="../slideLayouts/slideLayout84.xml"/></Relationships>
</file>

<file path=ppt/slides/_rels/slide48.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notesSlide" Target="../notesSlides/notesSlide42.xml"/><Relationship Id="rId1" Type="http://schemas.openxmlformats.org/officeDocument/2006/relationships/slideLayout" Target="../slideLayouts/slideLayout84.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84.xml"/></Relationships>
</file>

<file path=ppt/slides/_rels/slide5.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5.xml"/><Relationship Id="rId1" Type="http://schemas.openxmlformats.org/officeDocument/2006/relationships/slideLayout" Target="../slideLayouts/slideLayout182.xml"/></Relationships>
</file>

<file path=ppt/slides/_rels/slide50.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44.xml"/><Relationship Id="rId1" Type="http://schemas.openxmlformats.org/officeDocument/2006/relationships/slideLayout" Target="../slideLayouts/slideLayout78.xml"/><Relationship Id="rId5" Type="http://schemas.openxmlformats.org/officeDocument/2006/relationships/image" Target="../media/image80.jpeg"/><Relationship Id="rId4" Type="http://schemas.openxmlformats.org/officeDocument/2006/relationships/image" Target="../media/image79.jpeg"/></Relationships>
</file>

<file path=ppt/slides/_rels/slide51.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45.xml"/><Relationship Id="rId1" Type="http://schemas.openxmlformats.org/officeDocument/2006/relationships/slideLayout" Target="../slideLayouts/slideLayout78.xml"/></Relationships>
</file>

<file path=ppt/slides/_rels/slide52.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46.xml"/><Relationship Id="rId1" Type="http://schemas.openxmlformats.org/officeDocument/2006/relationships/slideLayout" Target="../slideLayouts/slideLayout78.xml"/><Relationship Id="rId5" Type="http://schemas.openxmlformats.org/officeDocument/2006/relationships/image" Target="../media/image83.png"/><Relationship Id="rId4" Type="http://schemas.openxmlformats.org/officeDocument/2006/relationships/image" Target="../media/image82.png"/></Relationships>
</file>

<file path=ppt/slides/_rels/slide53.xml.rels><?xml version="1.0" encoding="UTF-8" standalone="yes"?>
<Relationships xmlns="http://schemas.openxmlformats.org/package/2006/relationships"><Relationship Id="rId3" Type="http://schemas.openxmlformats.org/officeDocument/2006/relationships/image" Target="../media/image84.png"/><Relationship Id="rId7" Type="http://schemas.openxmlformats.org/officeDocument/2006/relationships/image" Target="../media/image81.png"/><Relationship Id="rId2" Type="http://schemas.openxmlformats.org/officeDocument/2006/relationships/notesSlide" Target="../notesSlides/notesSlide47.xml"/><Relationship Id="rId1" Type="http://schemas.openxmlformats.org/officeDocument/2006/relationships/slideLayout" Target="../slideLayouts/slideLayout78.xml"/><Relationship Id="rId6" Type="http://schemas.openxmlformats.org/officeDocument/2006/relationships/image" Target="../media/image87.png"/><Relationship Id="rId5" Type="http://schemas.openxmlformats.org/officeDocument/2006/relationships/image" Target="../media/image86.png"/><Relationship Id="rId4" Type="http://schemas.openxmlformats.org/officeDocument/2006/relationships/image" Target="../media/image85.png"/></Relationships>
</file>

<file path=ppt/slides/_rels/slide54.xml.rels><?xml version="1.0" encoding="UTF-8" standalone="yes"?>
<Relationships xmlns="http://schemas.openxmlformats.org/package/2006/relationships"><Relationship Id="rId2" Type="http://schemas.openxmlformats.org/officeDocument/2006/relationships/image" Target="../media/image88.jpeg"/><Relationship Id="rId1" Type="http://schemas.openxmlformats.org/officeDocument/2006/relationships/slideLayout" Target="../slideLayouts/slideLayout149.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143.xml"/></Relationships>
</file>

<file path=ppt/slides/_rels/slide56.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49.xml"/><Relationship Id="rId1" Type="http://schemas.openxmlformats.org/officeDocument/2006/relationships/slideLayout" Target="../slideLayouts/slideLayout56.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62.xml"/></Relationships>
</file>

<file path=ppt/slides/_rels/slide58.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51.xml"/><Relationship Id="rId1" Type="http://schemas.openxmlformats.org/officeDocument/2006/relationships/slideLayout" Target="../slideLayouts/slideLayout931.xml"/></Relationships>
</file>

<file path=ppt/slides/_rels/slide59.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52.xml"/><Relationship Id="rId1" Type="http://schemas.openxmlformats.org/officeDocument/2006/relationships/slideLayout" Target="../slideLayouts/slideLayout931.xml"/></Relationships>
</file>

<file path=ppt/slides/_rels/slide6.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6.xml"/><Relationship Id="rId1" Type="http://schemas.openxmlformats.org/officeDocument/2006/relationships/slideLayout" Target="../slideLayouts/slideLayout182.xml"/><Relationship Id="rId4" Type="http://schemas.openxmlformats.org/officeDocument/2006/relationships/image" Target="../media/image42.jpeg"/></Relationships>
</file>

<file path=ppt/slides/_rels/slide60.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53.xml"/><Relationship Id="rId1" Type="http://schemas.openxmlformats.org/officeDocument/2006/relationships/slideLayout" Target="../slideLayouts/slideLayout930.xml"/></Relationships>
</file>

<file path=ppt/slides/_rels/slide61.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54.xml"/><Relationship Id="rId1" Type="http://schemas.openxmlformats.org/officeDocument/2006/relationships/slideLayout" Target="../slideLayouts/slideLayout953.xml"/><Relationship Id="rId4" Type="http://schemas.openxmlformats.org/officeDocument/2006/relationships/image" Target="../media/image93.jpeg"/></Relationships>
</file>

<file path=ppt/slides/_rels/slide62.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55.xml"/><Relationship Id="rId1" Type="http://schemas.openxmlformats.org/officeDocument/2006/relationships/slideLayout" Target="../slideLayouts/slideLayout964.xml"/></Relationships>
</file>

<file path=ppt/slides/_rels/slide63.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image" Target="../media/image94.jpeg"/><Relationship Id="rId1" Type="http://schemas.openxmlformats.org/officeDocument/2006/relationships/slideLayout" Target="../slideLayouts/slideLayout975.xml"/><Relationship Id="rId6" Type="http://schemas.openxmlformats.org/officeDocument/2006/relationships/image" Target="../media/image98.jpeg"/><Relationship Id="rId5" Type="http://schemas.openxmlformats.org/officeDocument/2006/relationships/image" Target="../media/image97.jpeg"/><Relationship Id="rId4" Type="http://schemas.openxmlformats.org/officeDocument/2006/relationships/image" Target="../media/image96.jpeg"/></Relationships>
</file>

<file path=ppt/slides/_rels/slide64.xml.rels><?xml version="1.0" encoding="UTF-8" standalone="yes"?>
<Relationships xmlns="http://schemas.openxmlformats.org/package/2006/relationships"><Relationship Id="rId2" Type="http://schemas.openxmlformats.org/officeDocument/2006/relationships/image" Target="../media/image99.jpeg"/><Relationship Id="rId1" Type="http://schemas.openxmlformats.org/officeDocument/2006/relationships/slideLayout" Target="../slideLayouts/slideLayout980.xml"/></Relationships>
</file>

<file path=ppt/slides/_rels/slide65.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notesSlide" Target="../notesSlides/notesSlide56.xml"/><Relationship Id="rId1" Type="http://schemas.openxmlformats.org/officeDocument/2006/relationships/slideLayout" Target="../slideLayouts/slideLayout987.xml"/></Relationships>
</file>

<file path=ppt/slides/_rels/slide66.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57.xml"/><Relationship Id="rId1" Type="http://schemas.openxmlformats.org/officeDocument/2006/relationships/slideLayout" Target="../slideLayouts/slideLayout987.xml"/><Relationship Id="rId4" Type="http://schemas.openxmlformats.org/officeDocument/2006/relationships/image" Target="../media/image102.png"/></Relationships>
</file>

<file path=ppt/slides/_rels/slide67.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58.xml"/><Relationship Id="rId1" Type="http://schemas.openxmlformats.org/officeDocument/2006/relationships/slideLayout" Target="../slideLayouts/slideLayout998.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1010.xml"/></Relationships>
</file>

<file path=ppt/slides/_rels/slide69.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60.xml"/><Relationship Id="rId1" Type="http://schemas.openxmlformats.org/officeDocument/2006/relationships/slideLayout" Target="../slideLayouts/slideLayout160.xml"/></Relationships>
</file>

<file path=ppt/slides/_rels/slide7.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7.xml"/><Relationship Id="rId1" Type="http://schemas.openxmlformats.org/officeDocument/2006/relationships/slideLayout" Target="../slideLayouts/slideLayout182.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143.xml"/></Relationships>
</file>

<file path=ppt/slides/_rels/slide71.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62.xml"/><Relationship Id="rId1" Type="http://schemas.openxmlformats.org/officeDocument/2006/relationships/slideLayout" Target="../slideLayouts/slideLayout160.xml"/></Relationships>
</file>

<file path=ppt/slides/_rels/slide72.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63.xml"/><Relationship Id="rId1" Type="http://schemas.openxmlformats.org/officeDocument/2006/relationships/slideLayout" Target="../slideLayouts/slideLayout964.xml"/></Relationships>
</file>

<file path=ppt/slides/_rels/slide73.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64.xml"/><Relationship Id="rId1" Type="http://schemas.openxmlformats.org/officeDocument/2006/relationships/slideLayout" Target="../slideLayouts/slideLayout953.xml"/><Relationship Id="rId4" Type="http://schemas.openxmlformats.org/officeDocument/2006/relationships/image" Target="../media/image105.png"/></Relationships>
</file>

<file path=ppt/slides/_rels/slide74.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65.xml"/><Relationship Id="rId1" Type="http://schemas.openxmlformats.org/officeDocument/2006/relationships/slideLayout" Target="../slideLayouts/slideLayout931.xml"/><Relationship Id="rId5" Type="http://schemas.openxmlformats.org/officeDocument/2006/relationships/image" Target="../media/image108.png"/><Relationship Id="rId4" Type="http://schemas.openxmlformats.org/officeDocument/2006/relationships/image" Target="../media/image107.png"/></Relationships>
</file>

<file path=ppt/slides/_rels/slide75.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66.xml"/><Relationship Id="rId1" Type="http://schemas.openxmlformats.org/officeDocument/2006/relationships/slideLayout" Target="../slideLayouts/slideLayout931.xml"/></Relationships>
</file>

<file path=ppt/slides/_rels/slide76.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67.xml"/><Relationship Id="rId1" Type="http://schemas.openxmlformats.org/officeDocument/2006/relationships/slideLayout" Target="../slideLayouts/slideLayout931.xml"/><Relationship Id="rId5" Type="http://schemas.openxmlformats.org/officeDocument/2006/relationships/image" Target="../media/image110.png"/><Relationship Id="rId4" Type="http://schemas.openxmlformats.org/officeDocument/2006/relationships/image" Target="../media/image108.png"/></Relationships>
</file>

<file path=ppt/slides/_rels/slide77.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68.xml"/><Relationship Id="rId1" Type="http://schemas.openxmlformats.org/officeDocument/2006/relationships/slideLayout" Target="../slideLayouts/slideLayout931.xml"/></Relationships>
</file>

<file path=ppt/slides/_rels/slide78.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69.xml"/><Relationship Id="rId1" Type="http://schemas.openxmlformats.org/officeDocument/2006/relationships/slideLayout" Target="../slideLayouts/slideLayout953.xml"/><Relationship Id="rId4" Type="http://schemas.openxmlformats.org/officeDocument/2006/relationships/image" Target="../media/image93.jpeg"/></Relationships>
</file>

<file path=ppt/slides/_rels/slide79.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70.xml"/><Relationship Id="rId1" Type="http://schemas.openxmlformats.org/officeDocument/2006/relationships/slideLayout" Target="../slideLayouts/slideLayout931.xml"/></Relationships>
</file>

<file path=ppt/slides/_rels/slide8.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8.xml"/><Relationship Id="rId1" Type="http://schemas.openxmlformats.org/officeDocument/2006/relationships/slideLayout" Target="../slideLayouts/slideLayout182.xml"/><Relationship Id="rId4" Type="http://schemas.openxmlformats.org/officeDocument/2006/relationships/image" Target="../media/image45.jpeg"/></Relationships>
</file>

<file path=ppt/slides/_rels/slide80.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71.xml"/><Relationship Id="rId1" Type="http://schemas.openxmlformats.org/officeDocument/2006/relationships/slideLayout" Target="../slideLayouts/slideLayout925.xml"/></Relationships>
</file>

<file path=ppt/slides/_rels/slide81.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72.xml"/><Relationship Id="rId1" Type="http://schemas.openxmlformats.org/officeDocument/2006/relationships/slideLayout" Target="../slideLayouts/slideLayout931.xml"/></Relationships>
</file>

<file path=ppt/slides/_rels/slide82.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73.xml"/><Relationship Id="rId1" Type="http://schemas.openxmlformats.org/officeDocument/2006/relationships/slideLayout" Target="../slideLayouts/slideLayout931.xml"/></Relationships>
</file>

<file path=ppt/slides/_rels/slide83.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74.xml"/><Relationship Id="rId1" Type="http://schemas.openxmlformats.org/officeDocument/2006/relationships/slideLayout" Target="../slideLayouts/slideLayout1021.xml"/></Relationships>
</file>

<file path=ppt/slides/_rels/slide84.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75.xml"/><Relationship Id="rId1" Type="http://schemas.openxmlformats.org/officeDocument/2006/relationships/slideLayout" Target="../slideLayouts/slideLayout1015.xml"/></Relationships>
</file>

<file path=ppt/slides/_rels/slide85.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76.xml"/><Relationship Id="rId1" Type="http://schemas.openxmlformats.org/officeDocument/2006/relationships/slideLayout" Target="../slideLayouts/slideLayout931.xml"/></Relationships>
</file>

<file path=ppt/slides/_rels/slide86.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77.xml"/><Relationship Id="rId1" Type="http://schemas.openxmlformats.org/officeDocument/2006/relationships/slideLayout" Target="../slideLayouts/slideLayout931.xml"/></Relationships>
</file>

<file path=ppt/slides/_rels/slide87.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78.xml"/><Relationship Id="rId1" Type="http://schemas.openxmlformats.org/officeDocument/2006/relationships/slideLayout" Target="../slideLayouts/slideLayout1032.xml"/></Relationships>
</file>

<file path=ppt/slides/_rels/slide88.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notesSlide" Target="../notesSlides/notesSlide79.xml"/><Relationship Id="rId1" Type="http://schemas.openxmlformats.org/officeDocument/2006/relationships/slideLayout" Target="../slideLayouts/slideLayout1032.xml"/><Relationship Id="rId4" Type="http://schemas.openxmlformats.org/officeDocument/2006/relationships/image" Target="../media/image122.jpeg"/></Relationships>
</file>

<file path=ppt/slides/_rels/slide89.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notesSlide" Target="../notesSlides/notesSlide80.xml"/><Relationship Id="rId1" Type="http://schemas.openxmlformats.org/officeDocument/2006/relationships/slideLayout" Target="../slideLayouts/slideLayout1032.xml"/></Relationships>
</file>

<file path=ppt/slides/_rels/slide9.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9.xml"/><Relationship Id="rId1" Type="http://schemas.openxmlformats.org/officeDocument/2006/relationships/slideLayout" Target="../slideLayouts/slideLayout182.xml"/><Relationship Id="rId4" Type="http://schemas.openxmlformats.org/officeDocument/2006/relationships/image" Target="../media/image47.jpeg"/></Relationships>
</file>

<file path=ppt/slides/_rels/slide90.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81.xml"/><Relationship Id="rId1" Type="http://schemas.openxmlformats.org/officeDocument/2006/relationships/slideLayout" Target="../slideLayouts/slideLayout931.xml"/></Relationships>
</file>

<file path=ppt/slides/_rels/slide91.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82.xml"/><Relationship Id="rId1" Type="http://schemas.openxmlformats.org/officeDocument/2006/relationships/slideLayout" Target="../slideLayouts/slideLayout931.xml"/></Relationships>
</file>

<file path=ppt/slides/_rels/slide92.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83.xml"/><Relationship Id="rId1" Type="http://schemas.openxmlformats.org/officeDocument/2006/relationships/slideLayout" Target="../slideLayouts/slideLayout931.xml"/></Relationships>
</file>

<file path=ppt/slides/_rels/slide93.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84.xml"/><Relationship Id="rId1" Type="http://schemas.openxmlformats.org/officeDocument/2006/relationships/slideLayout" Target="../slideLayouts/slideLayout931.xml"/></Relationships>
</file>

<file path=ppt/slides/_rels/slide94.xml.rels><?xml version="1.0" encoding="UTF-8" standalone="yes"?>
<Relationships xmlns="http://schemas.openxmlformats.org/package/2006/relationships"><Relationship Id="rId3" Type="http://schemas.openxmlformats.org/officeDocument/2006/relationships/image" Target="../media/image126.jpeg"/><Relationship Id="rId7" Type="http://schemas.openxmlformats.org/officeDocument/2006/relationships/image" Target="../media/image130.jpeg"/><Relationship Id="rId2" Type="http://schemas.openxmlformats.org/officeDocument/2006/relationships/notesSlide" Target="../notesSlides/notesSlide85.xml"/><Relationship Id="rId1" Type="http://schemas.openxmlformats.org/officeDocument/2006/relationships/slideLayout" Target="../slideLayouts/slideLayout931.xml"/><Relationship Id="rId6" Type="http://schemas.openxmlformats.org/officeDocument/2006/relationships/image" Target="../media/image129.jpeg"/><Relationship Id="rId5" Type="http://schemas.openxmlformats.org/officeDocument/2006/relationships/image" Target="../media/image128.jpeg"/><Relationship Id="rId4" Type="http://schemas.openxmlformats.org/officeDocument/2006/relationships/image" Target="../media/image127.jpeg"/></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931.xml"/></Relationships>
</file>

<file path=ppt/slides/_rels/slide96.xml.rels><?xml version="1.0" encoding="UTF-8" standalone="yes"?>
<Relationships xmlns="http://schemas.openxmlformats.org/package/2006/relationships"><Relationship Id="rId2" Type="http://schemas.openxmlformats.org/officeDocument/2006/relationships/image" Target="../media/image131.jpeg"/><Relationship Id="rId1" Type="http://schemas.openxmlformats.org/officeDocument/2006/relationships/slideLayout" Target="../slideLayouts/slideLayout930.xml"/></Relationships>
</file>

<file path=ppt/slides/_rels/slide97.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notesSlide" Target="../notesSlides/notesSlide87.xml"/><Relationship Id="rId1" Type="http://schemas.openxmlformats.org/officeDocument/2006/relationships/slideLayout" Target="../slideLayouts/slideLayout1032.xml"/></Relationships>
</file>

<file path=ppt/slides/_rels/slide98.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88.xml"/><Relationship Id="rId1" Type="http://schemas.openxmlformats.org/officeDocument/2006/relationships/slideLayout" Target="../slideLayouts/slideLayout29.xml"/></Relationships>
</file>

<file path=ppt/slides/_rels/slide99.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89.xml"/><Relationship Id="rId1" Type="http://schemas.openxmlformats.org/officeDocument/2006/relationships/slideLayout" Target="../slideLayouts/slideLayout40.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12994" name="Rectangle 2">
            <a:extLst>
              <a:ext uri="{FF2B5EF4-FFF2-40B4-BE49-F238E27FC236}">
                <a16:creationId xmlns:a16="http://schemas.microsoft.com/office/drawing/2014/main" id="{95CF3B96-DD5F-7442-AC51-503AACDE1D6E}"/>
              </a:ext>
            </a:extLst>
          </p:cNvPr>
          <p:cNvSpPr>
            <a:spLocks noGrp="1" noChangeArrowheads="1"/>
          </p:cNvSpPr>
          <p:nvPr>
            <p:ph type="ctrTitle"/>
          </p:nvPr>
        </p:nvSpPr>
        <p:spPr>
          <a:xfrm>
            <a:off x="76200" y="2895600"/>
            <a:ext cx="8534400" cy="1089025"/>
          </a:xfrm>
          <a:effectLst>
            <a:outerShdw blurRad="63500" dist="107763" dir="2700000" algn="ctr" rotWithShape="0">
              <a:schemeClr val="tx2">
                <a:alpha val="74998"/>
              </a:schemeClr>
            </a:outerShdw>
          </a:effectLst>
        </p:spPr>
        <p:txBody>
          <a:bodyPr/>
          <a:lstStyle/>
          <a:p>
            <a:pPr algn="r" eaLnBrk="1" hangingPunct="1"/>
            <a:r>
              <a:rPr lang="ar-SA" altLang="en-US" sz="9600" b="1" dirty="0">
                <a:solidFill>
                  <a:schemeClr val="bg1"/>
                </a:solidFill>
                <a:latin typeface="Arial" panose="020B0604020202020204" pitchFamily="34" charset="0"/>
                <a:cs typeface="Arial" panose="020B0604020202020204" pitchFamily="34" charset="0"/>
              </a:rPr>
              <a:t> الْمَوَاهِبِ الرُّوحِيَّةِ</a:t>
            </a:r>
            <a:endParaRPr lang="en-US" altLang="en-US" sz="7200" b="1" dirty="0">
              <a:latin typeface="Arial" panose="020B0604020202020204" pitchFamily="34" charset="0"/>
              <a:cs typeface="Arial" panose="020B0604020202020204" pitchFamily="34" charset="0"/>
            </a:endParaRPr>
          </a:p>
        </p:txBody>
      </p:sp>
      <p:sp>
        <p:nvSpPr>
          <p:cNvPr id="212995" name="Rectangle 3">
            <a:extLst>
              <a:ext uri="{FF2B5EF4-FFF2-40B4-BE49-F238E27FC236}">
                <a16:creationId xmlns:a16="http://schemas.microsoft.com/office/drawing/2014/main" id="{8832FA26-6B08-054E-8425-0EB9BBA86D92}"/>
              </a:ext>
            </a:extLst>
          </p:cNvPr>
          <p:cNvSpPr>
            <a:spLocks noGrp="1" noChangeArrowheads="1"/>
          </p:cNvSpPr>
          <p:nvPr>
            <p:ph type="subTitle" idx="1"/>
          </p:nvPr>
        </p:nvSpPr>
        <p:spPr>
          <a:xfrm>
            <a:off x="3347864" y="4212183"/>
            <a:ext cx="5071864" cy="1186408"/>
          </a:xfrm>
          <a:effectLst>
            <a:outerShdw blurRad="63500" dist="107763" dir="2700000" algn="ctr" rotWithShape="0">
              <a:srgbClr val="000000">
                <a:alpha val="74997"/>
              </a:srgbClr>
            </a:outerShdw>
          </a:effectLst>
        </p:spPr>
        <p:txBody>
          <a:bodyPr/>
          <a:lstStyle/>
          <a:p>
            <a:pPr algn="r" rtl="1" eaLnBrk="1" hangingPunct="1"/>
            <a:r>
              <a:rPr lang="en-US" altLang="en-US" sz="6600" b="1" kern="0" dirty="0">
                <a:solidFill>
                  <a:schemeClr val="bg1"/>
                </a:solidFill>
                <a:latin typeface="Arial" panose="020B0604020202020204" pitchFamily="34" charset="0"/>
                <a:cs typeface="Arial" panose="020B0604020202020204" pitchFamily="34" charset="0"/>
              </a:rPr>
              <a:t> </a:t>
            </a:r>
            <a:r>
              <a:rPr lang="ar-SA" altLang="en-US" sz="6600" b="1" kern="0" dirty="0">
                <a:solidFill>
                  <a:schemeClr val="bg1"/>
                </a:solidFill>
                <a:latin typeface="Arial" panose="020B0604020202020204" pitchFamily="34" charset="0"/>
                <a:cs typeface="Arial" panose="020B0604020202020204" pitchFamily="34" charset="0"/>
              </a:rPr>
              <a:t>ندوة</a:t>
            </a:r>
            <a:endParaRPr lang="en-US" altLang="en-US" sz="4800" b="1" kern="0" dirty="0">
              <a:latin typeface="Arial" panose="020B0604020202020204" pitchFamily="34" charset="0"/>
              <a:cs typeface="Arial" panose="020B0604020202020204" pitchFamily="34" charset="0"/>
            </a:endParaRPr>
          </a:p>
        </p:txBody>
      </p:sp>
      <p:sp>
        <p:nvSpPr>
          <p:cNvPr id="2" name="Rectangle 2">
            <a:extLst>
              <a:ext uri="{FF2B5EF4-FFF2-40B4-BE49-F238E27FC236}">
                <a16:creationId xmlns:a16="http://schemas.microsoft.com/office/drawing/2014/main" id="{0D9CA528-8610-08FF-99B3-96A91A08C32B}"/>
              </a:ext>
            </a:extLst>
          </p:cNvPr>
          <p:cNvSpPr txBox="1">
            <a:spLocks noChangeArrowheads="1"/>
          </p:cNvSpPr>
          <p:nvPr/>
        </p:nvSpPr>
        <p:spPr bwMode="auto">
          <a:xfrm>
            <a:off x="617621" y="-1267327"/>
            <a:ext cx="8534400" cy="1089025"/>
          </a:xfrm>
          <a:prstGeom prst="rect">
            <a:avLst/>
          </a:prstGeom>
          <a:noFill/>
          <a:ln>
            <a:noFill/>
          </a:ln>
          <a:effectLst>
            <a:outerShdw blurRad="63500" dist="107763"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pitchFamily="-128" charset="-128"/>
                <a:cs typeface="ＭＳ Ｐゴシック" pitchFamily="-128" charset="-128"/>
              </a:defRPr>
            </a:lvl2pPr>
            <a:lvl3pPr algn="ctr" rtl="0" eaLnBrk="0" fontAlgn="base" hangingPunct="0">
              <a:spcBef>
                <a:spcPct val="0"/>
              </a:spcBef>
              <a:spcAft>
                <a:spcPct val="0"/>
              </a:spcAft>
              <a:defRPr sz="4400">
                <a:solidFill>
                  <a:schemeClr val="tx2"/>
                </a:solidFill>
                <a:latin typeface="Arial" charset="0"/>
                <a:ea typeface="ＭＳ Ｐゴシック" pitchFamily="-128" charset="-128"/>
                <a:cs typeface="ＭＳ Ｐゴシック" pitchFamily="-128" charset="-128"/>
              </a:defRPr>
            </a:lvl3pPr>
            <a:lvl4pPr algn="ctr" rtl="0" eaLnBrk="0" fontAlgn="base" hangingPunct="0">
              <a:spcBef>
                <a:spcPct val="0"/>
              </a:spcBef>
              <a:spcAft>
                <a:spcPct val="0"/>
              </a:spcAft>
              <a:defRPr sz="4400">
                <a:solidFill>
                  <a:schemeClr val="tx2"/>
                </a:solidFill>
                <a:latin typeface="Arial" charset="0"/>
                <a:ea typeface="ＭＳ Ｐゴシック" pitchFamily="-128" charset="-128"/>
                <a:cs typeface="ＭＳ Ｐゴシック" pitchFamily="-128" charset="-128"/>
              </a:defRPr>
            </a:lvl4pPr>
            <a:lvl5pPr algn="ctr" rtl="0" eaLnBrk="0" fontAlgn="base" hangingPunct="0">
              <a:spcBef>
                <a:spcPct val="0"/>
              </a:spcBef>
              <a:spcAft>
                <a:spcPct val="0"/>
              </a:spcAft>
              <a:defRPr sz="4400">
                <a:solidFill>
                  <a:schemeClr val="tx2"/>
                </a:solidFill>
                <a:latin typeface="Arial" charset="0"/>
                <a:ea typeface="ＭＳ Ｐゴシック" pitchFamily="-128" charset="-128"/>
                <a:cs typeface="ＭＳ Ｐゴシック" pitchFamily="-128" charset="-128"/>
              </a:defRPr>
            </a:lvl5pPr>
            <a:lvl6pPr marL="457200" algn="ctr" rtl="0" fontAlgn="base">
              <a:spcBef>
                <a:spcPct val="0"/>
              </a:spcBef>
              <a:spcAft>
                <a:spcPct val="0"/>
              </a:spcAft>
              <a:defRPr sz="4400">
                <a:solidFill>
                  <a:schemeClr val="tx2"/>
                </a:solidFill>
                <a:latin typeface="Arial" charset="0"/>
                <a:ea typeface="ＭＳ Ｐゴシック" pitchFamily="-128" charset="-128"/>
                <a:cs typeface="ＭＳ Ｐゴシック" pitchFamily="-128" charset="-128"/>
              </a:defRPr>
            </a:lvl6pPr>
            <a:lvl7pPr marL="914400" algn="ctr" rtl="0" fontAlgn="base">
              <a:spcBef>
                <a:spcPct val="0"/>
              </a:spcBef>
              <a:spcAft>
                <a:spcPct val="0"/>
              </a:spcAft>
              <a:defRPr sz="4400">
                <a:solidFill>
                  <a:schemeClr val="tx2"/>
                </a:solidFill>
                <a:latin typeface="Arial" charset="0"/>
                <a:ea typeface="ＭＳ Ｐゴシック" pitchFamily="-128" charset="-128"/>
                <a:cs typeface="ＭＳ Ｐゴシック" pitchFamily="-128" charset="-128"/>
              </a:defRPr>
            </a:lvl7pPr>
            <a:lvl8pPr marL="1371600" algn="ctr" rtl="0" fontAlgn="base">
              <a:spcBef>
                <a:spcPct val="0"/>
              </a:spcBef>
              <a:spcAft>
                <a:spcPct val="0"/>
              </a:spcAft>
              <a:defRPr sz="4400">
                <a:solidFill>
                  <a:schemeClr val="tx2"/>
                </a:solidFill>
                <a:latin typeface="Arial" charset="0"/>
                <a:ea typeface="ＭＳ Ｐゴシック" pitchFamily="-128" charset="-128"/>
                <a:cs typeface="ＭＳ Ｐゴシック" pitchFamily="-128" charset="-128"/>
              </a:defRPr>
            </a:lvl8pPr>
            <a:lvl9pPr marL="1828800" algn="ctr" rtl="0" fontAlgn="base">
              <a:spcBef>
                <a:spcPct val="0"/>
              </a:spcBef>
              <a:spcAft>
                <a:spcPct val="0"/>
              </a:spcAft>
              <a:defRPr sz="4400">
                <a:solidFill>
                  <a:schemeClr val="tx2"/>
                </a:solidFill>
                <a:latin typeface="Arial" charset="0"/>
                <a:ea typeface="ＭＳ Ｐゴシック" pitchFamily="-128" charset="-128"/>
                <a:cs typeface="ＭＳ Ｐゴシック" pitchFamily="-128" charset="-128"/>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altLang="en-US" sz="48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الْمَوَاهِبِ الرُّوحِيَّةِ</a:t>
            </a:r>
            <a:r>
              <a:rPr kumimoji="0" lang="en-US" altLang="en-US" sz="48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 </a:t>
            </a:r>
            <a:r>
              <a:rPr lang="ar-SA" altLang="en-US" sz="4800" b="1" kern="0" dirty="0">
                <a:solidFill>
                  <a:schemeClr val="bg1"/>
                </a:solidFill>
                <a:latin typeface="Arial" panose="020B0604020202020204" pitchFamily="34" charset="0"/>
                <a:cs typeface="Arial" panose="020B0604020202020204" pitchFamily="34" charset="0"/>
              </a:rPr>
              <a:t>ندوة</a:t>
            </a:r>
            <a:endParaRPr kumimoji="0" lang="en-US" altLang="en-US" sz="3600" b="1" i="0" u="none" strike="noStrike" kern="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3" name="Text Box 5">
            <a:extLst>
              <a:ext uri="{FF2B5EF4-FFF2-40B4-BE49-F238E27FC236}">
                <a16:creationId xmlns:a16="http://schemas.microsoft.com/office/drawing/2014/main" id="{246155CD-6799-4226-1352-5C23716021D5}"/>
              </a:ext>
            </a:extLst>
          </p:cNvPr>
          <p:cNvSpPr txBox="1">
            <a:spLocks noChangeArrowheads="1"/>
          </p:cNvSpPr>
          <p:nvPr/>
        </p:nvSpPr>
        <p:spPr bwMode="auto">
          <a:xfrm>
            <a:off x="0" y="6165850"/>
            <a:ext cx="9144000" cy="719138"/>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د. ريك جريفيث</a:t>
            </a:r>
            <a:r>
              <a:rPr kumimoji="0" lang="en-US"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r>
              <a:rPr kumimoji="0" lang="ar-JO"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مؤسسة الدراسات اللاهوتية الأردنية</a:t>
            </a:r>
            <a:endParaRPr kumimoji="0" lang="en-US"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BibleStudyDownloads.org</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2561" name="Picture 2" descr="missingpuzzlePiec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2562" name="Rectangle 3"/>
          <p:cNvSpPr>
            <a:spLocks noGrp="1" noChangeArrowheads="1"/>
          </p:cNvSpPr>
          <p:nvPr>
            <p:ph type="title" idx="4294967295"/>
          </p:nvPr>
        </p:nvSpPr>
        <p:spPr>
          <a:xfrm>
            <a:off x="4419600" y="0"/>
            <a:ext cx="4724400" cy="4343400"/>
          </a:xfrm>
        </p:spPr>
        <p:txBody>
          <a:bodyPr/>
          <a:lstStyle/>
          <a:p>
            <a:pPr eaLnBrk="1" hangingPunct="1"/>
            <a:r>
              <a:rPr lang="ar-JO" sz="5400" dirty="0">
                <a:solidFill>
                  <a:srgbClr val="000080"/>
                </a:solidFill>
                <a:latin typeface="Arial" panose="020B0604020202020204" pitchFamily="34" charset="0"/>
                <a:cs typeface="Arial" panose="020B0604020202020204" pitchFamily="34" charset="0"/>
              </a:rPr>
              <a:t>كيف ترى أن </a:t>
            </a:r>
            <a:br>
              <a:rPr lang="ar-JO" sz="5400" dirty="0">
                <a:solidFill>
                  <a:srgbClr val="000080"/>
                </a:solidFill>
                <a:latin typeface="Arial" panose="020B0604020202020204" pitchFamily="34" charset="0"/>
                <a:cs typeface="Arial" panose="020B0604020202020204" pitchFamily="34" charset="0"/>
              </a:rPr>
            </a:br>
            <a:r>
              <a:rPr lang="ar-JO" sz="5400" dirty="0">
                <a:solidFill>
                  <a:srgbClr val="000080"/>
                </a:solidFill>
                <a:latin typeface="Arial" panose="020B0604020202020204" pitchFamily="34" charset="0"/>
                <a:cs typeface="Arial" panose="020B0604020202020204" pitchFamily="34" charset="0"/>
              </a:rPr>
              <a:t>الروح القدس </a:t>
            </a:r>
            <a:br>
              <a:rPr lang="ar-JO" sz="5400" dirty="0">
                <a:solidFill>
                  <a:srgbClr val="000080"/>
                </a:solidFill>
                <a:latin typeface="Arial" panose="020B0604020202020204" pitchFamily="34" charset="0"/>
                <a:cs typeface="Arial" panose="020B0604020202020204" pitchFamily="34" charset="0"/>
              </a:rPr>
            </a:br>
            <a:r>
              <a:rPr lang="ar-JO" sz="5400" dirty="0">
                <a:solidFill>
                  <a:srgbClr val="000080"/>
                </a:solidFill>
                <a:latin typeface="Arial" panose="020B0604020202020204" pitchFamily="34" charset="0"/>
                <a:cs typeface="Arial" panose="020B0604020202020204" pitchFamily="34" charset="0"/>
              </a:rPr>
              <a:t>يعمل في حياتك؟</a:t>
            </a:r>
            <a:endParaRPr lang="en-US" sz="4400" dirty="0">
              <a:solidFill>
                <a:srgbClr val="000080"/>
              </a:solidFill>
              <a:latin typeface="Arial" panose="020B0604020202020204" pitchFamily="34" charset="0"/>
              <a:cs typeface="Arial" panose="020B0604020202020204" pitchFamily="34" charset="0"/>
            </a:endParaRPr>
          </a:p>
        </p:txBody>
      </p:sp>
    </p:spTree>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1697" name="Picture 2" descr="cross_on_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0800" y="-152400"/>
            <a:ext cx="9194800" cy="762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819" name="Rectangle 3"/>
          <p:cNvSpPr>
            <a:spLocks noGrp="1" noChangeArrowheads="1"/>
          </p:cNvSpPr>
          <p:nvPr>
            <p:ph type="ctrTitle" idx="4294967295"/>
          </p:nvPr>
        </p:nvSpPr>
        <p:spPr>
          <a:xfrm>
            <a:off x="685800" y="0"/>
            <a:ext cx="7772400" cy="685800"/>
          </a:xfrm>
          <a:solidFill>
            <a:schemeClr val="bg2"/>
          </a:solidFill>
          <a:ln>
            <a:solidFill>
              <a:schemeClr val="tx2"/>
            </a:solidFill>
          </a:ln>
        </p:spPr>
        <p:txBody>
          <a:bodyPr anchor="b" anchorCtr="1"/>
          <a:lstStyle/>
          <a:p>
            <a:pPr algn="ctr" eaLnBrk="1" hangingPunct="1">
              <a:defRPr/>
            </a:pPr>
            <a:r>
              <a:rPr lang="en-US" b="1">
                <a:effectLst>
                  <a:outerShdw blurRad="38100" dist="38100" dir="2700000" algn="tl">
                    <a:srgbClr val="000000"/>
                  </a:outerShdw>
                </a:effectLst>
                <a:latin typeface="Arial"/>
                <a:cs typeface="Arial"/>
              </a:rPr>
              <a:t>1 Peter 4:11</a:t>
            </a:r>
            <a:r>
              <a:rPr lang="en-US" sz="3200" b="1">
                <a:effectLst>
                  <a:outerShdw blurRad="38100" dist="38100" dir="2700000" algn="tl">
                    <a:srgbClr val="000000"/>
                  </a:outerShdw>
                </a:effectLst>
                <a:latin typeface="Arial"/>
                <a:cs typeface="Arial"/>
              </a:rPr>
              <a:t> </a:t>
            </a:r>
            <a:r>
              <a:rPr lang="en-US" b="1">
                <a:solidFill>
                  <a:srgbClr val="FFFF00"/>
                </a:solidFill>
                <a:effectLst>
                  <a:outerShdw blurRad="38100" dist="38100" dir="2700000" algn="tl">
                    <a:srgbClr val="000000"/>
                  </a:outerShdw>
                </a:effectLst>
                <a:latin typeface="Arial"/>
                <a:cs typeface="Arial"/>
              </a:rPr>
              <a:t>Main Idea</a:t>
            </a:r>
            <a:endParaRPr lang="en-US">
              <a:effectLst>
                <a:outerShdw blurRad="38100" dist="38100" dir="2700000" algn="tl">
                  <a:srgbClr val="000000"/>
                </a:outerShdw>
              </a:effectLst>
              <a:latin typeface="Arial"/>
              <a:cs typeface="Arial"/>
            </a:endParaRPr>
          </a:p>
        </p:txBody>
      </p:sp>
      <p:sp>
        <p:nvSpPr>
          <p:cNvPr id="34822" name="Rectangle 6"/>
          <p:cNvSpPr>
            <a:spLocks noGrp="1" noChangeArrowheads="1"/>
          </p:cNvSpPr>
          <p:nvPr>
            <p:ph type="subTitle" idx="4294967295"/>
          </p:nvPr>
        </p:nvSpPr>
        <p:spPr>
          <a:xfrm>
            <a:off x="762000" y="1600200"/>
            <a:ext cx="7848600" cy="3581400"/>
          </a:xfrm>
        </p:spPr>
        <p:txBody>
          <a:bodyPr/>
          <a:lstStyle/>
          <a:p>
            <a:pPr marL="0" indent="0" eaLnBrk="1" hangingPunct="1">
              <a:buFontTx/>
              <a:buNone/>
              <a:defRPr/>
            </a:pPr>
            <a:r>
              <a:rPr lang="ja-JP" altLang="en-US" sz="3600" b="1">
                <a:effectLst>
                  <a:outerShdw blurRad="38100" dist="38100" dir="2700000" algn="tl">
                    <a:srgbClr val="000000"/>
                  </a:outerShdw>
                </a:effectLst>
                <a:latin typeface="Arial"/>
                <a:cs typeface="Arial"/>
              </a:rPr>
              <a:t>“</a:t>
            </a:r>
            <a:r>
              <a:rPr lang="en-US" altLang="ja-JP" sz="3600" b="1">
                <a:effectLst>
                  <a:outerShdw blurRad="38100" dist="38100" dir="2700000" algn="tl">
                    <a:srgbClr val="000000"/>
                  </a:outerShdw>
                </a:effectLst>
                <a:latin typeface="Arial"/>
                <a:cs typeface="Arial"/>
              </a:rPr>
              <a:t>If anyone </a:t>
            </a:r>
            <a:r>
              <a:rPr lang="en-US" altLang="ja-JP" sz="3600" b="1" u="sng">
                <a:effectLst>
                  <a:outerShdw blurRad="38100" dist="38100" dir="2700000" algn="tl">
                    <a:srgbClr val="000000"/>
                  </a:outerShdw>
                </a:effectLst>
                <a:latin typeface="Arial"/>
                <a:cs typeface="Arial"/>
              </a:rPr>
              <a:t>serves</a:t>
            </a:r>
            <a:r>
              <a:rPr lang="en-US" altLang="ja-JP" sz="3600" b="1">
                <a:effectLst>
                  <a:outerShdw blurRad="38100" dist="38100" dir="2700000" algn="tl">
                    <a:srgbClr val="000000"/>
                  </a:outerShdw>
                </a:effectLst>
                <a:latin typeface="Arial"/>
                <a:cs typeface="Arial"/>
              </a:rPr>
              <a:t>, he should do it with the strength God provides, so that in all things God may be praised through Jesus Christ.  To him be glory forever and ever.  Amen.</a:t>
            </a:r>
            <a:r>
              <a:rPr lang="ja-JP" altLang="en-US" sz="3600" b="1">
                <a:effectLst>
                  <a:outerShdw blurRad="38100" dist="38100" dir="2700000" algn="tl">
                    <a:srgbClr val="000000"/>
                  </a:outerShdw>
                </a:effectLst>
                <a:latin typeface="Arial"/>
                <a:cs typeface="Arial"/>
              </a:rPr>
              <a:t>”</a:t>
            </a:r>
            <a:endParaRPr lang="en-US" sz="3600" b="1">
              <a:effectLst>
                <a:outerShdw blurRad="38100" dist="38100" dir="2700000" algn="tl">
                  <a:srgbClr val="000000"/>
                </a:outerShdw>
              </a:effectLst>
              <a:latin typeface="Arial"/>
              <a:cs typeface="Arial"/>
            </a:endParaRPr>
          </a:p>
        </p:txBody>
      </p:sp>
      <p:sp>
        <p:nvSpPr>
          <p:cNvPr id="2" name="Rectangle 6"/>
          <p:cNvSpPr>
            <a:spLocks noChangeArrowheads="1"/>
          </p:cNvSpPr>
          <p:nvPr/>
        </p:nvSpPr>
        <p:spPr bwMode="auto">
          <a:xfrm>
            <a:off x="914400" y="5181600"/>
            <a:ext cx="7010400" cy="1905000"/>
          </a:xfrm>
          <a:prstGeom prst="rect">
            <a:avLst/>
          </a:prstGeom>
          <a:noFill/>
          <a:ln w="9525">
            <a:noFill/>
            <a:miter lim="800000"/>
            <a:headEnd/>
            <a:tailEnd/>
          </a:ln>
        </p:spPr>
        <p:txBody>
          <a:bodyPr/>
          <a:lstStyle/>
          <a:p>
            <a:pPr algn="ctr" eaLnBrk="1" hangingPunct="1">
              <a:spcBef>
                <a:spcPct val="20000"/>
              </a:spcBef>
              <a:buClr>
                <a:schemeClr val="hlink"/>
              </a:buClr>
              <a:buSzPct val="120000"/>
              <a:defRPr/>
            </a:pPr>
            <a:r>
              <a:rPr lang="en-US" sz="3600" b="1" dirty="0">
                <a:solidFill>
                  <a:srgbClr val="FFFF00"/>
                </a:solidFill>
                <a:effectLst>
                  <a:outerShdw blurRad="38100" dist="38100" dir="2700000" algn="tl">
                    <a:srgbClr val="000000"/>
                  </a:outerShdw>
                </a:effectLst>
                <a:latin typeface="Arial"/>
                <a:cs typeface="Arial"/>
              </a:rPr>
              <a:t>If you have a serving gift then serve others in God</a:t>
            </a:r>
            <a:r>
              <a:rPr lang="fr-FR" altLang="ja-JP" sz="3600" b="1" dirty="0">
                <a:solidFill>
                  <a:srgbClr val="FFFF00"/>
                </a:solidFill>
                <a:effectLst>
                  <a:outerShdw blurRad="38100" dist="38100" dir="2700000" algn="tl">
                    <a:srgbClr val="000000"/>
                  </a:outerShdw>
                </a:effectLst>
                <a:latin typeface="Arial"/>
                <a:cs typeface="Arial"/>
              </a:rPr>
              <a:t>'</a:t>
            </a:r>
            <a:r>
              <a:rPr lang="en-US" sz="3600" b="1" dirty="0">
                <a:solidFill>
                  <a:srgbClr val="FFFF00"/>
                </a:solidFill>
                <a:effectLst>
                  <a:outerShdw blurRad="38100" dist="38100" dir="2700000" algn="tl">
                    <a:srgbClr val="000000"/>
                  </a:outerShdw>
                </a:effectLst>
                <a:latin typeface="Arial"/>
                <a:cs typeface="Arial"/>
              </a:rPr>
              <a:t>s strength for God</a:t>
            </a:r>
            <a:r>
              <a:rPr lang="fr-FR" altLang="ja-JP" sz="3600" b="1" dirty="0">
                <a:solidFill>
                  <a:srgbClr val="FFFF00"/>
                </a:solidFill>
                <a:effectLst>
                  <a:outerShdw blurRad="38100" dist="38100" dir="2700000" algn="tl">
                    <a:srgbClr val="000000"/>
                  </a:outerShdw>
                </a:effectLst>
                <a:latin typeface="Arial"/>
                <a:cs typeface="Arial"/>
              </a:rPr>
              <a:t>'</a:t>
            </a:r>
            <a:r>
              <a:rPr lang="en-US" sz="3600" b="1" dirty="0">
                <a:solidFill>
                  <a:srgbClr val="FFFF00"/>
                </a:solidFill>
                <a:effectLst>
                  <a:outerShdw blurRad="38100" dist="38100" dir="2700000" algn="tl">
                    <a:srgbClr val="000000"/>
                  </a:outerShdw>
                </a:effectLst>
                <a:latin typeface="Arial"/>
                <a:cs typeface="Arial"/>
              </a:rPr>
              <a:t>s glory</a:t>
            </a:r>
          </a:p>
        </p:txBody>
      </p:sp>
    </p:spTree>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B7555F36-7B75-FD12-AD9B-F7EE9F7BA0CB}"/>
              </a:ext>
            </a:extLst>
          </p:cNvPr>
          <p:cNvGrpSpPr/>
          <p:nvPr/>
        </p:nvGrpSpPr>
        <p:grpSpPr>
          <a:xfrm>
            <a:off x="0" y="0"/>
            <a:ext cx="2438400" cy="1828800"/>
            <a:chOff x="0" y="0"/>
            <a:chExt cx="2438400" cy="1828800"/>
          </a:xfrm>
        </p:grpSpPr>
        <p:pic>
          <p:nvPicPr>
            <p:cNvPr id="825347" name="Picture 5" descr="body_of_Christ2.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2438400" cy="182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Rectangle 1">
              <a:extLst>
                <a:ext uri="{FF2B5EF4-FFF2-40B4-BE49-F238E27FC236}">
                  <a16:creationId xmlns:a16="http://schemas.microsoft.com/office/drawing/2014/main" id="{3103AE18-8915-E6D5-A6C3-E3FAC76A7EEA}"/>
                </a:ext>
              </a:extLst>
            </p:cNvPr>
            <p:cNvSpPr/>
            <p:nvPr/>
          </p:nvSpPr>
          <p:spPr bwMode="auto">
            <a:xfrm>
              <a:off x="0" y="1196752"/>
              <a:ext cx="971600" cy="513432"/>
            </a:xfrm>
            <a:prstGeom prst="rect">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128"/>
                <a:cs typeface="ＭＳ Ｐゴシック" charset="-128"/>
              </a:endParaRPr>
            </a:p>
          </p:txBody>
        </p:sp>
        <p:sp>
          <p:nvSpPr>
            <p:cNvPr id="3" name="Oval 2">
              <a:extLst>
                <a:ext uri="{FF2B5EF4-FFF2-40B4-BE49-F238E27FC236}">
                  <a16:creationId xmlns:a16="http://schemas.microsoft.com/office/drawing/2014/main" id="{8A44CFF6-95AE-460E-8927-59AAFF811290}"/>
                </a:ext>
              </a:extLst>
            </p:cNvPr>
            <p:cNvSpPr/>
            <p:nvPr/>
          </p:nvSpPr>
          <p:spPr bwMode="auto">
            <a:xfrm>
              <a:off x="875184" y="1237444"/>
              <a:ext cx="144016" cy="216024"/>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128"/>
                <a:cs typeface="ＭＳ Ｐゴシック" charset="-128"/>
              </a:endParaRPr>
            </a:p>
          </p:txBody>
        </p:sp>
      </p:grpSp>
      <p:graphicFrame>
        <p:nvGraphicFramePr>
          <p:cNvPr id="10242" name="Group 1026"/>
          <p:cNvGraphicFramePr>
            <a:graphicFrameLocks noGrp="1"/>
          </p:cNvGraphicFramePr>
          <p:nvPr/>
        </p:nvGraphicFramePr>
        <p:xfrm>
          <a:off x="990600" y="1854200"/>
          <a:ext cx="7315200" cy="4532949"/>
        </p:xfrm>
        <a:graphic>
          <a:graphicData uri="http://schemas.openxmlformats.org/drawingml/2006/table">
            <a:tbl>
              <a:tblPr>
                <a:effectLst>
                  <a:outerShdw blurRad="50800" dist="38100" dir="2700000" algn="tl" rotWithShape="0">
                    <a:srgbClr val="000000">
                      <a:alpha val="43000"/>
                    </a:srgbClr>
                  </a:outerShdw>
                </a:effectLst>
              </a:tblPr>
              <a:tblGrid>
                <a:gridCol w="3657600">
                  <a:extLst>
                    <a:ext uri="{9D8B030D-6E8A-4147-A177-3AD203B41FA5}">
                      <a16:colId xmlns:a16="http://schemas.microsoft.com/office/drawing/2014/main" val="20000"/>
                    </a:ext>
                  </a:extLst>
                </a:gridCol>
                <a:gridCol w="3657600">
                  <a:extLst>
                    <a:ext uri="{9D8B030D-6E8A-4147-A177-3AD203B41FA5}">
                      <a16:colId xmlns:a16="http://schemas.microsoft.com/office/drawing/2014/main" val="20001"/>
                    </a:ext>
                  </a:extLst>
                </a:gridCol>
              </a:tblGrid>
              <a:tr h="736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8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rPr>
                        <a:t>الكلام</a:t>
                      </a:r>
                      <a:endParaRPr kumimoji="0" lang="en-US" sz="48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chemeClr val="accent2"/>
                        </a:gs>
                        <a:gs pos="100000">
                          <a:schemeClr val="accent4"/>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8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rPr>
                        <a:t>الخدمة</a:t>
                      </a:r>
                      <a:endParaRPr kumimoji="0" lang="en-US" sz="48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chemeClr val="accent2"/>
                        </a:gs>
                        <a:gs pos="100000">
                          <a:schemeClr val="accent4"/>
                        </a:gs>
                      </a:gsLst>
                      <a:path path="rect">
                        <a:fillToRect l="50000" t="50000" r="50000" b="50000"/>
                      </a:path>
                      <a:tileRect/>
                    </a:gradFill>
                  </a:tcPr>
                </a:tc>
                <a:extLst>
                  <a:ext uri="{0D108BD9-81ED-4DB2-BD59-A6C34878D82A}">
                    <a16:rowId xmlns:a16="http://schemas.microsoft.com/office/drawing/2014/main" val="10000"/>
                  </a:ext>
                </a:extLst>
              </a:tr>
              <a:tr h="7381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rPr>
                        <a:t>التعليم</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rPr>
                        <a:t>الإدارة</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1"/>
                  </a:ext>
                </a:extLst>
              </a:tr>
              <a:tr h="736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rPr>
                        <a:t>الكرازة</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rPr>
                        <a:t>الإيمان</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2"/>
                  </a:ext>
                </a:extLst>
              </a:tr>
              <a:tr h="76041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rPr>
                        <a:t>رعاة - معلمين</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rPr>
                        <a:t>العطاء</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3"/>
                  </a:ext>
                </a:extLst>
              </a:tr>
              <a:tr h="7381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rPr>
                        <a:t>التشجيع</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rPr>
                        <a:t>الخدمة</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4"/>
                  </a:ext>
                </a:extLst>
              </a:tr>
              <a:tr h="736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tx2">
                        <a:lumMod val="95000"/>
                        <a:lumOff val="5000"/>
                      </a:schemeClr>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rPr>
                        <a:t>الرحمة</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5"/>
                  </a:ext>
                </a:extLst>
              </a:tr>
            </a:tbl>
          </a:graphicData>
        </a:graphic>
      </p:graphicFrame>
      <p:sp>
        <p:nvSpPr>
          <p:cNvPr id="825346" name="Rectangle 1053"/>
          <p:cNvSpPr>
            <a:spLocks noChangeArrowheads="1"/>
          </p:cNvSpPr>
          <p:nvPr/>
        </p:nvSpPr>
        <p:spPr bwMode="auto">
          <a:xfrm>
            <a:off x="4572000" y="1600200"/>
            <a:ext cx="152400" cy="5029200"/>
          </a:xfrm>
          <a:prstGeom prst="rect">
            <a:avLst/>
          </a:prstGeom>
          <a:solidFill>
            <a:srgbClr val="0000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825348" name="Title 33"/>
          <p:cNvSpPr>
            <a:spLocks noGrp="1"/>
          </p:cNvSpPr>
          <p:nvPr>
            <p:ph type="title" idx="4294967295"/>
          </p:nvPr>
        </p:nvSpPr>
        <p:spPr>
          <a:xfrm>
            <a:off x="3124200" y="0"/>
            <a:ext cx="3352800" cy="1752600"/>
          </a:xfrm>
        </p:spPr>
        <p:txBody>
          <a:bodyPr/>
          <a:lstStyle/>
          <a:p>
            <a:pPr eaLnBrk="1" hangingPunct="1"/>
            <a:r>
              <a:rPr lang="ar-JO" sz="3600" dirty="0">
                <a:latin typeface="Arial" charset="0"/>
                <a:cs typeface="Arial" charset="0"/>
              </a:rPr>
              <a:t>تصنيفات المواهب</a:t>
            </a:r>
            <a:br>
              <a:rPr lang="en-US" sz="3600" dirty="0">
                <a:latin typeface="Arial" charset="0"/>
                <a:cs typeface="Arial" charset="0"/>
              </a:rPr>
            </a:br>
            <a:r>
              <a:rPr lang="en-US" sz="3600" dirty="0">
                <a:latin typeface="Arial" charset="0"/>
                <a:cs typeface="Arial" charset="0"/>
              </a:rPr>
              <a:t>(</a:t>
            </a:r>
            <a:r>
              <a:rPr lang="ar-JO" sz="3600" dirty="0">
                <a:latin typeface="Arial" charset="0"/>
                <a:cs typeface="Arial" charset="0"/>
              </a:rPr>
              <a:t>1 بطرس 4: 11</a:t>
            </a:r>
            <a:r>
              <a:rPr lang="en-US" sz="3600" dirty="0">
                <a:latin typeface="Arial" charset="0"/>
                <a:cs typeface="Arial" charset="0"/>
              </a:rPr>
              <a:t>)</a:t>
            </a:r>
            <a:endParaRPr lang="en-US" dirty="0">
              <a:latin typeface="Arial" charset="0"/>
            </a:endParaRPr>
          </a:p>
        </p:txBody>
      </p:sp>
      <p:sp>
        <p:nvSpPr>
          <p:cNvPr id="825349" name="AutoShape 25"/>
          <p:cNvSpPr>
            <a:spLocks noChangeArrowheads="1"/>
          </p:cNvSpPr>
          <p:nvPr/>
        </p:nvSpPr>
        <p:spPr bwMode="auto">
          <a:xfrm>
            <a:off x="1066800" y="0"/>
            <a:ext cx="2819400" cy="2057400"/>
          </a:xfrm>
          <a:prstGeom prst="downArrow">
            <a:avLst>
              <a:gd name="adj1" fmla="val 50000"/>
              <a:gd name="adj2" fmla="val 25000"/>
            </a:avLst>
          </a:prstGeom>
          <a:gradFill rotWithShape="1">
            <a:gsLst>
              <a:gs pos="0">
                <a:srgbClr val="FFFFFF"/>
              </a:gs>
              <a:gs pos="100000">
                <a:srgbClr val="FFFF00"/>
              </a:gs>
            </a:gsLst>
            <a:lin ang="5100000"/>
          </a:gra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أحصل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على كلمة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من الله</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825350" name="AutoShape 28"/>
          <p:cNvSpPr>
            <a:spLocks noChangeArrowheads="1"/>
          </p:cNvSpPr>
          <p:nvPr/>
        </p:nvSpPr>
        <p:spPr bwMode="auto">
          <a:xfrm>
            <a:off x="5638800" y="0"/>
            <a:ext cx="2819400" cy="2057400"/>
          </a:xfrm>
          <a:prstGeom prst="downArrow">
            <a:avLst>
              <a:gd name="adj1" fmla="val 50000"/>
              <a:gd name="adj2" fmla="val 25000"/>
            </a:avLst>
          </a:prstGeom>
          <a:gradFill rotWithShape="1">
            <a:gsLst>
              <a:gs pos="0">
                <a:srgbClr val="FFFFFF"/>
              </a:gs>
              <a:gs pos="100000">
                <a:srgbClr val="FFFF00"/>
              </a:gs>
            </a:gsLst>
            <a:lin ang="5100000"/>
          </a:gra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أحصل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على قوة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من الله</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Tree>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3569" name="Picture 2" descr="Slide 86 backgroun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62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3490" name="Rectangle 2"/>
          <p:cNvSpPr>
            <a:spLocks noGrp="1" noChangeArrowheads="1"/>
          </p:cNvSpPr>
          <p:nvPr>
            <p:ph type="ctrTitle" idx="4294967295"/>
          </p:nvPr>
        </p:nvSpPr>
        <p:spPr>
          <a:xfrm>
            <a:off x="0" y="304800"/>
            <a:ext cx="9144000" cy="1524000"/>
          </a:xfrm>
          <a:effectLst>
            <a:outerShdw blurRad="63500" dist="35921" dir="2700000" algn="ctr" rotWithShape="0">
              <a:srgbClr val="000000"/>
            </a:outerShdw>
          </a:effectLst>
        </p:spPr>
        <p:txBody>
          <a:bodyPr/>
          <a:lstStyle/>
          <a:p>
            <a:pPr eaLnBrk="1" hangingPunct="1">
              <a:defRPr/>
            </a:pPr>
            <a:r>
              <a:rPr lang="ar-JO" b="0" dirty="0">
                <a:solidFill>
                  <a:schemeClr val="tx2"/>
                </a:solidFill>
                <a:latin typeface="Arial" panose="020B0604020202020204" pitchFamily="34" charset="0"/>
                <a:ea typeface="ＭＳ Ｐゴシック" charset="0"/>
                <a:cs typeface="Arial" panose="020B0604020202020204" pitchFamily="34" charset="0"/>
              </a:rPr>
              <a:t>تباينات المواهب الخدمية</a:t>
            </a:r>
            <a:endParaRPr lang="en-US" dirty="0">
              <a:solidFill>
                <a:schemeClr val="tx2"/>
              </a:solidFill>
              <a:latin typeface="Arial" panose="020B0604020202020204" pitchFamily="34" charset="0"/>
              <a:ea typeface="ＭＳ Ｐゴシック" charset="0"/>
              <a:cs typeface="Arial" panose="020B0604020202020204" pitchFamily="34" charset="0"/>
            </a:endParaRPr>
          </a:p>
        </p:txBody>
      </p:sp>
      <p:sp>
        <p:nvSpPr>
          <p:cNvPr id="493571" name="Rectangle 3"/>
          <p:cNvSpPr>
            <a:spLocks noChangeArrowheads="1"/>
          </p:cNvSpPr>
          <p:nvPr/>
        </p:nvSpPr>
        <p:spPr bwMode="auto">
          <a:xfrm>
            <a:off x="8578850" y="0"/>
            <a:ext cx="56515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54</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aphicFrame>
        <p:nvGraphicFramePr>
          <p:cNvPr id="385029" name="Group 5"/>
          <p:cNvGraphicFramePr>
            <a:graphicFrameLocks noGrp="1"/>
          </p:cNvGraphicFramePr>
          <p:nvPr/>
        </p:nvGraphicFramePr>
        <p:xfrm>
          <a:off x="0" y="1600200"/>
          <a:ext cx="9144000" cy="5167313"/>
        </p:xfrm>
        <a:graphic>
          <a:graphicData uri="http://schemas.openxmlformats.org/drawingml/2006/table">
            <a:tbl>
              <a:tblPr/>
              <a:tblGrid>
                <a:gridCol w="1371600">
                  <a:extLst>
                    <a:ext uri="{9D8B030D-6E8A-4147-A177-3AD203B41FA5}">
                      <a16:colId xmlns:a16="http://schemas.microsoft.com/office/drawing/2014/main" val="20000"/>
                    </a:ext>
                  </a:extLst>
                </a:gridCol>
                <a:gridCol w="1752600">
                  <a:extLst>
                    <a:ext uri="{9D8B030D-6E8A-4147-A177-3AD203B41FA5}">
                      <a16:colId xmlns:a16="http://schemas.microsoft.com/office/drawing/2014/main" val="20001"/>
                    </a:ext>
                  </a:extLst>
                </a:gridCol>
                <a:gridCol w="1143000">
                  <a:extLst>
                    <a:ext uri="{9D8B030D-6E8A-4147-A177-3AD203B41FA5}">
                      <a16:colId xmlns:a16="http://schemas.microsoft.com/office/drawing/2014/main" val="20002"/>
                    </a:ext>
                  </a:extLst>
                </a:gridCol>
                <a:gridCol w="16764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gridCol w="1676400">
                  <a:extLst>
                    <a:ext uri="{9D8B030D-6E8A-4147-A177-3AD203B41FA5}">
                      <a16:colId xmlns:a16="http://schemas.microsoft.com/office/drawing/2014/main" val="20005"/>
                    </a:ext>
                  </a:extLst>
                </a:gridCol>
              </a:tblGrid>
              <a:tr h="701013">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2000" b="1" i="0" u="none" strike="noStrike" cap="none" normalizeH="0" baseline="0">
                        <a:ln>
                          <a:noFill/>
                        </a:ln>
                        <a:solidFill>
                          <a:srgbClr val="FFFFFF"/>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hlink"/>
                        </a:gs>
                        <a:gs pos="100000">
                          <a:srgbClr val="6E3D19"/>
                        </a:gs>
                      </a:gsLst>
                      <a:path path="shape">
                        <a:fillToRect l="50000" t="50000" r="50000" b="50000"/>
                      </a:path>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latin typeface="Arial" panose="020B0604020202020204" pitchFamily="34" charset="0"/>
                          <a:ea typeface="ＭＳ Ｐゴシック" charset="-128"/>
                          <a:cs typeface="Arial" panose="020B0604020202020204" pitchFamily="34" charset="0"/>
                        </a:rPr>
                        <a:t>التدابير</a:t>
                      </a:r>
                      <a:endParaRPr kumimoji="0" lang="en-US" sz="2000" b="1" i="0" u="none" strike="noStrike" cap="none" normalizeH="0" baseline="0" dirty="0">
                        <a:ln>
                          <a:noFill/>
                        </a:ln>
                        <a:solidFill>
                          <a:srgbClr val="FFFFFF"/>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hlink"/>
                        </a:gs>
                        <a:gs pos="100000">
                          <a:srgbClr val="6E3D19"/>
                        </a:gs>
                      </a:gsLst>
                      <a:path path="shape">
                        <a:fillToRect l="50000" t="50000" r="50000" b="50000"/>
                      </a:path>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latin typeface="Arial" panose="020B0604020202020204" pitchFamily="34" charset="0"/>
                          <a:ea typeface="ＭＳ Ｐゴシック" charset="-128"/>
                          <a:cs typeface="Arial" panose="020B0604020202020204" pitchFamily="34" charset="0"/>
                        </a:rPr>
                        <a:t>الإيمان</a:t>
                      </a:r>
                      <a:endParaRPr kumimoji="0" lang="en-US" sz="2000" b="1" i="0" u="none" strike="noStrike" cap="none" normalizeH="0" baseline="0" dirty="0">
                        <a:ln>
                          <a:noFill/>
                        </a:ln>
                        <a:solidFill>
                          <a:srgbClr val="FFFFFF"/>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hlink"/>
                        </a:gs>
                        <a:gs pos="100000">
                          <a:srgbClr val="6E3D19"/>
                        </a:gs>
                      </a:gsLst>
                      <a:path path="shape">
                        <a:fillToRect l="50000" t="50000" r="50000" b="50000"/>
                      </a:path>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000" b="1" i="0" u="none" strike="noStrike" cap="none" normalizeH="0" baseline="0" dirty="0">
                          <a:ln>
                            <a:noFill/>
                          </a:ln>
                          <a:solidFill>
                            <a:srgbClr val="FFFFFF"/>
                          </a:solidFill>
                          <a:effectLst/>
                          <a:latin typeface="Arial" panose="020B0604020202020204" pitchFamily="34" charset="0"/>
                          <a:ea typeface="ＭＳ Ｐゴシック" charset="-128"/>
                          <a:cs typeface="Arial" panose="020B0604020202020204" pitchFamily="34" charset="0"/>
                        </a:rPr>
                        <a:t>العطاء</a:t>
                      </a:r>
                      <a:endParaRPr kumimoji="0" lang="en-US" sz="2000" b="1" i="0" u="none" strike="noStrike" cap="none" normalizeH="0" baseline="0" dirty="0">
                        <a:ln>
                          <a:noFill/>
                        </a:ln>
                        <a:solidFill>
                          <a:srgbClr val="FFFFFF"/>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hlink"/>
                        </a:gs>
                        <a:gs pos="100000">
                          <a:srgbClr val="6E3D19"/>
                        </a:gs>
                      </a:gsLst>
                      <a:path path="shape">
                        <a:fillToRect l="50000" t="50000" r="50000" b="50000"/>
                      </a:path>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latin typeface="Arial" panose="020B0604020202020204" pitchFamily="34" charset="0"/>
                          <a:ea typeface="ＭＳ Ｐゴシック" charset="-128"/>
                          <a:cs typeface="Arial" panose="020B0604020202020204" pitchFamily="34" charset="0"/>
                        </a:rPr>
                        <a:t>الأعوان</a:t>
                      </a:r>
                      <a:endParaRPr kumimoji="0" lang="en-US" sz="2000" b="1" i="0" u="none" strike="noStrike" cap="none" normalizeH="0" baseline="0" dirty="0">
                        <a:ln>
                          <a:noFill/>
                        </a:ln>
                        <a:solidFill>
                          <a:srgbClr val="FFFFFF"/>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hlink"/>
                        </a:gs>
                        <a:gs pos="100000">
                          <a:srgbClr val="6E3D19"/>
                        </a:gs>
                      </a:gsLst>
                      <a:path path="shape">
                        <a:fillToRect l="50000" t="50000" r="50000" b="50000"/>
                      </a:path>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latin typeface="Arial" panose="020B0604020202020204" pitchFamily="34" charset="0"/>
                          <a:ea typeface="ＭＳ Ｐゴシック" charset="-128"/>
                          <a:cs typeface="Arial" panose="020B0604020202020204" pitchFamily="34" charset="0"/>
                        </a:rPr>
                        <a:t>الرحمة</a:t>
                      </a:r>
                      <a:endParaRPr kumimoji="0" lang="en-US" sz="2000" b="1" i="0" u="none" strike="noStrike" cap="none" normalizeH="0" baseline="0" dirty="0">
                        <a:ln>
                          <a:noFill/>
                        </a:ln>
                        <a:solidFill>
                          <a:srgbClr val="FFFFFF"/>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hlink"/>
                        </a:gs>
                        <a:gs pos="100000">
                          <a:srgbClr val="6E3D19"/>
                        </a:gs>
                      </a:gsLst>
                      <a:path path="shape">
                        <a:fillToRect l="50000" t="50000" r="50000" b="50000"/>
                      </a:path>
                    </a:gradFill>
                  </a:tcPr>
                </a:tc>
                <a:extLst>
                  <a:ext uri="{0D108BD9-81ED-4DB2-BD59-A6C34878D82A}">
                    <a16:rowId xmlns:a16="http://schemas.microsoft.com/office/drawing/2014/main" val="10000"/>
                  </a:ext>
                </a:extLst>
              </a:tr>
              <a:tr h="730032">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latin typeface="Arial" panose="020B0604020202020204" pitchFamily="34" charset="0"/>
                          <a:ea typeface="ＭＳ Ｐゴシック" charset="-128"/>
                          <a:cs typeface="Arial" panose="020B0604020202020204" pitchFamily="34" charset="0"/>
                        </a:rPr>
                        <a:t>يساهم في</a:t>
                      </a:r>
                      <a:endParaRPr kumimoji="0" lang="en-US" sz="2000" b="1" i="0" u="none" strike="noStrike" cap="none" normalizeH="0" baseline="0" dirty="0">
                        <a:ln>
                          <a:noFill/>
                        </a:ln>
                        <a:solidFill>
                          <a:srgbClr val="FFFFFF"/>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800080"/>
                        </a:gs>
                        <a:gs pos="100000">
                          <a:srgbClr val="3B003B"/>
                        </a:gs>
                      </a:gsLst>
                      <a:path path="shape">
                        <a:fillToRect l="50000" t="50000" r="50000" b="50000"/>
                      </a:path>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rPr>
                        <a:t>تنظيم القدرات</a:t>
                      </a:r>
                      <a:endParaRPr kumimoji="0" lang="en-US"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rPr>
                        <a:t>الرؤية</a:t>
                      </a:r>
                      <a:endParaRPr kumimoji="0" lang="en-US"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rPr>
                        <a:t>الممتلكات</a:t>
                      </a:r>
                      <a:endParaRPr kumimoji="0" lang="en-US"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rPr>
                        <a:t>القدرات</a:t>
                      </a:r>
                      <a:endParaRPr kumimoji="0" lang="en-US"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rPr>
                        <a:t>الإهتمام</a:t>
                      </a:r>
                      <a:endParaRPr kumimoji="0" lang="en-US"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023630">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latin typeface="Arial" panose="020B0604020202020204" pitchFamily="34" charset="0"/>
                          <a:ea typeface="ＭＳ Ｐゴシック" charset="-128"/>
                          <a:cs typeface="Arial" panose="020B0604020202020204" pitchFamily="34" charset="0"/>
                        </a:rPr>
                        <a:t>تسديد حاجات المستلم</a:t>
                      </a:r>
                      <a:endParaRPr kumimoji="0" lang="en-US" sz="2000" b="1" i="0" u="none" strike="noStrike" cap="none" normalizeH="0" baseline="0" dirty="0">
                        <a:ln>
                          <a:noFill/>
                        </a:ln>
                        <a:solidFill>
                          <a:srgbClr val="FFFFFF"/>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800080"/>
                        </a:gs>
                        <a:gs pos="100000">
                          <a:srgbClr val="3B003B"/>
                        </a:gs>
                      </a:gsLst>
                      <a:path path="shape">
                        <a:fillToRect l="50000" t="50000" r="50000" b="50000"/>
                      </a:path>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rPr>
                        <a:t>القيادة</a:t>
                      </a:r>
                      <a:endParaRPr kumimoji="0" lang="en-US"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rPr>
                        <a:t>الإيمان</a:t>
                      </a:r>
                      <a:endParaRPr kumimoji="0" lang="en-US"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rPr>
                        <a:t>النقد</a:t>
                      </a:r>
                      <a:endParaRPr kumimoji="0" lang="en-US"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rPr>
                        <a:t>المساعدة</a:t>
                      </a:r>
                      <a:endParaRPr kumimoji="0" lang="en-US"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rPr>
                        <a:t>الفهم</a:t>
                      </a:r>
                      <a:endParaRPr kumimoji="0" lang="en-US"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701013">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latin typeface="Arial" panose="020B0604020202020204" pitchFamily="34" charset="0"/>
                          <a:ea typeface="ＭＳ Ｐゴシック" charset="-128"/>
                          <a:cs typeface="Arial" panose="020B0604020202020204" pitchFamily="34" charset="0"/>
                        </a:rPr>
                        <a:t>الحساسية للحاجات</a:t>
                      </a:r>
                      <a:endParaRPr kumimoji="0" lang="en-US" sz="2000" b="1" i="0" u="none" strike="noStrike" cap="none" normalizeH="0" baseline="0" dirty="0">
                        <a:ln>
                          <a:noFill/>
                        </a:ln>
                        <a:solidFill>
                          <a:srgbClr val="FFFFFF"/>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800080"/>
                        </a:gs>
                        <a:gs pos="100000">
                          <a:srgbClr val="3B003B"/>
                        </a:gs>
                      </a:gsLst>
                      <a:path path="shape">
                        <a:fillToRect l="50000" t="50000" r="50000" b="50000"/>
                      </a:path>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rPr>
                        <a:t>الإدارية</a:t>
                      </a:r>
                      <a:endParaRPr kumimoji="0" lang="en-US"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rPr>
                        <a:t>الرؤيوية</a:t>
                      </a:r>
                      <a:endParaRPr kumimoji="0" lang="en-US"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rPr>
                        <a:t>المادي</a:t>
                      </a:r>
                      <a:endParaRPr kumimoji="0" lang="en-US"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rPr>
                        <a:t>العملي</a:t>
                      </a:r>
                      <a:endParaRPr kumimoji="0" lang="en-US"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rPr>
                        <a:t>العاطفي</a:t>
                      </a:r>
                      <a:endParaRPr kumimoji="0" lang="en-US"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005812">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latin typeface="Arial" panose="020B0604020202020204" pitchFamily="34" charset="0"/>
                          <a:ea typeface="ＭＳ Ｐゴシック" charset="-128"/>
                          <a:cs typeface="Arial" panose="020B0604020202020204" pitchFamily="34" charset="0"/>
                        </a:rPr>
                        <a:t>خدمة المحتاجين</a:t>
                      </a:r>
                      <a:endParaRPr kumimoji="0" lang="en-US" sz="2000" b="1" i="0" u="none" strike="noStrike" cap="none" normalizeH="0" baseline="0" dirty="0">
                        <a:ln>
                          <a:noFill/>
                        </a:ln>
                        <a:solidFill>
                          <a:srgbClr val="FFFFFF"/>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800080"/>
                        </a:gs>
                        <a:gs pos="100000">
                          <a:srgbClr val="3B003B"/>
                        </a:gs>
                      </a:gsLst>
                      <a:path path="shape">
                        <a:fillToRect l="50000" t="50000" r="50000" b="50000"/>
                      </a:path>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rPr>
                        <a:t>الهيكلية</a:t>
                      </a:r>
                      <a:endParaRPr kumimoji="0" lang="en-US"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rPr>
                        <a:t>الرجاء</a:t>
                      </a:r>
                      <a:endParaRPr kumimoji="0" lang="en-US"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rPr>
                        <a:t>الأمور المالية والعينية</a:t>
                      </a:r>
                      <a:endParaRPr kumimoji="0" lang="en-US"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rPr>
                        <a:t>المساعدة في المهام اليومية</a:t>
                      </a:r>
                      <a:endParaRPr kumimoji="0" lang="en-US"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rPr>
                        <a:t>التعزية</a:t>
                      </a:r>
                      <a:endParaRPr kumimoji="0" lang="en-US"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005812">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latin typeface="Arial" panose="020B0604020202020204" pitchFamily="34" charset="0"/>
                          <a:ea typeface="ＭＳ Ｐゴシック" charset="-128"/>
                          <a:cs typeface="Arial" panose="020B0604020202020204" pitchFamily="34" charset="0"/>
                        </a:rPr>
                        <a:t>السفة العامة</a:t>
                      </a:r>
                      <a:endParaRPr kumimoji="0" lang="en-US" sz="2000" b="1" i="0" u="none" strike="noStrike" cap="none" normalizeH="0" baseline="0" dirty="0">
                        <a:ln>
                          <a:noFill/>
                        </a:ln>
                        <a:solidFill>
                          <a:srgbClr val="FFFFFF"/>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800080"/>
                        </a:gs>
                        <a:gs pos="100000">
                          <a:srgbClr val="3B003B"/>
                        </a:gs>
                      </a:gsLst>
                      <a:path path="shape">
                        <a:fillToRect l="50000" t="50000" r="50000" b="50000"/>
                      </a:path>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rPr>
                        <a:t>الترتيب</a:t>
                      </a:r>
                      <a:endParaRPr kumimoji="0" lang="en-US"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rPr>
                        <a:t>الثقة بالله</a:t>
                      </a:r>
                      <a:endParaRPr kumimoji="0" lang="en-US"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rPr>
                        <a:t>السخاء</a:t>
                      </a:r>
                      <a:endParaRPr kumimoji="0" lang="en-US"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rPr>
                        <a:t>التوافر</a:t>
                      </a:r>
                      <a:endParaRPr kumimoji="0" lang="en-US"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rPr>
                        <a:t>الرحمة</a:t>
                      </a:r>
                      <a:endParaRPr kumimoji="0" lang="en-US"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Tree>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7841" name="Rectangle 3"/>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endParaRPr lang="en-US">
              <a:solidFill>
                <a:srgbClr val="000000"/>
              </a:solidFill>
            </a:endParaRPr>
          </a:p>
        </p:txBody>
      </p:sp>
      <p:sp>
        <p:nvSpPr>
          <p:cNvPr id="547842" name="Rectangle 2"/>
          <p:cNvSpPr>
            <a:spLocks noGrp="1" noChangeArrowheads="1"/>
          </p:cNvSpPr>
          <p:nvPr>
            <p:ph type="title" idx="4294967295"/>
          </p:nvPr>
        </p:nvSpPr>
        <p:spPr/>
        <p:txBody>
          <a:bodyPr/>
          <a:lstStyle/>
          <a:p>
            <a:pPr eaLnBrk="1" hangingPunct="1"/>
            <a:r>
              <a:rPr lang="en-US" sz="7200">
                <a:solidFill>
                  <a:schemeClr val="bg1"/>
                </a:solidFill>
                <a:latin typeface="Arial" charset="0"/>
                <a:ea typeface="ＭＳ Ｐゴシック" charset="0"/>
                <a:cs typeface="ＭＳ Ｐゴシック" charset="0"/>
              </a:rPr>
              <a:t>Break</a:t>
            </a:r>
          </a:p>
        </p:txBody>
      </p:sp>
    </p:spTree>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5617" name="Picture 2" descr="Puzzle-piec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64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2019" name="Rectangle 2"/>
          <p:cNvSpPr>
            <a:spLocks noGrp="1" noChangeArrowheads="1"/>
          </p:cNvSpPr>
          <p:nvPr>
            <p:ph type="ctrTitle" idx="4294967295"/>
          </p:nvPr>
        </p:nvSpPr>
        <p:spPr>
          <a:xfrm>
            <a:off x="0" y="0"/>
            <a:ext cx="9144000" cy="1066800"/>
          </a:xfrm>
        </p:spPr>
        <p:txBody>
          <a:bodyPr anchor="b"/>
          <a:lstStyle/>
          <a:p>
            <a:pPr algn="ctr" eaLnBrk="1" hangingPunct="1">
              <a:lnSpc>
                <a:spcPct val="100000"/>
              </a:lnSpc>
              <a:defRPr/>
            </a:pPr>
            <a:r>
              <a:rPr lang="ar-JO" sz="6600" b="1" dirty="0">
                <a:solidFill>
                  <a:schemeClr val="bg1"/>
                </a:solidFill>
                <a:effectLst>
                  <a:glow rad="152400">
                    <a:schemeClr val="tx1">
                      <a:alpha val="75000"/>
                    </a:schemeClr>
                  </a:glow>
                </a:effectLst>
                <a:latin typeface="Arial" panose="020B0604020202020204" pitchFamily="34" charset="0"/>
                <a:ea typeface="ＭＳ Ｐゴシック" charset="0"/>
                <a:cs typeface="Arial" panose="020B0604020202020204" pitchFamily="34" charset="0"/>
              </a:rPr>
              <a:t>أي قطعة </a:t>
            </a:r>
            <a:r>
              <a:rPr lang="ar-JO" sz="6600" b="1" dirty="0">
                <a:solidFill>
                  <a:schemeClr val="tx2"/>
                </a:solidFill>
                <a:effectLst>
                  <a:glow rad="152400">
                    <a:schemeClr val="tx1">
                      <a:alpha val="75000"/>
                    </a:schemeClr>
                  </a:glow>
                </a:effectLst>
                <a:latin typeface="Arial" panose="020B0604020202020204" pitchFamily="34" charset="0"/>
                <a:ea typeface="ＭＳ Ｐゴシック" charset="0"/>
                <a:cs typeface="Arial" panose="020B0604020202020204" pitchFamily="34" charset="0"/>
              </a:rPr>
              <a:t>أنت</a:t>
            </a:r>
            <a:r>
              <a:rPr lang="ar-JO" sz="6600" b="1" dirty="0">
                <a:solidFill>
                  <a:schemeClr val="bg1"/>
                </a:solidFill>
                <a:effectLst>
                  <a:glow rad="152400">
                    <a:schemeClr val="tx1">
                      <a:alpha val="75000"/>
                    </a:schemeClr>
                  </a:glow>
                </a:effectLst>
                <a:latin typeface="Arial" panose="020B0604020202020204" pitchFamily="34" charset="0"/>
                <a:ea typeface="ＭＳ Ｐゴシック" charset="0"/>
                <a:cs typeface="Arial" panose="020B0604020202020204" pitchFamily="34" charset="0"/>
              </a:rPr>
              <a:t>؟</a:t>
            </a:r>
            <a:endParaRPr lang="en-US" sz="6000" dirty="0">
              <a:solidFill>
                <a:schemeClr val="bg1"/>
              </a:solidFill>
              <a:effectLst>
                <a:glow rad="152400">
                  <a:schemeClr val="tx1">
                    <a:alpha val="75000"/>
                  </a:schemeClr>
                </a:glow>
              </a:effectLst>
              <a:latin typeface="Arial" panose="020B0604020202020204" pitchFamily="34" charset="0"/>
              <a:ea typeface="ＭＳ Ｐゴシック" charset="0"/>
              <a:cs typeface="Arial" panose="020B0604020202020204" pitchFamily="34" charset="0"/>
            </a:endParaRPr>
          </a:p>
        </p:txBody>
      </p:sp>
      <p:sp>
        <p:nvSpPr>
          <p:cNvPr id="495619" name="Rectangle 3"/>
          <p:cNvSpPr>
            <a:spLocks noChangeArrowheads="1"/>
          </p:cNvSpPr>
          <p:nvPr/>
        </p:nvSpPr>
        <p:spPr bwMode="auto">
          <a:xfrm>
            <a:off x="2438400" y="5638800"/>
            <a:ext cx="53340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nchor="b"/>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يريدن</a:t>
            </a:r>
            <a:r>
              <a:rPr kumimoji="0" lang="ar-JO" sz="4400" b="1" i="0"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a:t>
            </a:r>
            <a:r>
              <a:rPr kumimoji="0" lang="ar-JO"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الله أن...</a:t>
            </a:r>
            <a:endParaRPr kumimoji="0" lang="en-US" sz="4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0593" name="Picture 2" descr="lighthouseSunse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603" name="Rectangle 3"/>
          <p:cNvSpPr>
            <a:spLocks noGrp="1" noChangeArrowheads="1"/>
          </p:cNvSpPr>
          <p:nvPr>
            <p:ph type="title"/>
          </p:nvPr>
        </p:nvSpPr>
        <p:spPr>
          <a:xfrm>
            <a:off x="457200" y="228600"/>
            <a:ext cx="5486400" cy="6324600"/>
          </a:xfrm>
          <a:effectLst>
            <a:outerShdw blurRad="63500" dist="35921" dir="2700000" algn="ctr" rotWithShape="0">
              <a:schemeClr val="tx2">
                <a:alpha val="74998"/>
              </a:schemeClr>
            </a:outerShdw>
          </a:effectLst>
        </p:spPr>
        <p:txBody>
          <a:bodyPr/>
          <a:lstStyle/>
          <a:p>
            <a:pPr eaLnBrk="1" hangingPunct="1">
              <a:defRPr/>
            </a:pPr>
            <a:r>
              <a:rPr lang="ar-JO" sz="6600" b="1" dirty="0">
                <a:solidFill>
                  <a:schemeClr val="bg1"/>
                </a:solidFill>
                <a:latin typeface="Arial"/>
                <a:cs typeface="Arial"/>
              </a:rPr>
              <a:t>كيف يمكنك </a:t>
            </a:r>
            <a:br>
              <a:rPr lang="ar-JO" sz="6600" b="1" dirty="0">
                <a:solidFill>
                  <a:schemeClr val="bg1"/>
                </a:solidFill>
                <a:latin typeface="Arial"/>
                <a:cs typeface="Arial"/>
              </a:rPr>
            </a:br>
            <a:r>
              <a:rPr lang="ar-JO" sz="6600" b="1" dirty="0">
                <a:solidFill>
                  <a:schemeClr val="bg1"/>
                </a:solidFill>
                <a:latin typeface="Arial"/>
                <a:cs typeface="Arial"/>
              </a:rPr>
              <a:t>أن تعرف الموهبة التي أعطاك </a:t>
            </a:r>
            <a:br>
              <a:rPr lang="ar-JO" sz="6600" b="1" dirty="0">
                <a:solidFill>
                  <a:schemeClr val="bg1"/>
                </a:solidFill>
                <a:latin typeface="Arial"/>
                <a:cs typeface="Arial"/>
              </a:rPr>
            </a:br>
            <a:r>
              <a:rPr lang="ar-JO" sz="6600" b="1" dirty="0">
                <a:solidFill>
                  <a:schemeClr val="bg1"/>
                </a:solidFill>
                <a:latin typeface="Arial"/>
                <a:cs typeface="Arial"/>
              </a:rPr>
              <a:t>إياها الله؟</a:t>
            </a:r>
            <a:endParaRPr lang="en-US" dirty="0">
              <a:solidFill>
                <a:schemeClr val="bg1"/>
              </a:solidFill>
              <a:latin typeface="Arial"/>
              <a:cs typeface="Arial"/>
            </a:endParaRPr>
          </a:p>
        </p:txBody>
      </p:sp>
    </p:spTree>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41" name="Picture 2" descr="TheWordMt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9050"/>
            <a:ext cx="9169400" cy="6877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699" name="Rectangle 3"/>
          <p:cNvSpPr>
            <a:spLocks noGrp="1" noChangeArrowheads="1"/>
          </p:cNvSpPr>
          <p:nvPr>
            <p:ph type="title"/>
          </p:nvPr>
        </p:nvSpPr>
        <p:spPr>
          <a:xfrm>
            <a:off x="0" y="0"/>
            <a:ext cx="2438400" cy="2743200"/>
          </a:xfrm>
          <a:solidFill>
            <a:schemeClr val="tx2"/>
          </a:solidFill>
          <a:effectLst>
            <a:outerShdw blurRad="63500" dist="35921" dir="2700000" algn="ctr" rotWithShape="0">
              <a:schemeClr val="tx2">
                <a:alpha val="74998"/>
              </a:schemeClr>
            </a:outerShdw>
          </a:effectLst>
        </p:spPr>
        <p:txBody>
          <a:bodyPr/>
          <a:lstStyle/>
          <a:p>
            <a:pPr eaLnBrk="1" hangingPunct="1">
              <a:defRPr/>
            </a:pPr>
            <a:r>
              <a:rPr lang="ar-JO" sz="3200" b="1" dirty="0">
                <a:solidFill>
                  <a:schemeClr val="bg1"/>
                </a:solidFill>
                <a:latin typeface="Arial" panose="020B0604020202020204" pitchFamily="34" charset="0"/>
                <a:cs typeface="Arial" panose="020B0604020202020204" pitchFamily="34" charset="0"/>
              </a:rPr>
              <a:t>كيف             تميز        مواهبك الروحية؟</a:t>
            </a:r>
            <a:endParaRPr lang="en-US" sz="3200" dirty="0">
              <a:solidFill>
                <a:schemeClr val="bg1"/>
              </a:solidFill>
              <a:latin typeface="Arial" panose="020B0604020202020204" pitchFamily="34" charset="0"/>
              <a:cs typeface="Arial" panose="020B0604020202020204" pitchFamily="34" charset="0"/>
            </a:endParaRPr>
          </a:p>
        </p:txBody>
      </p:sp>
      <p:sp>
        <p:nvSpPr>
          <p:cNvPr id="29706" name="AutoShape 10"/>
          <p:cNvSpPr>
            <a:spLocks noChangeArrowheads="1"/>
          </p:cNvSpPr>
          <p:nvPr/>
        </p:nvSpPr>
        <p:spPr bwMode="auto">
          <a:xfrm rot="5400000">
            <a:off x="4419600" y="252413"/>
            <a:ext cx="304800" cy="533400"/>
          </a:xfrm>
          <a:prstGeom prst="notchedRightArrow">
            <a:avLst>
              <a:gd name="adj1" fmla="val 50000"/>
              <a:gd name="adj2" fmla="val 25000"/>
            </a:avLst>
          </a:prstGeom>
          <a:gradFill rotWithShape="0">
            <a:gsLst>
              <a:gs pos="0">
                <a:srgbClr val="767600"/>
              </a:gs>
              <a:gs pos="100000">
                <a:srgbClr val="FFFF00"/>
              </a:gs>
            </a:gsLst>
            <a:lin ang="5400000" scaled="1"/>
          </a:gra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9707" name="Rectangle 11"/>
          <p:cNvSpPr>
            <a:spLocks noChangeArrowheads="1"/>
          </p:cNvSpPr>
          <p:nvPr/>
        </p:nvSpPr>
        <p:spPr bwMode="auto">
          <a:xfrm>
            <a:off x="3162300" y="579438"/>
            <a:ext cx="2819400" cy="4572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الإمتلاء بالروح</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08" name="AutoShape 12"/>
          <p:cNvSpPr>
            <a:spLocks noChangeArrowheads="1"/>
          </p:cNvSpPr>
          <p:nvPr/>
        </p:nvSpPr>
        <p:spPr bwMode="auto">
          <a:xfrm rot="5400000">
            <a:off x="4419600" y="831850"/>
            <a:ext cx="304800" cy="533400"/>
          </a:xfrm>
          <a:prstGeom prst="notchedRightArrow">
            <a:avLst>
              <a:gd name="adj1" fmla="val 50000"/>
              <a:gd name="adj2" fmla="val 25000"/>
            </a:avLst>
          </a:prstGeom>
          <a:gradFill rotWithShape="0">
            <a:gsLst>
              <a:gs pos="0">
                <a:srgbClr val="767600"/>
              </a:gs>
              <a:gs pos="100000">
                <a:srgbClr val="FFFF00"/>
              </a:gs>
            </a:gsLst>
            <a:lin ang="5400000" scaled="1"/>
          </a:gra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9709" name="Rectangle 13"/>
          <p:cNvSpPr>
            <a:spLocks noChangeArrowheads="1"/>
          </p:cNvSpPr>
          <p:nvPr/>
        </p:nvSpPr>
        <p:spPr bwMode="auto">
          <a:xfrm>
            <a:off x="3162300" y="1158875"/>
            <a:ext cx="2819400" cy="4572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السلوك بالروح</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10" name="AutoShape 14"/>
          <p:cNvSpPr>
            <a:spLocks noChangeArrowheads="1"/>
          </p:cNvSpPr>
          <p:nvPr/>
        </p:nvSpPr>
        <p:spPr bwMode="auto">
          <a:xfrm rot="5400000">
            <a:off x="4419600" y="1409700"/>
            <a:ext cx="304800" cy="533400"/>
          </a:xfrm>
          <a:prstGeom prst="notchedRightArrow">
            <a:avLst>
              <a:gd name="adj1" fmla="val 50000"/>
              <a:gd name="adj2" fmla="val 25000"/>
            </a:avLst>
          </a:prstGeom>
          <a:gradFill rotWithShape="0">
            <a:gsLst>
              <a:gs pos="0">
                <a:srgbClr val="767600"/>
              </a:gs>
              <a:gs pos="100000">
                <a:srgbClr val="FFFF00"/>
              </a:gs>
            </a:gsLst>
            <a:lin ang="5400000" scaled="1"/>
          </a:gra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9712" name="AutoShape 16"/>
          <p:cNvSpPr>
            <a:spLocks noChangeArrowheads="1"/>
          </p:cNvSpPr>
          <p:nvPr/>
        </p:nvSpPr>
        <p:spPr bwMode="auto">
          <a:xfrm rot="5400000">
            <a:off x="4419600" y="1989138"/>
            <a:ext cx="304800" cy="533400"/>
          </a:xfrm>
          <a:prstGeom prst="notchedRightArrow">
            <a:avLst>
              <a:gd name="adj1" fmla="val 50000"/>
              <a:gd name="adj2" fmla="val 25000"/>
            </a:avLst>
          </a:prstGeom>
          <a:gradFill rotWithShape="0">
            <a:gsLst>
              <a:gs pos="0">
                <a:srgbClr val="767600"/>
              </a:gs>
              <a:gs pos="100000">
                <a:srgbClr val="FFFF00"/>
              </a:gs>
            </a:gsLst>
            <a:lin ang="5400000" scaled="1"/>
          </a:gra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9713" name="Rectangle 17"/>
          <p:cNvSpPr>
            <a:spLocks noChangeArrowheads="1"/>
          </p:cNvSpPr>
          <p:nvPr/>
        </p:nvSpPr>
        <p:spPr bwMode="auto">
          <a:xfrm>
            <a:off x="3162300" y="2317750"/>
            <a:ext cx="2819400" cy="4572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الخضوع</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14" name="AutoShape 18"/>
          <p:cNvSpPr>
            <a:spLocks noChangeArrowheads="1"/>
          </p:cNvSpPr>
          <p:nvPr/>
        </p:nvSpPr>
        <p:spPr bwMode="auto">
          <a:xfrm rot="5400000">
            <a:off x="4419600" y="2568575"/>
            <a:ext cx="304800" cy="533400"/>
          </a:xfrm>
          <a:prstGeom prst="notchedRightArrow">
            <a:avLst>
              <a:gd name="adj1" fmla="val 50000"/>
              <a:gd name="adj2" fmla="val 25000"/>
            </a:avLst>
          </a:prstGeom>
          <a:gradFill rotWithShape="0">
            <a:gsLst>
              <a:gs pos="0">
                <a:srgbClr val="767600"/>
              </a:gs>
              <a:gs pos="100000">
                <a:srgbClr val="FFFF00"/>
              </a:gs>
            </a:gsLst>
            <a:lin ang="5400000" scaled="1"/>
          </a:gra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9715" name="Rectangle 19"/>
          <p:cNvSpPr>
            <a:spLocks noChangeArrowheads="1"/>
          </p:cNvSpPr>
          <p:nvPr/>
        </p:nvSpPr>
        <p:spPr bwMode="auto">
          <a:xfrm>
            <a:off x="3162300" y="2895600"/>
            <a:ext cx="2819400" cy="4572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التوسل</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16" name="AutoShape 20"/>
          <p:cNvSpPr>
            <a:spLocks noChangeArrowheads="1"/>
          </p:cNvSpPr>
          <p:nvPr/>
        </p:nvSpPr>
        <p:spPr bwMode="auto">
          <a:xfrm rot="5400000">
            <a:off x="4419600" y="3148013"/>
            <a:ext cx="304800" cy="533400"/>
          </a:xfrm>
          <a:prstGeom prst="notchedRightArrow">
            <a:avLst>
              <a:gd name="adj1" fmla="val 50000"/>
              <a:gd name="adj2" fmla="val 25000"/>
            </a:avLst>
          </a:prstGeom>
          <a:gradFill rotWithShape="0">
            <a:gsLst>
              <a:gs pos="0">
                <a:srgbClr val="767600"/>
              </a:gs>
              <a:gs pos="100000">
                <a:srgbClr val="FFFF00"/>
              </a:gs>
            </a:gsLst>
            <a:lin ang="5400000" scaled="1"/>
          </a:gra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9717" name="Rectangle 21"/>
          <p:cNvSpPr>
            <a:spLocks noChangeArrowheads="1"/>
          </p:cNvSpPr>
          <p:nvPr/>
        </p:nvSpPr>
        <p:spPr bwMode="auto">
          <a:xfrm>
            <a:off x="3162300" y="3475038"/>
            <a:ext cx="2819400" cy="4572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الدراسة</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18" name="AutoShape 22"/>
          <p:cNvSpPr>
            <a:spLocks noChangeArrowheads="1"/>
          </p:cNvSpPr>
          <p:nvPr/>
        </p:nvSpPr>
        <p:spPr bwMode="auto">
          <a:xfrm rot="5400000">
            <a:off x="4419600" y="3727450"/>
            <a:ext cx="304800" cy="533400"/>
          </a:xfrm>
          <a:prstGeom prst="notchedRightArrow">
            <a:avLst>
              <a:gd name="adj1" fmla="val 50000"/>
              <a:gd name="adj2" fmla="val 25000"/>
            </a:avLst>
          </a:prstGeom>
          <a:gradFill rotWithShape="0">
            <a:gsLst>
              <a:gs pos="0">
                <a:srgbClr val="767600"/>
              </a:gs>
              <a:gs pos="100000">
                <a:srgbClr val="FFFF00"/>
              </a:gs>
            </a:gsLst>
            <a:lin ang="5400000" scaled="1"/>
          </a:gra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9719" name="Rectangle 23"/>
          <p:cNvSpPr>
            <a:spLocks noChangeArrowheads="1"/>
          </p:cNvSpPr>
          <p:nvPr/>
        </p:nvSpPr>
        <p:spPr bwMode="auto">
          <a:xfrm>
            <a:off x="3162300" y="4054475"/>
            <a:ext cx="2819400" cy="4572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تحليل الذات</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20" name="AutoShape 24"/>
          <p:cNvSpPr>
            <a:spLocks noChangeArrowheads="1"/>
          </p:cNvSpPr>
          <p:nvPr/>
        </p:nvSpPr>
        <p:spPr bwMode="auto">
          <a:xfrm rot="5400000">
            <a:off x="4419600" y="4305300"/>
            <a:ext cx="304800" cy="533400"/>
          </a:xfrm>
          <a:prstGeom prst="notchedRightArrow">
            <a:avLst>
              <a:gd name="adj1" fmla="val 50000"/>
              <a:gd name="adj2" fmla="val 25000"/>
            </a:avLst>
          </a:prstGeom>
          <a:gradFill rotWithShape="0">
            <a:gsLst>
              <a:gs pos="0">
                <a:srgbClr val="767600"/>
              </a:gs>
              <a:gs pos="100000">
                <a:srgbClr val="FFFF00"/>
              </a:gs>
            </a:gsLst>
            <a:lin ang="5400000" scaled="1"/>
          </a:gra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9723" name="AutoShape 27"/>
          <p:cNvSpPr>
            <a:spLocks noChangeArrowheads="1"/>
          </p:cNvSpPr>
          <p:nvPr/>
        </p:nvSpPr>
        <p:spPr bwMode="auto">
          <a:xfrm rot="5400000">
            <a:off x="4419600" y="4884738"/>
            <a:ext cx="304800" cy="533400"/>
          </a:xfrm>
          <a:prstGeom prst="notchedRightArrow">
            <a:avLst>
              <a:gd name="adj1" fmla="val 50000"/>
              <a:gd name="adj2" fmla="val 25000"/>
            </a:avLst>
          </a:prstGeom>
          <a:gradFill rotWithShape="0">
            <a:gsLst>
              <a:gs pos="0">
                <a:srgbClr val="767600"/>
              </a:gs>
              <a:gs pos="100000">
                <a:srgbClr val="FFFF00"/>
              </a:gs>
            </a:gsLst>
            <a:lin ang="5400000" scaled="1"/>
          </a:gra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9724" name="Rectangle 28"/>
          <p:cNvSpPr>
            <a:spLocks noChangeArrowheads="1"/>
          </p:cNvSpPr>
          <p:nvPr/>
        </p:nvSpPr>
        <p:spPr bwMode="auto">
          <a:xfrm>
            <a:off x="3162300" y="5213350"/>
            <a:ext cx="2819400" cy="4572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الإختيار</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25" name="AutoShape 29"/>
          <p:cNvSpPr>
            <a:spLocks noChangeArrowheads="1"/>
          </p:cNvSpPr>
          <p:nvPr/>
        </p:nvSpPr>
        <p:spPr bwMode="auto">
          <a:xfrm rot="5400000">
            <a:off x="4419600" y="5448300"/>
            <a:ext cx="304800" cy="533400"/>
          </a:xfrm>
          <a:prstGeom prst="notchedRightArrow">
            <a:avLst>
              <a:gd name="adj1" fmla="val 50000"/>
              <a:gd name="adj2" fmla="val 25000"/>
            </a:avLst>
          </a:prstGeom>
          <a:gradFill rotWithShape="0">
            <a:gsLst>
              <a:gs pos="0">
                <a:srgbClr val="767600"/>
              </a:gs>
              <a:gs pos="100000">
                <a:srgbClr val="FFFF00"/>
              </a:gs>
            </a:gsLst>
            <a:lin ang="5400000" scaled="1"/>
          </a:gra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9726" name="Rectangle 30"/>
          <p:cNvSpPr>
            <a:spLocks noChangeArrowheads="1"/>
          </p:cNvSpPr>
          <p:nvPr/>
        </p:nvSpPr>
        <p:spPr bwMode="auto">
          <a:xfrm>
            <a:off x="3160713" y="5827713"/>
            <a:ext cx="2819400" cy="4572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الخدمة</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27" name="AutoShape 31"/>
          <p:cNvSpPr>
            <a:spLocks noChangeArrowheads="1"/>
          </p:cNvSpPr>
          <p:nvPr/>
        </p:nvSpPr>
        <p:spPr bwMode="auto">
          <a:xfrm rot="-952488">
            <a:off x="5715000" y="3695700"/>
            <a:ext cx="304800" cy="533400"/>
          </a:xfrm>
          <a:prstGeom prst="notchedRightArrow">
            <a:avLst>
              <a:gd name="adj1" fmla="val 50000"/>
              <a:gd name="adj2" fmla="val 25000"/>
            </a:avLst>
          </a:prstGeom>
          <a:gradFill rotWithShape="0">
            <a:gsLst>
              <a:gs pos="0">
                <a:srgbClr val="767600"/>
              </a:gs>
              <a:gs pos="100000">
                <a:srgbClr val="FFFF00"/>
              </a:gs>
            </a:gsLst>
            <a:lin ang="5400000" scaled="1"/>
          </a:gra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9728" name="Rectangle 32"/>
          <p:cNvSpPr>
            <a:spLocks noChangeArrowheads="1"/>
          </p:cNvSpPr>
          <p:nvPr/>
        </p:nvSpPr>
        <p:spPr bwMode="auto">
          <a:xfrm>
            <a:off x="6096000" y="3719513"/>
            <a:ext cx="2286000" cy="4572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المهارات</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29" name="AutoShape 33"/>
          <p:cNvSpPr>
            <a:spLocks noChangeArrowheads="1"/>
          </p:cNvSpPr>
          <p:nvPr/>
        </p:nvSpPr>
        <p:spPr bwMode="auto">
          <a:xfrm rot="1261713">
            <a:off x="5732463" y="4191000"/>
            <a:ext cx="304800" cy="533400"/>
          </a:xfrm>
          <a:prstGeom prst="notchedRightArrow">
            <a:avLst>
              <a:gd name="adj1" fmla="val 50000"/>
              <a:gd name="adj2" fmla="val 25000"/>
            </a:avLst>
          </a:prstGeom>
          <a:gradFill rotWithShape="0">
            <a:gsLst>
              <a:gs pos="0">
                <a:srgbClr val="767600"/>
              </a:gs>
              <a:gs pos="100000">
                <a:srgbClr val="FFFF00"/>
              </a:gs>
            </a:gsLst>
            <a:lin ang="5400000" scaled="1"/>
          </a:gra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9730" name="Rectangle 34"/>
          <p:cNvSpPr>
            <a:spLocks noChangeArrowheads="1"/>
          </p:cNvSpPr>
          <p:nvPr/>
        </p:nvSpPr>
        <p:spPr bwMode="auto">
          <a:xfrm>
            <a:off x="6096000" y="4281488"/>
            <a:ext cx="2286000" cy="4572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الرضا</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11" name="Rectangle 15"/>
          <p:cNvSpPr>
            <a:spLocks noChangeArrowheads="1"/>
          </p:cNvSpPr>
          <p:nvPr/>
        </p:nvSpPr>
        <p:spPr bwMode="auto">
          <a:xfrm>
            <a:off x="2743200" y="1738313"/>
            <a:ext cx="3505200" cy="4572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رؤية أهمية الذات</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21" name="Rectangle 25"/>
          <p:cNvSpPr>
            <a:spLocks noChangeArrowheads="1"/>
          </p:cNvSpPr>
          <p:nvPr/>
        </p:nvSpPr>
        <p:spPr bwMode="auto">
          <a:xfrm>
            <a:off x="2819400" y="4633913"/>
            <a:ext cx="3429000" cy="4572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طلب الإقتراحات</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31" name="AutoShape 35"/>
          <p:cNvSpPr>
            <a:spLocks noChangeArrowheads="1"/>
          </p:cNvSpPr>
          <p:nvPr/>
        </p:nvSpPr>
        <p:spPr bwMode="auto">
          <a:xfrm rot="-136114">
            <a:off x="5665788" y="5791200"/>
            <a:ext cx="304800" cy="533400"/>
          </a:xfrm>
          <a:prstGeom prst="notchedRightArrow">
            <a:avLst>
              <a:gd name="adj1" fmla="val 50000"/>
              <a:gd name="adj2" fmla="val 25000"/>
            </a:avLst>
          </a:prstGeom>
          <a:gradFill rotWithShape="0">
            <a:gsLst>
              <a:gs pos="0">
                <a:srgbClr val="767600"/>
              </a:gs>
              <a:gs pos="100000">
                <a:srgbClr val="FFFF00"/>
              </a:gs>
            </a:gsLst>
            <a:lin ang="5400000" scaled="1"/>
          </a:gra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9732" name="Rectangle 36"/>
          <p:cNvSpPr>
            <a:spLocks noChangeArrowheads="1"/>
          </p:cNvSpPr>
          <p:nvPr/>
        </p:nvSpPr>
        <p:spPr bwMode="auto">
          <a:xfrm>
            <a:off x="6248400" y="5827713"/>
            <a:ext cx="2286000" cy="4572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النجاح</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33" name="AutoShape 37"/>
          <p:cNvSpPr>
            <a:spLocks noChangeArrowheads="1"/>
          </p:cNvSpPr>
          <p:nvPr/>
        </p:nvSpPr>
        <p:spPr bwMode="auto">
          <a:xfrm rot="5400000">
            <a:off x="6743700" y="6073775"/>
            <a:ext cx="304800" cy="533400"/>
          </a:xfrm>
          <a:prstGeom prst="notchedRightArrow">
            <a:avLst>
              <a:gd name="adj1" fmla="val 50000"/>
              <a:gd name="adj2" fmla="val 25000"/>
            </a:avLst>
          </a:prstGeom>
          <a:gradFill rotWithShape="0">
            <a:gsLst>
              <a:gs pos="0">
                <a:srgbClr val="767600"/>
              </a:gs>
              <a:gs pos="100000">
                <a:srgbClr val="FFFF00"/>
              </a:gs>
            </a:gsLst>
            <a:lin ang="5400000" scaled="1"/>
          </a:gra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9734" name="Rectangle 38"/>
          <p:cNvSpPr>
            <a:spLocks noChangeArrowheads="1"/>
          </p:cNvSpPr>
          <p:nvPr/>
        </p:nvSpPr>
        <p:spPr bwMode="auto">
          <a:xfrm>
            <a:off x="5486400" y="6400800"/>
            <a:ext cx="2819400" cy="4572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البقاء</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35" name="AutoShape 39"/>
          <p:cNvSpPr>
            <a:spLocks noChangeArrowheads="1"/>
          </p:cNvSpPr>
          <p:nvPr/>
        </p:nvSpPr>
        <p:spPr bwMode="auto">
          <a:xfrm rot="-10679646">
            <a:off x="3170238" y="5791200"/>
            <a:ext cx="304800" cy="533400"/>
          </a:xfrm>
          <a:prstGeom prst="notchedRightArrow">
            <a:avLst>
              <a:gd name="adj1" fmla="val 50000"/>
              <a:gd name="adj2" fmla="val 25000"/>
            </a:avLst>
          </a:prstGeom>
          <a:gradFill rotWithShape="0">
            <a:gsLst>
              <a:gs pos="0">
                <a:srgbClr val="767600"/>
              </a:gs>
              <a:gs pos="100000">
                <a:srgbClr val="FFFF00"/>
              </a:gs>
            </a:gsLst>
            <a:lin ang="5400000" scaled="1"/>
          </a:gra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9736" name="Rectangle 40"/>
          <p:cNvSpPr>
            <a:spLocks noChangeArrowheads="1"/>
          </p:cNvSpPr>
          <p:nvPr/>
        </p:nvSpPr>
        <p:spPr bwMode="auto">
          <a:xfrm>
            <a:off x="1066800" y="5827713"/>
            <a:ext cx="2286000" cy="4572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الضربات</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37" name="AutoShape 41"/>
          <p:cNvSpPr>
            <a:spLocks noChangeArrowheads="1"/>
          </p:cNvSpPr>
          <p:nvPr/>
        </p:nvSpPr>
        <p:spPr bwMode="auto">
          <a:xfrm rot="3053303">
            <a:off x="2019300" y="6073775"/>
            <a:ext cx="304800" cy="533400"/>
          </a:xfrm>
          <a:prstGeom prst="notchedRightArrow">
            <a:avLst>
              <a:gd name="adj1" fmla="val 50000"/>
              <a:gd name="adj2" fmla="val 25000"/>
            </a:avLst>
          </a:prstGeom>
          <a:gradFill rotWithShape="0">
            <a:gsLst>
              <a:gs pos="0">
                <a:srgbClr val="767600"/>
              </a:gs>
              <a:gs pos="100000">
                <a:srgbClr val="FFFF00"/>
              </a:gs>
            </a:gsLst>
            <a:lin ang="5400000" scaled="1"/>
          </a:gra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9738" name="Rectangle 42"/>
          <p:cNvSpPr>
            <a:spLocks noChangeArrowheads="1"/>
          </p:cNvSpPr>
          <p:nvPr/>
        </p:nvSpPr>
        <p:spPr bwMode="auto">
          <a:xfrm>
            <a:off x="1828800" y="6400800"/>
            <a:ext cx="2209800" cy="4572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التسليم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39" name="AutoShape 43"/>
          <p:cNvSpPr>
            <a:spLocks noChangeArrowheads="1"/>
          </p:cNvSpPr>
          <p:nvPr/>
        </p:nvSpPr>
        <p:spPr bwMode="auto">
          <a:xfrm rot="8082283">
            <a:off x="1485900" y="6057900"/>
            <a:ext cx="304800" cy="533400"/>
          </a:xfrm>
          <a:prstGeom prst="notchedRightArrow">
            <a:avLst>
              <a:gd name="adj1" fmla="val 50000"/>
              <a:gd name="adj2" fmla="val 25000"/>
            </a:avLst>
          </a:prstGeom>
          <a:gradFill rotWithShape="0">
            <a:gsLst>
              <a:gs pos="0">
                <a:srgbClr val="767600"/>
              </a:gs>
              <a:gs pos="100000">
                <a:srgbClr val="FFFF00"/>
              </a:gs>
            </a:gsLst>
            <a:lin ang="5400000" scaled="1"/>
          </a:gra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9740" name="Rectangle 44"/>
          <p:cNvSpPr>
            <a:spLocks noChangeArrowheads="1"/>
          </p:cNvSpPr>
          <p:nvPr/>
        </p:nvSpPr>
        <p:spPr bwMode="auto">
          <a:xfrm>
            <a:off x="0" y="6400800"/>
            <a:ext cx="2057400" cy="4572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التغيير</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41" name="Rectangle 45"/>
          <p:cNvSpPr>
            <a:spLocks noChangeArrowheads="1"/>
          </p:cNvSpPr>
          <p:nvPr/>
        </p:nvSpPr>
        <p:spPr bwMode="auto">
          <a:xfrm rot="-2301981">
            <a:off x="0" y="3962400"/>
            <a:ext cx="2971800" cy="4572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تصحيح الذات</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42" name="AutoShape 46"/>
          <p:cNvSpPr>
            <a:spLocks noChangeArrowheads="1"/>
          </p:cNvSpPr>
          <p:nvPr/>
        </p:nvSpPr>
        <p:spPr bwMode="auto">
          <a:xfrm rot="-2339160">
            <a:off x="-311150" y="4191000"/>
            <a:ext cx="4572000" cy="920750"/>
          </a:xfrm>
          <a:prstGeom prst="curvedDownArrow">
            <a:avLst>
              <a:gd name="adj1" fmla="val 99310"/>
              <a:gd name="adj2" fmla="val 198621"/>
              <a:gd name="adj3" fmla="val 33333"/>
            </a:avLst>
          </a:prstGeom>
          <a:gradFill rotWithShape="0">
            <a:gsLst>
              <a:gs pos="0">
                <a:srgbClr val="FFFF00">
                  <a:gamma/>
                  <a:shade val="46275"/>
                  <a:invGamma/>
                </a:srgbClr>
              </a:gs>
              <a:gs pos="100000">
                <a:srgbClr val="FFFF00"/>
              </a:gs>
            </a:gsLst>
            <a:lin ang="540000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9744" name="Rectangle 48"/>
          <p:cNvSpPr>
            <a:spLocks noChangeArrowheads="1"/>
          </p:cNvSpPr>
          <p:nvPr/>
        </p:nvSpPr>
        <p:spPr bwMode="auto">
          <a:xfrm>
            <a:off x="3200400" y="0"/>
            <a:ext cx="2819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50800" dist="50800" dir="2700000" algn="tl" rotWithShape="0">
                    <a:srgbClr val="000000">
                      <a:alpha val="71000"/>
                    </a:srgbClr>
                  </a:outerShdw>
                </a:effectLst>
                <a:uLnTx/>
                <a:uFillTx/>
                <a:latin typeface="Arial" panose="020B0604020202020204" pitchFamily="34" charset="0"/>
                <a:ea typeface="ＭＳ Ｐゴシック" charset="0"/>
                <a:cs typeface="Arial" panose="020B0604020202020204" pitchFamily="34" charset="0"/>
              </a:rPr>
              <a:t>الخلاص</a:t>
            </a:r>
            <a:endParaRPr kumimoji="0" lang="en-US" sz="2400" b="1" i="0" u="none" strike="noStrike" kern="1200" cap="none" spc="0" normalizeH="0" baseline="0" noProof="0" dirty="0">
              <a:ln>
                <a:noFill/>
              </a:ln>
              <a:solidFill>
                <a:srgbClr val="FFFFFF"/>
              </a:solidFill>
              <a:effectLst>
                <a:outerShdw blurRad="50800" dist="50800" dir="2700000" algn="tl" rotWithShape="0">
                  <a:srgbClr val="000000">
                    <a:alpha val="71000"/>
                  </a:srgbClr>
                </a:outerShdw>
              </a:effectLst>
              <a:uLnTx/>
              <a:uFillTx/>
              <a:latin typeface="Arial" panose="020B0604020202020204" pitchFamily="34" charset="0"/>
              <a:ea typeface="ＭＳ Ｐゴシック" charset="0"/>
              <a:cs typeface="Arial" panose="020B0604020202020204" pitchFamily="34" charset="0"/>
            </a:endParaRPr>
          </a:p>
        </p:txBody>
      </p:sp>
      <p:pic>
        <p:nvPicPr>
          <p:cNvPr id="112680" name="Picture 41"/>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6300788" y="0"/>
            <a:ext cx="2879725" cy="191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681" name="Rectangle 47"/>
          <p:cNvSpPr>
            <a:spLocks noChangeArrowheads="1"/>
          </p:cNvSpPr>
          <p:nvPr/>
        </p:nvSpPr>
        <p:spPr bwMode="auto">
          <a:xfrm>
            <a:off x="8382000" y="0"/>
            <a:ext cx="762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65</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9744">
                                            <p:txEl>
                                              <p:pRg st="0" end="0"/>
                                            </p:txEl>
                                          </p:spTgt>
                                        </p:tgtEl>
                                        <p:attrNameLst>
                                          <p:attrName>style.visibility</p:attrName>
                                        </p:attrNameLst>
                                      </p:cBhvr>
                                      <p:to>
                                        <p:strVal val="visible"/>
                                      </p:to>
                                    </p:set>
                                    <p:animEffect transition="in" filter="wipe(left)">
                                      <p:cBhvr>
                                        <p:cTn id="7" dur="500"/>
                                        <p:tgtEl>
                                          <p:spTgt spid="2974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29706"/>
                                        </p:tgtEl>
                                        <p:attrNameLst>
                                          <p:attrName>style.visibility</p:attrName>
                                        </p:attrNameLst>
                                      </p:cBhvr>
                                      <p:to>
                                        <p:strVal val="visible"/>
                                      </p:to>
                                    </p:set>
                                    <p:animEffect transition="in" filter="wipe(up)">
                                      <p:cBhvr>
                                        <p:cTn id="12" dur="500"/>
                                        <p:tgtEl>
                                          <p:spTgt spid="29706"/>
                                        </p:tgtEl>
                                      </p:cBhvr>
                                    </p:animEffect>
                                  </p:childTnLst>
                                </p:cTn>
                              </p:par>
                            </p:childTnLst>
                          </p:cTn>
                        </p:par>
                        <p:par>
                          <p:cTn id="13" fill="hold" nodeType="afterGroup">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29707"/>
                                        </p:tgtEl>
                                        <p:attrNameLst>
                                          <p:attrName>style.visibility</p:attrName>
                                        </p:attrNameLst>
                                      </p:cBhvr>
                                      <p:to>
                                        <p:strVal val="visible"/>
                                      </p:to>
                                    </p:set>
                                    <p:animEffect transition="in" filter="wipe(left)">
                                      <p:cBhvr>
                                        <p:cTn id="16" dur="500"/>
                                        <p:tgtEl>
                                          <p:spTgt spid="2970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1" fill="hold" grpId="0" nodeType="clickEffect">
                                  <p:stCondLst>
                                    <p:cond delay="0"/>
                                  </p:stCondLst>
                                  <p:childTnLst>
                                    <p:set>
                                      <p:cBhvr>
                                        <p:cTn id="20" dur="1" fill="hold">
                                          <p:stCondLst>
                                            <p:cond delay="0"/>
                                          </p:stCondLst>
                                        </p:cTn>
                                        <p:tgtEl>
                                          <p:spTgt spid="29708"/>
                                        </p:tgtEl>
                                        <p:attrNameLst>
                                          <p:attrName>style.visibility</p:attrName>
                                        </p:attrNameLst>
                                      </p:cBhvr>
                                      <p:to>
                                        <p:strVal val="visible"/>
                                      </p:to>
                                    </p:set>
                                    <p:animEffect transition="in" filter="wipe(up)">
                                      <p:cBhvr>
                                        <p:cTn id="21" dur="500"/>
                                        <p:tgtEl>
                                          <p:spTgt spid="29708"/>
                                        </p:tgtEl>
                                      </p:cBhvr>
                                    </p:animEffect>
                                  </p:childTnLst>
                                </p:cTn>
                              </p:par>
                            </p:childTnLst>
                          </p:cTn>
                        </p:par>
                        <p:par>
                          <p:cTn id="22" fill="hold" nodeType="afterGroup">
                            <p:stCondLst>
                              <p:cond delay="500"/>
                            </p:stCondLst>
                            <p:childTnLst>
                              <p:par>
                                <p:cTn id="23" presetID="22" presetClass="entr" presetSubtype="8" fill="hold" grpId="0" nodeType="afterEffect">
                                  <p:stCondLst>
                                    <p:cond delay="0"/>
                                  </p:stCondLst>
                                  <p:childTnLst>
                                    <p:set>
                                      <p:cBhvr>
                                        <p:cTn id="24" dur="1" fill="hold">
                                          <p:stCondLst>
                                            <p:cond delay="0"/>
                                          </p:stCondLst>
                                        </p:cTn>
                                        <p:tgtEl>
                                          <p:spTgt spid="29709"/>
                                        </p:tgtEl>
                                        <p:attrNameLst>
                                          <p:attrName>style.visibility</p:attrName>
                                        </p:attrNameLst>
                                      </p:cBhvr>
                                      <p:to>
                                        <p:strVal val="visible"/>
                                      </p:to>
                                    </p:set>
                                    <p:animEffect transition="in" filter="wipe(left)">
                                      <p:cBhvr>
                                        <p:cTn id="25" dur="500"/>
                                        <p:tgtEl>
                                          <p:spTgt spid="29709"/>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1" fill="hold" grpId="0" nodeType="clickEffect">
                                  <p:stCondLst>
                                    <p:cond delay="0"/>
                                  </p:stCondLst>
                                  <p:childTnLst>
                                    <p:set>
                                      <p:cBhvr>
                                        <p:cTn id="29" dur="1" fill="hold">
                                          <p:stCondLst>
                                            <p:cond delay="0"/>
                                          </p:stCondLst>
                                        </p:cTn>
                                        <p:tgtEl>
                                          <p:spTgt spid="29710"/>
                                        </p:tgtEl>
                                        <p:attrNameLst>
                                          <p:attrName>style.visibility</p:attrName>
                                        </p:attrNameLst>
                                      </p:cBhvr>
                                      <p:to>
                                        <p:strVal val="visible"/>
                                      </p:to>
                                    </p:set>
                                    <p:animEffect transition="in" filter="wipe(up)">
                                      <p:cBhvr>
                                        <p:cTn id="30" dur="500"/>
                                        <p:tgtEl>
                                          <p:spTgt spid="29710"/>
                                        </p:tgtEl>
                                      </p:cBhvr>
                                    </p:animEffect>
                                  </p:childTnLst>
                                </p:cTn>
                              </p:par>
                            </p:childTnLst>
                          </p:cTn>
                        </p:par>
                        <p:par>
                          <p:cTn id="31" fill="hold" nodeType="afterGroup">
                            <p:stCondLst>
                              <p:cond delay="500"/>
                            </p:stCondLst>
                            <p:childTnLst>
                              <p:par>
                                <p:cTn id="32" presetID="22" presetClass="entr" presetSubtype="8" fill="hold" grpId="0" nodeType="afterEffect">
                                  <p:stCondLst>
                                    <p:cond delay="0"/>
                                  </p:stCondLst>
                                  <p:childTnLst>
                                    <p:set>
                                      <p:cBhvr>
                                        <p:cTn id="33" dur="1" fill="hold">
                                          <p:stCondLst>
                                            <p:cond delay="0"/>
                                          </p:stCondLst>
                                        </p:cTn>
                                        <p:tgtEl>
                                          <p:spTgt spid="29711"/>
                                        </p:tgtEl>
                                        <p:attrNameLst>
                                          <p:attrName>style.visibility</p:attrName>
                                        </p:attrNameLst>
                                      </p:cBhvr>
                                      <p:to>
                                        <p:strVal val="visible"/>
                                      </p:to>
                                    </p:set>
                                    <p:animEffect transition="in" filter="wipe(left)">
                                      <p:cBhvr>
                                        <p:cTn id="34" dur="500"/>
                                        <p:tgtEl>
                                          <p:spTgt spid="29711"/>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22" presetClass="entr" presetSubtype="1" fill="hold" grpId="0" nodeType="clickEffect">
                                  <p:stCondLst>
                                    <p:cond delay="0"/>
                                  </p:stCondLst>
                                  <p:childTnLst>
                                    <p:set>
                                      <p:cBhvr>
                                        <p:cTn id="38" dur="1" fill="hold">
                                          <p:stCondLst>
                                            <p:cond delay="0"/>
                                          </p:stCondLst>
                                        </p:cTn>
                                        <p:tgtEl>
                                          <p:spTgt spid="29712"/>
                                        </p:tgtEl>
                                        <p:attrNameLst>
                                          <p:attrName>style.visibility</p:attrName>
                                        </p:attrNameLst>
                                      </p:cBhvr>
                                      <p:to>
                                        <p:strVal val="visible"/>
                                      </p:to>
                                    </p:set>
                                    <p:animEffect transition="in" filter="wipe(up)">
                                      <p:cBhvr>
                                        <p:cTn id="39" dur="500"/>
                                        <p:tgtEl>
                                          <p:spTgt spid="29712"/>
                                        </p:tgtEl>
                                      </p:cBhvr>
                                    </p:animEffect>
                                  </p:childTnLst>
                                </p:cTn>
                              </p:par>
                            </p:childTnLst>
                          </p:cTn>
                        </p:par>
                        <p:par>
                          <p:cTn id="40" fill="hold" nodeType="afterGroup">
                            <p:stCondLst>
                              <p:cond delay="500"/>
                            </p:stCondLst>
                            <p:childTnLst>
                              <p:par>
                                <p:cTn id="41" presetID="22" presetClass="entr" presetSubtype="8" fill="hold" grpId="0" nodeType="afterEffect">
                                  <p:stCondLst>
                                    <p:cond delay="0"/>
                                  </p:stCondLst>
                                  <p:childTnLst>
                                    <p:set>
                                      <p:cBhvr>
                                        <p:cTn id="42" dur="1" fill="hold">
                                          <p:stCondLst>
                                            <p:cond delay="0"/>
                                          </p:stCondLst>
                                        </p:cTn>
                                        <p:tgtEl>
                                          <p:spTgt spid="29713"/>
                                        </p:tgtEl>
                                        <p:attrNameLst>
                                          <p:attrName>style.visibility</p:attrName>
                                        </p:attrNameLst>
                                      </p:cBhvr>
                                      <p:to>
                                        <p:strVal val="visible"/>
                                      </p:to>
                                    </p:set>
                                    <p:animEffect transition="in" filter="wipe(left)">
                                      <p:cBhvr>
                                        <p:cTn id="43" dur="500"/>
                                        <p:tgtEl>
                                          <p:spTgt spid="29713"/>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22" presetClass="entr" presetSubtype="1" fill="hold" grpId="0" nodeType="clickEffect">
                                  <p:stCondLst>
                                    <p:cond delay="0"/>
                                  </p:stCondLst>
                                  <p:childTnLst>
                                    <p:set>
                                      <p:cBhvr>
                                        <p:cTn id="47" dur="1" fill="hold">
                                          <p:stCondLst>
                                            <p:cond delay="0"/>
                                          </p:stCondLst>
                                        </p:cTn>
                                        <p:tgtEl>
                                          <p:spTgt spid="29714"/>
                                        </p:tgtEl>
                                        <p:attrNameLst>
                                          <p:attrName>style.visibility</p:attrName>
                                        </p:attrNameLst>
                                      </p:cBhvr>
                                      <p:to>
                                        <p:strVal val="visible"/>
                                      </p:to>
                                    </p:set>
                                    <p:animEffect transition="in" filter="wipe(up)">
                                      <p:cBhvr>
                                        <p:cTn id="48" dur="500"/>
                                        <p:tgtEl>
                                          <p:spTgt spid="29714"/>
                                        </p:tgtEl>
                                      </p:cBhvr>
                                    </p:animEffect>
                                  </p:childTnLst>
                                </p:cTn>
                              </p:par>
                            </p:childTnLst>
                          </p:cTn>
                        </p:par>
                        <p:par>
                          <p:cTn id="49" fill="hold" nodeType="afterGroup">
                            <p:stCondLst>
                              <p:cond delay="500"/>
                            </p:stCondLst>
                            <p:childTnLst>
                              <p:par>
                                <p:cTn id="50" presetID="22" presetClass="entr" presetSubtype="8" fill="hold" grpId="0" nodeType="afterEffect">
                                  <p:stCondLst>
                                    <p:cond delay="0"/>
                                  </p:stCondLst>
                                  <p:childTnLst>
                                    <p:set>
                                      <p:cBhvr>
                                        <p:cTn id="51" dur="1" fill="hold">
                                          <p:stCondLst>
                                            <p:cond delay="0"/>
                                          </p:stCondLst>
                                        </p:cTn>
                                        <p:tgtEl>
                                          <p:spTgt spid="29715"/>
                                        </p:tgtEl>
                                        <p:attrNameLst>
                                          <p:attrName>style.visibility</p:attrName>
                                        </p:attrNameLst>
                                      </p:cBhvr>
                                      <p:to>
                                        <p:strVal val="visible"/>
                                      </p:to>
                                    </p:set>
                                    <p:animEffect transition="in" filter="wipe(left)">
                                      <p:cBhvr>
                                        <p:cTn id="52" dur="500"/>
                                        <p:tgtEl>
                                          <p:spTgt spid="29715"/>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22" presetClass="entr" presetSubtype="1" fill="hold" grpId="0" nodeType="clickEffect">
                                  <p:stCondLst>
                                    <p:cond delay="0"/>
                                  </p:stCondLst>
                                  <p:childTnLst>
                                    <p:set>
                                      <p:cBhvr>
                                        <p:cTn id="56" dur="1" fill="hold">
                                          <p:stCondLst>
                                            <p:cond delay="0"/>
                                          </p:stCondLst>
                                        </p:cTn>
                                        <p:tgtEl>
                                          <p:spTgt spid="29716"/>
                                        </p:tgtEl>
                                        <p:attrNameLst>
                                          <p:attrName>style.visibility</p:attrName>
                                        </p:attrNameLst>
                                      </p:cBhvr>
                                      <p:to>
                                        <p:strVal val="visible"/>
                                      </p:to>
                                    </p:set>
                                    <p:animEffect transition="in" filter="wipe(up)">
                                      <p:cBhvr>
                                        <p:cTn id="57" dur="500"/>
                                        <p:tgtEl>
                                          <p:spTgt spid="29716"/>
                                        </p:tgtEl>
                                      </p:cBhvr>
                                    </p:animEffect>
                                  </p:childTnLst>
                                </p:cTn>
                              </p:par>
                            </p:childTnLst>
                          </p:cTn>
                        </p:par>
                        <p:par>
                          <p:cTn id="58" fill="hold" nodeType="afterGroup">
                            <p:stCondLst>
                              <p:cond delay="500"/>
                            </p:stCondLst>
                            <p:childTnLst>
                              <p:par>
                                <p:cTn id="59" presetID="22" presetClass="entr" presetSubtype="8" fill="hold" grpId="0" nodeType="afterEffect">
                                  <p:stCondLst>
                                    <p:cond delay="0"/>
                                  </p:stCondLst>
                                  <p:childTnLst>
                                    <p:set>
                                      <p:cBhvr>
                                        <p:cTn id="60" dur="1" fill="hold">
                                          <p:stCondLst>
                                            <p:cond delay="0"/>
                                          </p:stCondLst>
                                        </p:cTn>
                                        <p:tgtEl>
                                          <p:spTgt spid="29717"/>
                                        </p:tgtEl>
                                        <p:attrNameLst>
                                          <p:attrName>style.visibility</p:attrName>
                                        </p:attrNameLst>
                                      </p:cBhvr>
                                      <p:to>
                                        <p:strVal val="visible"/>
                                      </p:to>
                                    </p:set>
                                    <p:animEffect transition="in" filter="wipe(left)">
                                      <p:cBhvr>
                                        <p:cTn id="61" dur="500"/>
                                        <p:tgtEl>
                                          <p:spTgt spid="29717"/>
                                        </p:tgtEl>
                                      </p:cBhvr>
                                    </p:animEffect>
                                  </p:childTnLst>
                                </p:cTn>
                              </p:par>
                            </p:childTnLst>
                          </p:cTn>
                        </p:par>
                      </p:childTnLst>
                    </p:cTn>
                  </p:par>
                  <p:par>
                    <p:cTn id="62" fill="hold" nodeType="clickPar">
                      <p:stCondLst>
                        <p:cond delay="indefinite"/>
                      </p:stCondLst>
                      <p:childTnLst>
                        <p:par>
                          <p:cTn id="63" fill="hold" nodeType="withGroup">
                            <p:stCondLst>
                              <p:cond delay="0"/>
                            </p:stCondLst>
                            <p:childTnLst>
                              <p:par>
                                <p:cTn id="64" presetID="22" presetClass="entr" presetSubtype="1" fill="hold" grpId="0" nodeType="clickEffect">
                                  <p:stCondLst>
                                    <p:cond delay="0"/>
                                  </p:stCondLst>
                                  <p:childTnLst>
                                    <p:set>
                                      <p:cBhvr>
                                        <p:cTn id="65" dur="1" fill="hold">
                                          <p:stCondLst>
                                            <p:cond delay="0"/>
                                          </p:stCondLst>
                                        </p:cTn>
                                        <p:tgtEl>
                                          <p:spTgt spid="29718"/>
                                        </p:tgtEl>
                                        <p:attrNameLst>
                                          <p:attrName>style.visibility</p:attrName>
                                        </p:attrNameLst>
                                      </p:cBhvr>
                                      <p:to>
                                        <p:strVal val="visible"/>
                                      </p:to>
                                    </p:set>
                                    <p:animEffect transition="in" filter="wipe(up)">
                                      <p:cBhvr>
                                        <p:cTn id="66" dur="500"/>
                                        <p:tgtEl>
                                          <p:spTgt spid="29718"/>
                                        </p:tgtEl>
                                      </p:cBhvr>
                                    </p:animEffect>
                                  </p:childTnLst>
                                </p:cTn>
                              </p:par>
                            </p:childTnLst>
                          </p:cTn>
                        </p:par>
                        <p:par>
                          <p:cTn id="67" fill="hold" nodeType="afterGroup">
                            <p:stCondLst>
                              <p:cond delay="500"/>
                            </p:stCondLst>
                            <p:childTnLst>
                              <p:par>
                                <p:cTn id="68" presetID="22" presetClass="entr" presetSubtype="8" fill="hold" grpId="0" nodeType="afterEffect">
                                  <p:stCondLst>
                                    <p:cond delay="0"/>
                                  </p:stCondLst>
                                  <p:childTnLst>
                                    <p:set>
                                      <p:cBhvr>
                                        <p:cTn id="69" dur="1" fill="hold">
                                          <p:stCondLst>
                                            <p:cond delay="0"/>
                                          </p:stCondLst>
                                        </p:cTn>
                                        <p:tgtEl>
                                          <p:spTgt spid="29719"/>
                                        </p:tgtEl>
                                        <p:attrNameLst>
                                          <p:attrName>style.visibility</p:attrName>
                                        </p:attrNameLst>
                                      </p:cBhvr>
                                      <p:to>
                                        <p:strVal val="visible"/>
                                      </p:to>
                                    </p:set>
                                    <p:animEffect transition="in" filter="wipe(left)">
                                      <p:cBhvr>
                                        <p:cTn id="70" dur="500"/>
                                        <p:tgtEl>
                                          <p:spTgt spid="29719"/>
                                        </p:tgtEl>
                                      </p:cBhvr>
                                    </p:animEffect>
                                  </p:childTnLst>
                                </p:cTn>
                              </p:par>
                            </p:childTnLst>
                          </p:cTn>
                        </p:par>
                      </p:childTnLst>
                    </p:cTn>
                  </p:par>
                  <p:par>
                    <p:cTn id="71" fill="hold" nodeType="clickPar">
                      <p:stCondLst>
                        <p:cond delay="indefinite"/>
                      </p:stCondLst>
                      <p:childTnLst>
                        <p:par>
                          <p:cTn id="72" fill="hold" nodeType="withGroup">
                            <p:stCondLst>
                              <p:cond delay="0"/>
                            </p:stCondLst>
                            <p:childTnLst>
                              <p:par>
                                <p:cTn id="73" presetID="22" presetClass="entr" presetSubtype="8" fill="hold" grpId="0" nodeType="clickEffect">
                                  <p:stCondLst>
                                    <p:cond delay="0"/>
                                  </p:stCondLst>
                                  <p:childTnLst>
                                    <p:set>
                                      <p:cBhvr>
                                        <p:cTn id="74" dur="1" fill="hold">
                                          <p:stCondLst>
                                            <p:cond delay="0"/>
                                          </p:stCondLst>
                                        </p:cTn>
                                        <p:tgtEl>
                                          <p:spTgt spid="29727"/>
                                        </p:tgtEl>
                                        <p:attrNameLst>
                                          <p:attrName>style.visibility</p:attrName>
                                        </p:attrNameLst>
                                      </p:cBhvr>
                                      <p:to>
                                        <p:strVal val="visible"/>
                                      </p:to>
                                    </p:set>
                                    <p:animEffect transition="in" filter="wipe(left)">
                                      <p:cBhvr>
                                        <p:cTn id="75" dur="500"/>
                                        <p:tgtEl>
                                          <p:spTgt spid="29727"/>
                                        </p:tgtEl>
                                      </p:cBhvr>
                                    </p:animEffect>
                                  </p:childTnLst>
                                </p:cTn>
                              </p:par>
                            </p:childTnLst>
                          </p:cTn>
                        </p:par>
                        <p:par>
                          <p:cTn id="76" fill="hold" nodeType="afterGroup">
                            <p:stCondLst>
                              <p:cond delay="500"/>
                            </p:stCondLst>
                            <p:childTnLst>
                              <p:par>
                                <p:cTn id="77" presetID="22" presetClass="entr" presetSubtype="8" fill="hold" grpId="0" nodeType="afterEffect">
                                  <p:stCondLst>
                                    <p:cond delay="0"/>
                                  </p:stCondLst>
                                  <p:childTnLst>
                                    <p:set>
                                      <p:cBhvr>
                                        <p:cTn id="78" dur="1" fill="hold">
                                          <p:stCondLst>
                                            <p:cond delay="0"/>
                                          </p:stCondLst>
                                        </p:cTn>
                                        <p:tgtEl>
                                          <p:spTgt spid="29728"/>
                                        </p:tgtEl>
                                        <p:attrNameLst>
                                          <p:attrName>style.visibility</p:attrName>
                                        </p:attrNameLst>
                                      </p:cBhvr>
                                      <p:to>
                                        <p:strVal val="visible"/>
                                      </p:to>
                                    </p:set>
                                    <p:animEffect transition="in" filter="wipe(left)">
                                      <p:cBhvr>
                                        <p:cTn id="79" dur="500"/>
                                        <p:tgtEl>
                                          <p:spTgt spid="29728"/>
                                        </p:tgtEl>
                                      </p:cBhvr>
                                    </p:animEffect>
                                  </p:childTnLst>
                                </p:cTn>
                              </p:par>
                            </p:childTnLst>
                          </p:cTn>
                        </p:par>
                      </p:childTnLst>
                    </p:cTn>
                  </p:par>
                  <p:par>
                    <p:cTn id="80" fill="hold" nodeType="clickPar">
                      <p:stCondLst>
                        <p:cond delay="indefinite"/>
                      </p:stCondLst>
                      <p:childTnLst>
                        <p:par>
                          <p:cTn id="81" fill="hold" nodeType="withGroup">
                            <p:stCondLst>
                              <p:cond delay="0"/>
                            </p:stCondLst>
                            <p:childTnLst>
                              <p:par>
                                <p:cTn id="82" presetID="22" presetClass="entr" presetSubtype="8" fill="hold" grpId="0" nodeType="clickEffect">
                                  <p:stCondLst>
                                    <p:cond delay="0"/>
                                  </p:stCondLst>
                                  <p:childTnLst>
                                    <p:set>
                                      <p:cBhvr>
                                        <p:cTn id="83" dur="1" fill="hold">
                                          <p:stCondLst>
                                            <p:cond delay="0"/>
                                          </p:stCondLst>
                                        </p:cTn>
                                        <p:tgtEl>
                                          <p:spTgt spid="29729"/>
                                        </p:tgtEl>
                                        <p:attrNameLst>
                                          <p:attrName>style.visibility</p:attrName>
                                        </p:attrNameLst>
                                      </p:cBhvr>
                                      <p:to>
                                        <p:strVal val="visible"/>
                                      </p:to>
                                    </p:set>
                                    <p:animEffect transition="in" filter="wipe(left)">
                                      <p:cBhvr>
                                        <p:cTn id="84" dur="500"/>
                                        <p:tgtEl>
                                          <p:spTgt spid="29729"/>
                                        </p:tgtEl>
                                      </p:cBhvr>
                                    </p:animEffect>
                                  </p:childTnLst>
                                </p:cTn>
                              </p:par>
                            </p:childTnLst>
                          </p:cTn>
                        </p:par>
                        <p:par>
                          <p:cTn id="85" fill="hold" nodeType="afterGroup">
                            <p:stCondLst>
                              <p:cond delay="500"/>
                            </p:stCondLst>
                            <p:childTnLst>
                              <p:par>
                                <p:cTn id="86" presetID="22" presetClass="entr" presetSubtype="8" fill="hold" grpId="0" nodeType="afterEffect">
                                  <p:stCondLst>
                                    <p:cond delay="0"/>
                                  </p:stCondLst>
                                  <p:childTnLst>
                                    <p:set>
                                      <p:cBhvr>
                                        <p:cTn id="87" dur="1" fill="hold">
                                          <p:stCondLst>
                                            <p:cond delay="0"/>
                                          </p:stCondLst>
                                        </p:cTn>
                                        <p:tgtEl>
                                          <p:spTgt spid="29730"/>
                                        </p:tgtEl>
                                        <p:attrNameLst>
                                          <p:attrName>style.visibility</p:attrName>
                                        </p:attrNameLst>
                                      </p:cBhvr>
                                      <p:to>
                                        <p:strVal val="visible"/>
                                      </p:to>
                                    </p:set>
                                    <p:animEffect transition="in" filter="wipe(left)">
                                      <p:cBhvr>
                                        <p:cTn id="88" dur="500"/>
                                        <p:tgtEl>
                                          <p:spTgt spid="29730"/>
                                        </p:tgtEl>
                                      </p:cBhvr>
                                    </p:animEffect>
                                  </p:childTnLst>
                                </p:cTn>
                              </p:par>
                            </p:childTnLst>
                          </p:cTn>
                        </p:par>
                      </p:childTnLst>
                    </p:cTn>
                  </p:par>
                  <p:par>
                    <p:cTn id="89" fill="hold" nodeType="clickPar">
                      <p:stCondLst>
                        <p:cond delay="indefinite"/>
                      </p:stCondLst>
                      <p:childTnLst>
                        <p:par>
                          <p:cTn id="90" fill="hold" nodeType="withGroup">
                            <p:stCondLst>
                              <p:cond delay="0"/>
                            </p:stCondLst>
                            <p:childTnLst>
                              <p:par>
                                <p:cTn id="91" presetID="22" presetClass="entr" presetSubtype="1" fill="hold" grpId="0" nodeType="clickEffect">
                                  <p:stCondLst>
                                    <p:cond delay="0"/>
                                  </p:stCondLst>
                                  <p:childTnLst>
                                    <p:set>
                                      <p:cBhvr>
                                        <p:cTn id="92" dur="1" fill="hold">
                                          <p:stCondLst>
                                            <p:cond delay="0"/>
                                          </p:stCondLst>
                                        </p:cTn>
                                        <p:tgtEl>
                                          <p:spTgt spid="29720"/>
                                        </p:tgtEl>
                                        <p:attrNameLst>
                                          <p:attrName>style.visibility</p:attrName>
                                        </p:attrNameLst>
                                      </p:cBhvr>
                                      <p:to>
                                        <p:strVal val="visible"/>
                                      </p:to>
                                    </p:set>
                                    <p:animEffect transition="in" filter="wipe(up)">
                                      <p:cBhvr>
                                        <p:cTn id="93" dur="500"/>
                                        <p:tgtEl>
                                          <p:spTgt spid="29720"/>
                                        </p:tgtEl>
                                      </p:cBhvr>
                                    </p:animEffect>
                                  </p:childTnLst>
                                </p:cTn>
                              </p:par>
                            </p:childTnLst>
                          </p:cTn>
                        </p:par>
                        <p:par>
                          <p:cTn id="94" fill="hold" nodeType="afterGroup">
                            <p:stCondLst>
                              <p:cond delay="500"/>
                            </p:stCondLst>
                            <p:childTnLst>
                              <p:par>
                                <p:cTn id="95" presetID="22" presetClass="entr" presetSubtype="8" fill="hold" grpId="0" nodeType="afterEffect">
                                  <p:stCondLst>
                                    <p:cond delay="0"/>
                                  </p:stCondLst>
                                  <p:childTnLst>
                                    <p:set>
                                      <p:cBhvr>
                                        <p:cTn id="96" dur="1" fill="hold">
                                          <p:stCondLst>
                                            <p:cond delay="0"/>
                                          </p:stCondLst>
                                        </p:cTn>
                                        <p:tgtEl>
                                          <p:spTgt spid="29721"/>
                                        </p:tgtEl>
                                        <p:attrNameLst>
                                          <p:attrName>style.visibility</p:attrName>
                                        </p:attrNameLst>
                                      </p:cBhvr>
                                      <p:to>
                                        <p:strVal val="visible"/>
                                      </p:to>
                                    </p:set>
                                    <p:animEffect transition="in" filter="wipe(left)">
                                      <p:cBhvr>
                                        <p:cTn id="97" dur="500"/>
                                        <p:tgtEl>
                                          <p:spTgt spid="29721"/>
                                        </p:tgtEl>
                                      </p:cBhvr>
                                    </p:animEffect>
                                  </p:childTnLst>
                                </p:cTn>
                              </p:par>
                            </p:childTnLst>
                          </p:cTn>
                        </p:par>
                      </p:childTnLst>
                    </p:cTn>
                  </p:par>
                  <p:par>
                    <p:cTn id="98" fill="hold" nodeType="clickPar">
                      <p:stCondLst>
                        <p:cond delay="indefinite"/>
                      </p:stCondLst>
                      <p:childTnLst>
                        <p:par>
                          <p:cTn id="99" fill="hold" nodeType="withGroup">
                            <p:stCondLst>
                              <p:cond delay="0"/>
                            </p:stCondLst>
                            <p:childTnLst>
                              <p:par>
                                <p:cTn id="100" presetID="22" presetClass="entr" presetSubtype="1" fill="hold" grpId="0" nodeType="clickEffect">
                                  <p:stCondLst>
                                    <p:cond delay="0"/>
                                  </p:stCondLst>
                                  <p:childTnLst>
                                    <p:set>
                                      <p:cBhvr>
                                        <p:cTn id="101" dur="1" fill="hold">
                                          <p:stCondLst>
                                            <p:cond delay="0"/>
                                          </p:stCondLst>
                                        </p:cTn>
                                        <p:tgtEl>
                                          <p:spTgt spid="29723"/>
                                        </p:tgtEl>
                                        <p:attrNameLst>
                                          <p:attrName>style.visibility</p:attrName>
                                        </p:attrNameLst>
                                      </p:cBhvr>
                                      <p:to>
                                        <p:strVal val="visible"/>
                                      </p:to>
                                    </p:set>
                                    <p:animEffect transition="in" filter="wipe(up)">
                                      <p:cBhvr>
                                        <p:cTn id="102" dur="500"/>
                                        <p:tgtEl>
                                          <p:spTgt spid="29723"/>
                                        </p:tgtEl>
                                      </p:cBhvr>
                                    </p:animEffect>
                                  </p:childTnLst>
                                </p:cTn>
                              </p:par>
                            </p:childTnLst>
                          </p:cTn>
                        </p:par>
                        <p:par>
                          <p:cTn id="103" fill="hold" nodeType="afterGroup">
                            <p:stCondLst>
                              <p:cond delay="500"/>
                            </p:stCondLst>
                            <p:childTnLst>
                              <p:par>
                                <p:cTn id="104" presetID="22" presetClass="entr" presetSubtype="8" fill="hold" grpId="0" nodeType="afterEffect">
                                  <p:stCondLst>
                                    <p:cond delay="0"/>
                                  </p:stCondLst>
                                  <p:childTnLst>
                                    <p:set>
                                      <p:cBhvr>
                                        <p:cTn id="105" dur="1" fill="hold">
                                          <p:stCondLst>
                                            <p:cond delay="0"/>
                                          </p:stCondLst>
                                        </p:cTn>
                                        <p:tgtEl>
                                          <p:spTgt spid="29724"/>
                                        </p:tgtEl>
                                        <p:attrNameLst>
                                          <p:attrName>style.visibility</p:attrName>
                                        </p:attrNameLst>
                                      </p:cBhvr>
                                      <p:to>
                                        <p:strVal val="visible"/>
                                      </p:to>
                                    </p:set>
                                    <p:animEffect transition="in" filter="wipe(left)">
                                      <p:cBhvr>
                                        <p:cTn id="106" dur="500"/>
                                        <p:tgtEl>
                                          <p:spTgt spid="29724"/>
                                        </p:tgtEl>
                                      </p:cBhvr>
                                    </p:animEffect>
                                  </p:childTnLst>
                                </p:cTn>
                              </p:par>
                            </p:childTnLst>
                          </p:cTn>
                        </p:par>
                      </p:childTnLst>
                    </p:cTn>
                  </p:par>
                  <p:par>
                    <p:cTn id="107" fill="hold" nodeType="clickPar">
                      <p:stCondLst>
                        <p:cond delay="indefinite"/>
                      </p:stCondLst>
                      <p:childTnLst>
                        <p:par>
                          <p:cTn id="108" fill="hold" nodeType="withGroup">
                            <p:stCondLst>
                              <p:cond delay="0"/>
                            </p:stCondLst>
                            <p:childTnLst>
                              <p:par>
                                <p:cTn id="109" presetID="22" presetClass="entr" presetSubtype="1" fill="hold" grpId="0" nodeType="clickEffect">
                                  <p:stCondLst>
                                    <p:cond delay="0"/>
                                  </p:stCondLst>
                                  <p:childTnLst>
                                    <p:set>
                                      <p:cBhvr>
                                        <p:cTn id="110" dur="1" fill="hold">
                                          <p:stCondLst>
                                            <p:cond delay="0"/>
                                          </p:stCondLst>
                                        </p:cTn>
                                        <p:tgtEl>
                                          <p:spTgt spid="29725"/>
                                        </p:tgtEl>
                                        <p:attrNameLst>
                                          <p:attrName>style.visibility</p:attrName>
                                        </p:attrNameLst>
                                      </p:cBhvr>
                                      <p:to>
                                        <p:strVal val="visible"/>
                                      </p:to>
                                    </p:set>
                                    <p:animEffect transition="in" filter="wipe(up)">
                                      <p:cBhvr>
                                        <p:cTn id="111" dur="500"/>
                                        <p:tgtEl>
                                          <p:spTgt spid="29725"/>
                                        </p:tgtEl>
                                      </p:cBhvr>
                                    </p:animEffect>
                                  </p:childTnLst>
                                </p:cTn>
                              </p:par>
                            </p:childTnLst>
                          </p:cTn>
                        </p:par>
                        <p:par>
                          <p:cTn id="112" fill="hold" nodeType="afterGroup">
                            <p:stCondLst>
                              <p:cond delay="500"/>
                            </p:stCondLst>
                            <p:childTnLst>
                              <p:par>
                                <p:cTn id="113" presetID="22" presetClass="entr" presetSubtype="8" fill="hold" grpId="0" nodeType="afterEffect">
                                  <p:stCondLst>
                                    <p:cond delay="0"/>
                                  </p:stCondLst>
                                  <p:childTnLst>
                                    <p:set>
                                      <p:cBhvr>
                                        <p:cTn id="114" dur="1" fill="hold">
                                          <p:stCondLst>
                                            <p:cond delay="0"/>
                                          </p:stCondLst>
                                        </p:cTn>
                                        <p:tgtEl>
                                          <p:spTgt spid="29726"/>
                                        </p:tgtEl>
                                        <p:attrNameLst>
                                          <p:attrName>style.visibility</p:attrName>
                                        </p:attrNameLst>
                                      </p:cBhvr>
                                      <p:to>
                                        <p:strVal val="visible"/>
                                      </p:to>
                                    </p:set>
                                    <p:animEffect transition="in" filter="wipe(left)">
                                      <p:cBhvr>
                                        <p:cTn id="115" dur="500"/>
                                        <p:tgtEl>
                                          <p:spTgt spid="29726"/>
                                        </p:tgtEl>
                                      </p:cBhvr>
                                    </p:animEffect>
                                  </p:childTnLst>
                                </p:cTn>
                              </p:par>
                            </p:childTnLst>
                          </p:cTn>
                        </p:par>
                      </p:childTnLst>
                    </p:cTn>
                  </p:par>
                  <p:par>
                    <p:cTn id="116" fill="hold" nodeType="clickPar">
                      <p:stCondLst>
                        <p:cond delay="indefinite"/>
                      </p:stCondLst>
                      <p:childTnLst>
                        <p:par>
                          <p:cTn id="117" fill="hold" nodeType="withGroup">
                            <p:stCondLst>
                              <p:cond delay="0"/>
                            </p:stCondLst>
                            <p:childTnLst>
                              <p:par>
                                <p:cTn id="118" presetID="22" presetClass="entr" presetSubtype="1" fill="hold" grpId="0" nodeType="clickEffect">
                                  <p:stCondLst>
                                    <p:cond delay="0"/>
                                  </p:stCondLst>
                                  <p:childTnLst>
                                    <p:set>
                                      <p:cBhvr>
                                        <p:cTn id="119" dur="1" fill="hold">
                                          <p:stCondLst>
                                            <p:cond delay="0"/>
                                          </p:stCondLst>
                                        </p:cTn>
                                        <p:tgtEl>
                                          <p:spTgt spid="29731"/>
                                        </p:tgtEl>
                                        <p:attrNameLst>
                                          <p:attrName>style.visibility</p:attrName>
                                        </p:attrNameLst>
                                      </p:cBhvr>
                                      <p:to>
                                        <p:strVal val="visible"/>
                                      </p:to>
                                    </p:set>
                                    <p:animEffect transition="in" filter="wipe(up)">
                                      <p:cBhvr>
                                        <p:cTn id="120" dur="500"/>
                                        <p:tgtEl>
                                          <p:spTgt spid="29731"/>
                                        </p:tgtEl>
                                      </p:cBhvr>
                                    </p:animEffect>
                                  </p:childTnLst>
                                </p:cTn>
                              </p:par>
                            </p:childTnLst>
                          </p:cTn>
                        </p:par>
                        <p:par>
                          <p:cTn id="121" fill="hold" nodeType="afterGroup">
                            <p:stCondLst>
                              <p:cond delay="500"/>
                            </p:stCondLst>
                            <p:childTnLst>
                              <p:par>
                                <p:cTn id="122" presetID="22" presetClass="entr" presetSubtype="8" fill="hold" grpId="0" nodeType="afterEffect">
                                  <p:stCondLst>
                                    <p:cond delay="0"/>
                                  </p:stCondLst>
                                  <p:childTnLst>
                                    <p:set>
                                      <p:cBhvr>
                                        <p:cTn id="123" dur="1" fill="hold">
                                          <p:stCondLst>
                                            <p:cond delay="0"/>
                                          </p:stCondLst>
                                        </p:cTn>
                                        <p:tgtEl>
                                          <p:spTgt spid="29732"/>
                                        </p:tgtEl>
                                        <p:attrNameLst>
                                          <p:attrName>style.visibility</p:attrName>
                                        </p:attrNameLst>
                                      </p:cBhvr>
                                      <p:to>
                                        <p:strVal val="visible"/>
                                      </p:to>
                                    </p:set>
                                    <p:animEffect transition="in" filter="wipe(left)">
                                      <p:cBhvr>
                                        <p:cTn id="124" dur="500"/>
                                        <p:tgtEl>
                                          <p:spTgt spid="29732"/>
                                        </p:tgtEl>
                                      </p:cBhvr>
                                    </p:animEffect>
                                  </p:childTnLst>
                                </p:cTn>
                              </p:par>
                            </p:childTnLst>
                          </p:cTn>
                        </p:par>
                      </p:childTnLst>
                    </p:cTn>
                  </p:par>
                  <p:par>
                    <p:cTn id="125" fill="hold" nodeType="clickPar">
                      <p:stCondLst>
                        <p:cond delay="indefinite"/>
                      </p:stCondLst>
                      <p:childTnLst>
                        <p:par>
                          <p:cTn id="126" fill="hold" nodeType="withGroup">
                            <p:stCondLst>
                              <p:cond delay="0"/>
                            </p:stCondLst>
                            <p:childTnLst>
                              <p:par>
                                <p:cTn id="127" presetID="22" presetClass="entr" presetSubtype="1" fill="hold" grpId="0" nodeType="clickEffect">
                                  <p:stCondLst>
                                    <p:cond delay="0"/>
                                  </p:stCondLst>
                                  <p:childTnLst>
                                    <p:set>
                                      <p:cBhvr>
                                        <p:cTn id="128" dur="1" fill="hold">
                                          <p:stCondLst>
                                            <p:cond delay="0"/>
                                          </p:stCondLst>
                                        </p:cTn>
                                        <p:tgtEl>
                                          <p:spTgt spid="29733"/>
                                        </p:tgtEl>
                                        <p:attrNameLst>
                                          <p:attrName>style.visibility</p:attrName>
                                        </p:attrNameLst>
                                      </p:cBhvr>
                                      <p:to>
                                        <p:strVal val="visible"/>
                                      </p:to>
                                    </p:set>
                                    <p:animEffect transition="in" filter="wipe(up)">
                                      <p:cBhvr>
                                        <p:cTn id="129" dur="500"/>
                                        <p:tgtEl>
                                          <p:spTgt spid="29733"/>
                                        </p:tgtEl>
                                      </p:cBhvr>
                                    </p:animEffect>
                                  </p:childTnLst>
                                </p:cTn>
                              </p:par>
                            </p:childTnLst>
                          </p:cTn>
                        </p:par>
                        <p:par>
                          <p:cTn id="130" fill="hold" nodeType="afterGroup">
                            <p:stCondLst>
                              <p:cond delay="500"/>
                            </p:stCondLst>
                            <p:childTnLst>
                              <p:par>
                                <p:cTn id="131" presetID="22" presetClass="entr" presetSubtype="8" fill="hold" grpId="0" nodeType="afterEffect">
                                  <p:stCondLst>
                                    <p:cond delay="0"/>
                                  </p:stCondLst>
                                  <p:childTnLst>
                                    <p:set>
                                      <p:cBhvr>
                                        <p:cTn id="132" dur="1" fill="hold">
                                          <p:stCondLst>
                                            <p:cond delay="0"/>
                                          </p:stCondLst>
                                        </p:cTn>
                                        <p:tgtEl>
                                          <p:spTgt spid="29734"/>
                                        </p:tgtEl>
                                        <p:attrNameLst>
                                          <p:attrName>style.visibility</p:attrName>
                                        </p:attrNameLst>
                                      </p:cBhvr>
                                      <p:to>
                                        <p:strVal val="visible"/>
                                      </p:to>
                                    </p:set>
                                    <p:animEffect transition="in" filter="wipe(left)">
                                      <p:cBhvr>
                                        <p:cTn id="133" dur="500"/>
                                        <p:tgtEl>
                                          <p:spTgt spid="29734"/>
                                        </p:tgtEl>
                                      </p:cBhvr>
                                    </p:animEffect>
                                  </p:childTnLst>
                                </p:cTn>
                              </p:par>
                            </p:childTnLst>
                          </p:cTn>
                        </p:par>
                      </p:childTnLst>
                    </p:cTn>
                  </p:par>
                  <p:par>
                    <p:cTn id="134" fill="hold" nodeType="clickPar">
                      <p:stCondLst>
                        <p:cond delay="indefinite"/>
                      </p:stCondLst>
                      <p:childTnLst>
                        <p:par>
                          <p:cTn id="135" fill="hold" nodeType="withGroup">
                            <p:stCondLst>
                              <p:cond delay="0"/>
                            </p:stCondLst>
                            <p:childTnLst>
                              <p:par>
                                <p:cTn id="136" presetID="22" presetClass="entr" presetSubtype="2" fill="hold" grpId="0" nodeType="clickEffect">
                                  <p:stCondLst>
                                    <p:cond delay="0"/>
                                  </p:stCondLst>
                                  <p:childTnLst>
                                    <p:set>
                                      <p:cBhvr>
                                        <p:cTn id="137" dur="1" fill="hold">
                                          <p:stCondLst>
                                            <p:cond delay="0"/>
                                          </p:stCondLst>
                                        </p:cTn>
                                        <p:tgtEl>
                                          <p:spTgt spid="29735"/>
                                        </p:tgtEl>
                                        <p:attrNameLst>
                                          <p:attrName>style.visibility</p:attrName>
                                        </p:attrNameLst>
                                      </p:cBhvr>
                                      <p:to>
                                        <p:strVal val="visible"/>
                                      </p:to>
                                    </p:set>
                                    <p:animEffect transition="in" filter="wipe(right)">
                                      <p:cBhvr>
                                        <p:cTn id="138" dur="500"/>
                                        <p:tgtEl>
                                          <p:spTgt spid="29735"/>
                                        </p:tgtEl>
                                      </p:cBhvr>
                                    </p:animEffect>
                                  </p:childTnLst>
                                </p:cTn>
                              </p:par>
                            </p:childTnLst>
                          </p:cTn>
                        </p:par>
                        <p:par>
                          <p:cTn id="139" fill="hold" nodeType="afterGroup">
                            <p:stCondLst>
                              <p:cond delay="500"/>
                            </p:stCondLst>
                            <p:childTnLst>
                              <p:par>
                                <p:cTn id="140" presetID="22" presetClass="entr" presetSubtype="8" fill="hold" grpId="0" nodeType="afterEffect">
                                  <p:stCondLst>
                                    <p:cond delay="0"/>
                                  </p:stCondLst>
                                  <p:childTnLst>
                                    <p:set>
                                      <p:cBhvr>
                                        <p:cTn id="141" dur="1" fill="hold">
                                          <p:stCondLst>
                                            <p:cond delay="0"/>
                                          </p:stCondLst>
                                        </p:cTn>
                                        <p:tgtEl>
                                          <p:spTgt spid="29736"/>
                                        </p:tgtEl>
                                        <p:attrNameLst>
                                          <p:attrName>style.visibility</p:attrName>
                                        </p:attrNameLst>
                                      </p:cBhvr>
                                      <p:to>
                                        <p:strVal val="visible"/>
                                      </p:to>
                                    </p:set>
                                    <p:animEffect transition="in" filter="wipe(left)">
                                      <p:cBhvr>
                                        <p:cTn id="142" dur="500"/>
                                        <p:tgtEl>
                                          <p:spTgt spid="29736"/>
                                        </p:tgtEl>
                                      </p:cBhvr>
                                    </p:animEffect>
                                  </p:childTnLst>
                                </p:cTn>
                              </p:par>
                            </p:childTnLst>
                          </p:cTn>
                        </p:par>
                      </p:childTnLst>
                    </p:cTn>
                  </p:par>
                  <p:par>
                    <p:cTn id="143" fill="hold" nodeType="clickPar">
                      <p:stCondLst>
                        <p:cond delay="indefinite"/>
                      </p:stCondLst>
                      <p:childTnLst>
                        <p:par>
                          <p:cTn id="144" fill="hold" nodeType="withGroup">
                            <p:stCondLst>
                              <p:cond delay="0"/>
                            </p:stCondLst>
                            <p:childTnLst>
                              <p:par>
                                <p:cTn id="145" presetID="22" presetClass="entr" presetSubtype="1" fill="hold" grpId="0" nodeType="clickEffect">
                                  <p:stCondLst>
                                    <p:cond delay="0"/>
                                  </p:stCondLst>
                                  <p:childTnLst>
                                    <p:set>
                                      <p:cBhvr>
                                        <p:cTn id="146" dur="1" fill="hold">
                                          <p:stCondLst>
                                            <p:cond delay="0"/>
                                          </p:stCondLst>
                                        </p:cTn>
                                        <p:tgtEl>
                                          <p:spTgt spid="29737"/>
                                        </p:tgtEl>
                                        <p:attrNameLst>
                                          <p:attrName>style.visibility</p:attrName>
                                        </p:attrNameLst>
                                      </p:cBhvr>
                                      <p:to>
                                        <p:strVal val="visible"/>
                                      </p:to>
                                    </p:set>
                                    <p:animEffect transition="in" filter="wipe(up)">
                                      <p:cBhvr>
                                        <p:cTn id="147" dur="500"/>
                                        <p:tgtEl>
                                          <p:spTgt spid="29737"/>
                                        </p:tgtEl>
                                      </p:cBhvr>
                                    </p:animEffect>
                                  </p:childTnLst>
                                </p:cTn>
                              </p:par>
                            </p:childTnLst>
                          </p:cTn>
                        </p:par>
                        <p:par>
                          <p:cTn id="148" fill="hold" nodeType="afterGroup">
                            <p:stCondLst>
                              <p:cond delay="500"/>
                            </p:stCondLst>
                            <p:childTnLst>
                              <p:par>
                                <p:cTn id="149" presetID="22" presetClass="entr" presetSubtype="8" fill="hold" grpId="0" nodeType="afterEffect">
                                  <p:stCondLst>
                                    <p:cond delay="0"/>
                                  </p:stCondLst>
                                  <p:childTnLst>
                                    <p:set>
                                      <p:cBhvr>
                                        <p:cTn id="150" dur="1" fill="hold">
                                          <p:stCondLst>
                                            <p:cond delay="0"/>
                                          </p:stCondLst>
                                        </p:cTn>
                                        <p:tgtEl>
                                          <p:spTgt spid="29738"/>
                                        </p:tgtEl>
                                        <p:attrNameLst>
                                          <p:attrName>style.visibility</p:attrName>
                                        </p:attrNameLst>
                                      </p:cBhvr>
                                      <p:to>
                                        <p:strVal val="visible"/>
                                      </p:to>
                                    </p:set>
                                    <p:animEffect transition="in" filter="wipe(left)">
                                      <p:cBhvr>
                                        <p:cTn id="151" dur="500"/>
                                        <p:tgtEl>
                                          <p:spTgt spid="29738"/>
                                        </p:tgtEl>
                                      </p:cBhvr>
                                    </p:animEffect>
                                  </p:childTnLst>
                                </p:cTn>
                              </p:par>
                            </p:childTnLst>
                          </p:cTn>
                        </p:par>
                      </p:childTnLst>
                    </p:cTn>
                  </p:par>
                  <p:par>
                    <p:cTn id="152" fill="hold" nodeType="clickPar">
                      <p:stCondLst>
                        <p:cond delay="indefinite"/>
                      </p:stCondLst>
                      <p:childTnLst>
                        <p:par>
                          <p:cTn id="153" fill="hold" nodeType="withGroup">
                            <p:stCondLst>
                              <p:cond delay="0"/>
                            </p:stCondLst>
                            <p:childTnLst>
                              <p:par>
                                <p:cTn id="154" presetID="22" presetClass="entr" presetSubtype="1" fill="hold" grpId="0" nodeType="clickEffect">
                                  <p:stCondLst>
                                    <p:cond delay="0"/>
                                  </p:stCondLst>
                                  <p:childTnLst>
                                    <p:set>
                                      <p:cBhvr>
                                        <p:cTn id="155" dur="1" fill="hold">
                                          <p:stCondLst>
                                            <p:cond delay="0"/>
                                          </p:stCondLst>
                                        </p:cTn>
                                        <p:tgtEl>
                                          <p:spTgt spid="29739"/>
                                        </p:tgtEl>
                                        <p:attrNameLst>
                                          <p:attrName>style.visibility</p:attrName>
                                        </p:attrNameLst>
                                      </p:cBhvr>
                                      <p:to>
                                        <p:strVal val="visible"/>
                                      </p:to>
                                    </p:set>
                                    <p:animEffect transition="in" filter="wipe(up)">
                                      <p:cBhvr>
                                        <p:cTn id="156" dur="500"/>
                                        <p:tgtEl>
                                          <p:spTgt spid="29739"/>
                                        </p:tgtEl>
                                      </p:cBhvr>
                                    </p:animEffect>
                                  </p:childTnLst>
                                </p:cTn>
                              </p:par>
                            </p:childTnLst>
                          </p:cTn>
                        </p:par>
                        <p:par>
                          <p:cTn id="157" fill="hold" nodeType="afterGroup">
                            <p:stCondLst>
                              <p:cond delay="500"/>
                            </p:stCondLst>
                            <p:childTnLst>
                              <p:par>
                                <p:cTn id="158" presetID="22" presetClass="entr" presetSubtype="8" fill="hold" grpId="0" nodeType="afterEffect">
                                  <p:stCondLst>
                                    <p:cond delay="0"/>
                                  </p:stCondLst>
                                  <p:childTnLst>
                                    <p:set>
                                      <p:cBhvr>
                                        <p:cTn id="159" dur="1" fill="hold">
                                          <p:stCondLst>
                                            <p:cond delay="0"/>
                                          </p:stCondLst>
                                        </p:cTn>
                                        <p:tgtEl>
                                          <p:spTgt spid="29740"/>
                                        </p:tgtEl>
                                        <p:attrNameLst>
                                          <p:attrName>style.visibility</p:attrName>
                                        </p:attrNameLst>
                                      </p:cBhvr>
                                      <p:to>
                                        <p:strVal val="visible"/>
                                      </p:to>
                                    </p:set>
                                    <p:animEffect transition="in" filter="wipe(left)">
                                      <p:cBhvr>
                                        <p:cTn id="160" dur="500"/>
                                        <p:tgtEl>
                                          <p:spTgt spid="29740"/>
                                        </p:tgtEl>
                                      </p:cBhvr>
                                    </p:animEffect>
                                  </p:childTnLst>
                                </p:cTn>
                              </p:par>
                            </p:childTnLst>
                          </p:cTn>
                        </p:par>
                      </p:childTnLst>
                    </p:cTn>
                  </p:par>
                  <p:par>
                    <p:cTn id="161" fill="hold" nodeType="clickPar">
                      <p:stCondLst>
                        <p:cond delay="indefinite"/>
                      </p:stCondLst>
                      <p:childTnLst>
                        <p:par>
                          <p:cTn id="162" fill="hold" nodeType="withGroup">
                            <p:stCondLst>
                              <p:cond delay="0"/>
                            </p:stCondLst>
                            <p:childTnLst>
                              <p:par>
                                <p:cTn id="163" presetID="22" presetClass="entr" presetSubtype="8" fill="hold" grpId="0" nodeType="clickEffect">
                                  <p:stCondLst>
                                    <p:cond delay="0"/>
                                  </p:stCondLst>
                                  <p:childTnLst>
                                    <p:set>
                                      <p:cBhvr>
                                        <p:cTn id="164" dur="1" fill="hold">
                                          <p:stCondLst>
                                            <p:cond delay="0"/>
                                          </p:stCondLst>
                                        </p:cTn>
                                        <p:tgtEl>
                                          <p:spTgt spid="29742"/>
                                        </p:tgtEl>
                                        <p:attrNameLst>
                                          <p:attrName>style.visibility</p:attrName>
                                        </p:attrNameLst>
                                      </p:cBhvr>
                                      <p:to>
                                        <p:strVal val="visible"/>
                                      </p:to>
                                    </p:set>
                                    <p:animEffect transition="in" filter="wipe(left)">
                                      <p:cBhvr>
                                        <p:cTn id="165" dur="500"/>
                                        <p:tgtEl>
                                          <p:spTgt spid="29742"/>
                                        </p:tgtEl>
                                      </p:cBhvr>
                                    </p:animEffect>
                                  </p:childTnLst>
                                </p:cTn>
                              </p:par>
                            </p:childTnLst>
                          </p:cTn>
                        </p:par>
                        <p:par>
                          <p:cTn id="166" fill="hold" nodeType="afterGroup">
                            <p:stCondLst>
                              <p:cond delay="500"/>
                            </p:stCondLst>
                            <p:childTnLst>
                              <p:par>
                                <p:cTn id="167" presetID="22" presetClass="entr" presetSubtype="8" fill="hold" grpId="0" nodeType="afterEffect">
                                  <p:stCondLst>
                                    <p:cond delay="0"/>
                                  </p:stCondLst>
                                  <p:childTnLst>
                                    <p:set>
                                      <p:cBhvr>
                                        <p:cTn id="168" dur="1" fill="hold">
                                          <p:stCondLst>
                                            <p:cond delay="0"/>
                                          </p:stCondLst>
                                        </p:cTn>
                                        <p:tgtEl>
                                          <p:spTgt spid="29741"/>
                                        </p:tgtEl>
                                        <p:attrNameLst>
                                          <p:attrName>style.visibility</p:attrName>
                                        </p:attrNameLst>
                                      </p:cBhvr>
                                      <p:to>
                                        <p:strVal val="visible"/>
                                      </p:to>
                                    </p:set>
                                    <p:animEffect transition="in" filter="wipe(left)">
                                      <p:cBhvr>
                                        <p:cTn id="169" dur="500"/>
                                        <p:tgtEl>
                                          <p:spTgt spid="297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706" grpId="0" animBg="1"/>
      <p:bldP spid="29707" grpId="0"/>
      <p:bldP spid="29708" grpId="0" animBg="1"/>
      <p:bldP spid="29709" grpId="0"/>
      <p:bldP spid="29710" grpId="0" animBg="1"/>
      <p:bldP spid="29712" grpId="0" animBg="1"/>
      <p:bldP spid="29713" grpId="0"/>
      <p:bldP spid="29714" grpId="0" animBg="1"/>
      <p:bldP spid="29715" grpId="0"/>
      <p:bldP spid="29716" grpId="0" animBg="1"/>
      <p:bldP spid="29717" grpId="0"/>
      <p:bldP spid="29718" grpId="0" animBg="1"/>
      <p:bldP spid="29719" grpId="0"/>
      <p:bldP spid="29720" grpId="0" animBg="1"/>
      <p:bldP spid="29723" grpId="0" animBg="1"/>
      <p:bldP spid="29724" grpId="0"/>
      <p:bldP spid="29725" grpId="0" animBg="1"/>
      <p:bldP spid="29726" grpId="0"/>
      <p:bldP spid="29727" grpId="0" animBg="1"/>
      <p:bldP spid="29728" grpId="0"/>
      <p:bldP spid="29729" grpId="0" animBg="1"/>
      <p:bldP spid="29730" grpId="0"/>
      <p:bldP spid="29711" grpId="0"/>
      <p:bldP spid="29721" grpId="0"/>
      <p:bldP spid="29731" grpId="0" animBg="1"/>
      <p:bldP spid="29732" grpId="0"/>
      <p:bldP spid="29733" grpId="0" animBg="1"/>
      <p:bldP spid="29734" grpId="0"/>
      <p:bldP spid="29735" grpId="0" animBg="1"/>
      <p:bldP spid="29736" grpId="0"/>
      <p:bldP spid="29737" grpId="0" animBg="1"/>
      <p:bldP spid="29738" grpId="0"/>
      <p:bldP spid="29739" grpId="0" animBg="1"/>
      <p:bldP spid="29740" grpId="0"/>
      <p:bldP spid="29741" grpId="0"/>
      <p:bldP spid="29742" grpId="0" animBg="1"/>
      <p:bldP spid="29744" grpId="0" build="p"/>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81" name="Picture 2" descr="2corinthians4_7-tex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219" name="Rectangle 3"/>
          <p:cNvSpPr>
            <a:spLocks noGrp="1" noChangeArrowheads="1"/>
          </p:cNvSpPr>
          <p:nvPr>
            <p:ph type="title" idx="4294967295"/>
          </p:nvPr>
        </p:nvSpPr>
        <p:spPr>
          <a:xfrm>
            <a:off x="3886200" y="0"/>
            <a:ext cx="5257800" cy="2057400"/>
          </a:xfrm>
          <a:effectLst>
            <a:outerShdw blurRad="63500" dist="35921" dir="2700000" algn="ctr" rotWithShape="0">
              <a:schemeClr val="tx2">
                <a:alpha val="74998"/>
              </a:schemeClr>
            </a:outerShdw>
          </a:effectLst>
        </p:spPr>
        <p:txBody>
          <a:bodyPr/>
          <a:lstStyle/>
          <a:p>
            <a:pPr eaLnBrk="1" hangingPunct="1">
              <a:defRPr/>
            </a:pPr>
            <a:r>
              <a:rPr lang="ar-JO" sz="4800" b="1" dirty="0">
                <a:solidFill>
                  <a:schemeClr val="bg1"/>
                </a:solidFill>
                <a:latin typeface="Arial"/>
                <a:cs typeface="Arial"/>
              </a:rPr>
              <a:t>هناك سبب لتسميتها بالمواهب</a:t>
            </a:r>
            <a:endParaRPr lang="en-US" sz="4800" b="1" dirty="0">
              <a:latin typeface="Arial"/>
              <a:cs typeface="Arial"/>
            </a:endParaRPr>
          </a:p>
        </p:txBody>
      </p:sp>
    </p:spTree>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2"/>
          <p:cNvSpPr>
            <a:spLocks noGrp="1" noChangeArrowheads="1"/>
          </p:cNvSpPr>
          <p:nvPr>
            <p:ph type="title"/>
          </p:nvPr>
        </p:nvSpPr>
        <p:spPr>
          <a:xfrm>
            <a:off x="990600" y="2438400"/>
            <a:ext cx="7543800" cy="4191000"/>
          </a:xfrm>
        </p:spPr>
        <p:txBody>
          <a:bodyPr/>
          <a:lstStyle/>
          <a:p>
            <a:pPr eaLnBrk="1" hangingPunct="1">
              <a:defRPr/>
            </a:pPr>
            <a:r>
              <a:rPr lang="ar-JO" sz="8800" b="1" dirty="0">
                <a:latin typeface="Arial" panose="020B0604020202020204" pitchFamily="34" charset="0"/>
                <a:cs typeface="Arial" panose="020B0604020202020204" pitchFamily="34" charset="0"/>
              </a:rPr>
              <a:t>هل يمكن أن يحصل المؤمن على أكثر من موهبة؟</a:t>
            </a:r>
            <a:endParaRPr lang="en-US" sz="8800" b="1" dirty="0">
              <a:latin typeface="Arial" panose="020B0604020202020204" pitchFamily="34" charset="0"/>
              <a:cs typeface="Arial" panose="020B0604020202020204" pitchFamily="34" charset="0"/>
            </a:endParaRPr>
          </a:p>
        </p:txBody>
      </p:sp>
    </p:spTree>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6977" name="Picture 2" descr="e_learning_prt_m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059" name="Rectangle 3"/>
          <p:cNvSpPr>
            <a:spLocks noGrp="1" noChangeArrowheads="1"/>
          </p:cNvSpPr>
          <p:nvPr>
            <p:ph type="ctrTitle"/>
          </p:nvPr>
        </p:nvSpPr>
        <p:spPr>
          <a:xfrm>
            <a:off x="914400" y="533400"/>
            <a:ext cx="8153400" cy="838200"/>
          </a:xfrm>
          <a:effectLst>
            <a:outerShdw blurRad="63500" dist="107763" dir="8100000" algn="ctr" rotWithShape="0">
              <a:schemeClr val="tx2">
                <a:alpha val="74998"/>
              </a:schemeClr>
            </a:outerShdw>
          </a:effectLst>
        </p:spPr>
        <p:txBody>
          <a:bodyPr/>
          <a:lstStyle/>
          <a:p>
            <a:pPr eaLnBrk="1" hangingPunct="1">
              <a:defRPr/>
            </a:pPr>
            <a:r>
              <a:rPr lang="ar-JO" sz="4800" b="1" dirty="0">
                <a:solidFill>
                  <a:schemeClr val="bg1"/>
                </a:solidFill>
                <a:latin typeface="Arial"/>
                <a:cs typeface="Arial"/>
              </a:rPr>
              <a:t>وجهتا نظر حول الموهبة</a:t>
            </a:r>
            <a:endParaRPr lang="en-US" sz="5400" dirty="0">
              <a:solidFill>
                <a:schemeClr val="bg1"/>
              </a:solidFill>
              <a:latin typeface="Arial"/>
              <a:cs typeface="Arial"/>
            </a:endParaRPr>
          </a:p>
        </p:txBody>
      </p:sp>
      <p:sp>
        <p:nvSpPr>
          <p:cNvPr id="45061" name="Rectangle 5"/>
          <p:cNvSpPr>
            <a:spLocks noChangeArrowheads="1"/>
          </p:cNvSpPr>
          <p:nvPr/>
        </p:nvSpPr>
        <p:spPr bwMode="auto">
          <a:xfrm>
            <a:off x="5029200" y="1524000"/>
            <a:ext cx="3581400" cy="1066800"/>
          </a:xfrm>
          <a:prstGeom prst="rect">
            <a:avLst/>
          </a:prstGeom>
          <a:noFill/>
          <a:ln>
            <a:noFill/>
          </a:ln>
          <a:effectLst>
            <a:outerShdw blurRad="63500" dist="107763" dir="8100000" algn="ctr" rotWithShape="0">
              <a:schemeClr val="bg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a:ea typeface="ＭＳ Ｐゴシック" charset="0"/>
                <a:cs typeface="Arial"/>
              </a:rPr>
              <a:t>يحصل المؤمنون على عدة مواهب</a:t>
            </a:r>
            <a:endParaRPr kumimoji="0" lang="en-US" sz="32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45062" name="Rectangle 6"/>
          <p:cNvSpPr>
            <a:spLocks noChangeArrowheads="1"/>
          </p:cNvSpPr>
          <p:nvPr/>
        </p:nvSpPr>
        <p:spPr bwMode="auto">
          <a:xfrm>
            <a:off x="8575675" y="0"/>
            <a:ext cx="565150" cy="457200"/>
          </a:xfrm>
          <a:prstGeom prst="rect">
            <a:avLst/>
          </a:prstGeom>
          <a:noFill/>
          <a:ln>
            <a:noFill/>
          </a:ln>
          <a:effectLst/>
          <a:extLst>
            <a:ext uri="{909E8E84-426E-40dd-AFC4-6F175D3DCCD1}">
              <a14:hiddenFill xmlns:a14="http://schemas.microsoft.com/office/drawing/2010/main" xmlns="">
                <a:gradFill rotWithShape="0">
                  <a:gsLst>
                    <a:gs pos="0">
                      <a:schemeClr val="bg1"/>
                    </a:gs>
                    <a:gs pos="100000">
                      <a:schemeClr val="bg1">
                        <a:gamma/>
                        <a:shade val="46275"/>
                        <a:invGamma/>
                      </a:schemeClr>
                    </a:gs>
                  </a:gsLst>
                  <a:path path="shape">
                    <a:fillToRect l="50000" t="50000" r="50000" b="50000"/>
                  </a:path>
                </a:gra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5921" dir="2700000" algn="ctr" rotWithShape="0">
                    <a:srgbClr val="DDDDDD">
                      <a:alpha val="74998"/>
                    </a:srgbClr>
                  </a:outerShdw>
                </a:effectLst>
              </a14:hiddenEffects>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44</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5063" name="Rectangle 7"/>
          <p:cNvSpPr>
            <a:spLocks noChangeArrowheads="1"/>
          </p:cNvSpPr>
          <p:nvPr/>
        </p:nvSpPr>
        <p:spPr bwMode="auto">
          <a:xfrm>
            <a:off x="990600" y="2971800"/>
            <a:ext cx="3581400" cy="2286000"/>
          </a:xfrm>
          <a:prstGeom prst="rect">
            <a:avLst/>
          </a:prstGeom>
          <a:noFill/>
          <a:ln>
            <a:noFill/>
          </a:ln>
          <a:effectLst>
            <a:outerShdw blurRad="63500" dist="107763" dir="8100000" algn="ctr" rotWithShape="0">
              <a:schemeClr val="bg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a:ea typeface="ＭＳ Ｐゴシック" charset="0"/>
                <a:cs typeface="Arial"/>
              </a:rPr>
              <a:t>1. موهبة (مفرد)</a:t>
            </a:r>
          </a:p>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a:ea typeface="ＭＳ Ｐゴシック" charset="0"/>
                <a:cs typeface="Arial"/>
              </a:rPr>
              <a:t>2. عضو في الجسد</a:t>
            </a:r>
          </a:p>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a:ea typeface="ＭＳ Ｐゴシック" charset="0"/>
                <a:cs typeface="Arial"/>
              </a:rPr>
              <a:t>3. مركز</a:t>
            </a:r>
            <a:endParaRPr kumimoji="0" lang="en-US" sz="32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45064" name="Rectangle 8"/>
          <p:cNvSpPr>
            <a:spLocks noChangeArrowheads="1"/>
          </p:cNvSpPr>
          <p:nvPr/>
        </p:nvSpPr>
        <p:spPr bwMode="auto">
          <a:xfrm>
            <a:off x="5029200" y="2971800"/>
            <a:ext cx="3581400" cy="2286000"/>
          </a:xfrm>
          <a:prstGeom prst="rect">
            <a:avLst/>
          </a:prstGeom>
          <a:noFill/>
          <a:ln>
            <a:noFill/>
          </a:ln>
          <a:effectLst>
            <a:outerShdw blurRad="63500" dist="107763" dir="8100000" algn="ctr" rotWithShape="0">
              <a:schemeClr val="bg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lstStyle/>
          <a:p>
            <a:pPr marL="0" marR="0" lvl="0" indent="0" algn="r" defTabSz="914400" rtl="1" eaLnBrk="1" fontAlgn="base" latinLnBrk="0" hangingPunct="1">
              <a:lnSpc>
                <a:spcPct val="100000"/>
              </a:lnSpc>
              <a:spcBef>
                <a:spcPct val="2000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a:ea typeface="ＭＳ Ｐゴシック" charset="0"/>
                <a:cs typeface="Arial"/>
              </a:rPr>
              <a:t>1. موهبة (</a:t>
            </a:r>
            <a:r>
              <a:rPr kumimoji="0" lang="en-US" sz="3200" b="1" i="0" u="none" strike="noStrike" kern="1200" cap="none" spc="0" normalizeH="0" baseline="0" noProof="0" dirty="0">
                <a:ln>
                  <a:noFill/>
                </a:ln>
                <a:solidFill>
                  <a:srgbClr val="000000"/>
                </a:solidFill>
                <a:effectLst/>
                <a:uLnTx/>
                <a:uFillTx/>
                <a:latin typeface="Arial"/>
                <a:ea typeface="ＭＳ Ｐゴシック" charset="0"/>
                <a:cs typeface="Arial"/>
              </a:rPr>
              <a:t>(A</a:t>
            </a:r>
          </a:p>
          <a:p>
            <a:pPr marL="0" marR="0" lvl="0" indent="0" algn="r" defTabSz="914400" rtl="1" eaLnBrk="1" fontAlgn="base" latinLnBrk="0" hangingPunct="1">
              <a:lnSpc>
                <a:spcPct val="100000"/>
              </a:lnSpc>
              <a:spcBef>
                <a:spcPct val="2000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a:ea typeface="ＭＳ Ｐゴシック" charset="0"/>
                <a:cs typeface="Arial"/>
              </a:rPr>
              <a:t>2. رموز</a:t>
            </a:r>
          </a:p>
          <a:p>
            <a:pPr marL="0" marR="0" lvl="0" indent="0" algn="r" defTabSz="914400" rtl="1" eaLnBrk="1" fontAlgn="base" latinLnBrk="0" hangingPunct="1">
              <a:lnSpc>
                <a:spcPct val="100000"/>
              </a:lnSpc>
              <a:spcBef>
                <a:spcPct val="2000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a:ea typeface="ＭＳ Ｐゴシック" charset="0"/>
                <a:cs typeface="Arial"/>
              </a:rPr>
              <a:t>3. </a:t>
            </a:r>
            <a:r>
              <a:rPr kumimoji="0" lang="en-US" sz="3200" b="1" i="0" u="none" strike="noStrike" kern="1200" cap="none" spc="0" normalizeH="0" baseline="0" noProof="0" dirty="0">
                <a:ln>
                  <a:noFill/>
                </a:ln>
                <a:solidFill>
                  <a:srgbClr val="000000"/>
                </a:solidFill>
                <a:effectLst/>
                <a:uLnTx/>
                <a:uFillTx/>
                <a:latin typeface="Arial"/>
                <a:ea typeface="ＭＳ Ｐゴシック" charset="0"/>
                <a:cs typeface="Arial"/>
              </a:rPr>
              <a:t>NIV</a:t>
            </a:r>
          </a:p>
          <a:p>
            <a:pPr marL="0" marR="0" lvl="0" indent="0" algn="r" defTabSz="914400" rtl="1" eaLnBrk="1" fontAlgn="base" latinLnBrk="0" hangingPunct="1">
              <a:lnSpc>
                <a:spcPct val="100000"/>
              </a:lnSpc>
              <a:spcBef>
                <a:spcPct val="2000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a:ea typeface="ＭＳ Ｐゴシック" charset="0"/>
                <a:cs typeface="Arial"/>
              </a:rPr>
              <a:t>4. أمثلة العهد الجديد</a:t>
            </a:r>
          </a:p>
        </p:txBody>
      </p:sp>
      <p:sp>
        <p:nvSpPr>
          <p:cNvPr id="45065" name="Rectangle 9"/>
          <p:cNvSpPr>
            <a:spLocks noChangeArrowheads="1"/>
          </p:cNvSpPr>
          <p:nvPr/>
        </p:nvSpPr>
        <p:spPr bwMode="auto">
          <a:xfrm>
            <a:off x="914400" y="1524000"/>
            <a:ext cx="3581400" cy="1066800"/>
          </a:xfrm>
          <a:prstGeom prst="rect">
            <a:avLst/>
          </a:prstGeom>
          <a:noFill/>
          <a:ln>
            <a:noFill/>
          </a:ln>
          <a:effectLst>
            <a:outerShdw blurRad="63500" dist="107763" dir="8100000" algn="ctr" rotWithShape="0">
              <a:schemeClr val="bg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a:ea typeface="ＭＳ Ｐゴシック" charset="0"/>
                <a:cs typeface="Arial"/>
              </a:rPr>
              <a:t>يحصل المؤمن على موهبة واحدة</a:t>
            </a:r>
            <a:endParaRPr kumimoji="0" lang="en-US" sz="32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506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5063">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5063">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5063">
                                            <p:txEl>
                                              <p:pRg st="2" end="2"/>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4506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5064">
                                            <p:txEl>
                                              <p:pRg st="0" end="0"/>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45064">
                                            <p:txEl>
                                              <p:pRg st="1" end="1"/>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45064">
                                            <p:txEl>
                                              <p:pRg st="2" end="2"/>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45064">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61" grpId="0"/>
      <p:bldP spid="45063" grpId="0" build="p"/>
      <p:bldP spid="45064" grpId="0" build="p"/>
      <p:bldP spid="45065" grpId="0" build="p"/>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4609" name="Picture 2" descr="puzzlepiecema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591050" y="0"/>
            <a:ext cx="45529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24610" name="Picture 3" descr="dove"/>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773988" y="0"/>
            <a:ext cx="1370012"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4611" name="Rectangle 4"/>
          <p:cNvSpPr>
            <a:spLocks noGrp="1" noChangeArrowheads="1"/>
          </p:cNvSpPr>
          <p:nvPr>
            <p:ph type="title" idx="4294967295"/>
          </p:nvPr>
        </p:nvSpPr>
        <p:spPr>
          <a:xfrm>
            <a:off x="152400" y="457200"/>
            <a:ext cx="4114800" cy="5029200"/>
          </a:xfrm>
        </p:spPr>
        <p:txBody>
          <a:bodyPr/>
          <a:lstStyle/>
          <a:p>
            <a:pPr eaLnBrk="1" hangingPunct="1"/>
            <a:r>
              <a:rPr lang="ar-JO" sz="4400" b="0" dirty="0">
                <a:latin typeface="Arial" panose="020B0604020202020204" pitchFamily="34" charset="0"/>
                <a:cs typeface="Arial" panose="020B0604020202020204" pitchFamily="34" charset="0"/>
              </a:rPr>
              <a:t>1. أحد الأدلة على عمل الروح القدس </a:t>
            </a:r>
            <a:br>
              <a:rPr lang="ar-JO" sz="4400" b="0" dirty="0">
                <a:latin typeface="Arial" panose="020B0604020202020204" pitchFamily="34" charset="0"/>
                <a:cs typeface="Arial" panose="020B0604020202020204" pitchFamily="34" charset="0"/>
              </a:rPr>
            </a:br>
            <a:r>
              <a:rPr lang="ar-JO" sz="4400" b="0" dirty="0">
                <a:latin typeface="Arial" panose="020B0604020202020204" pitchFamily="34" charset="0"/>
                <a:cs typeface="Arial" panose="020B0604020202020204" pitchFamily="34" charset="0"/>
              </a:rPr>
              <a:t>في حياتك هو </a:t>
            </a:r>
            <a:br>
              <a:rPr lang="ar-JO" sz="4400" b="0" dirty="0">
                <a:latin typeface="Arial" panose="020B0604020202020204" pitchFamily="34" charset="0"/>
                <a:cs typeface="Arial" panose="020B0604020202020204" pitchFamily="34" charset="0"/>
              </a:rPr>
            </a:br>
            <a:r>
              <a:rPr lang="ar-JO" sz="4400" b="0" dirty="0">
                <a:solidFill>
                  <a:srgbClr val="FFFF00"/>
                </a:solidFill>
                <a:latin typeface="Arial" panose="020B0604020202020204" pitchFamily="34" charset="0"/>
                <a:cs typeface="Arial" panose="020B0604020202020204" pitchFamily="34" charset="0"/>
              </a:rPr>
              <a:t>موهبتك</a:t>
            </a:r>
            <a:r>
              <a:rPr lang="ar-JO" sz="4400" b="0" dirty="0">
                <a:latin typeface="Arial" panose="020B0604020202020204" pitchFamily="34" charset="0"/>
                <a:cs typeface="Arial" panose="020B0604020202020204" pitchFamily="34" charset="0"/>
              </a:rPr>
              <a:t> الروحية     (1 كو 12: 7-11).</a:t>
            </a:r>
            <a:endParaRPr lang="en-US" dirty="0">
              <a:latin typeface="Arial" panose="020B0604020202020204" pitchFamily="34" charset="0"/>
              <a:cs typeface="Arial" panose="020B0604020202020204" pitchFamily="34" charset="0"/>
            </a:endParaRPr>
          </a:p>
        </p:txBody>
      </p:sp>
      <p:sp>
        <p:nvSpPr>
          <p:cNvPr id="324612" name="Rectangle 5"/>
          <p:cNvSpPr>
            <a:spLocks noChangeArrowheads="1"/>
          </p:cNvSpPr>
          <p:nvPr/>
        </p:nvSpPr>
        <p:spPr bwMode="auto">
          <a:xfrm>
            <a:off x="4648200" y="5715000"/>
            <a:ext cx="44958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2400" b="1" i="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لقد أُعطي لكل واحد منا موهبة روحية حتى يساعد بعضنا بعضًا (1كو 12: 7)</a:t>
            </a:r>
            <a:endParaRPr kumimoji="0" lang="en-US" sz="2000" b="1" i="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4" name="Rectangle 2"/>
          <p:cNvSpPr>
            <a:spLocks noGrp="1" noChangeArrowheads="1"/>
          </p:cNvSpPr>
          <p:nvPr>
            <p:ph type="ctrTitle"/>
          </p:nvPr>
        </p:nvSpPr>
        <p:spPr>
          <a:xfrm>
            <a:off x="0" y="304800"/>
            <a:ext cx="9144000" cy="1524000"/>
          </a:xfrm>
          <a:effectLst>
            <a:outerShdw blurRad="63500" dist="35921" dir="2700000" algn="ctr" rotWithShape="0">
              <a:srgbClr val="FFFFFF">
                <a:alpha val="74998"/>
              </a:srgbClr>
            </a:outerShdw>
          </a:effectLst>
        </p:spPr>
        <p:txBody>
          <a:bodyPr/>
          <a:lstStyle/>
          <a:p>
            <a:pPr algn="ctr" eaLnBrk="1" hangingPunct="1">
              <a:defRPr/>
            </a:pPr>
            <a:r>
              <a:rPr lang="ar-JO" b="0" dirty="0">
                <a:latin typeface="Arial" panose="020B0604020202020204" pitchFamily="34" charset="0"/>
                <a:cs typeface="Arial" panose="020B0604020202020204" pitchFamily="34" charset="0"/>
              </a:rPr>
              <a:t>تباينات المواهب الكلامية</a:t>
            </a:r>
            <a:endParaRPr lang="en-US" dirty="0">
              <a:latin typeface="Arial" panose="020B0604020202020204" pitchFamily="34" charset="0"/>
              <a:cs typeface="Arial" panose="020B0604020202020204" pitchFamily="34" charset="0"/>
            </a:endParaRPr>
          </a:p>
        </p:txBody>
      </p:sp>
      <p:sp>
        <p:nvSpPr>
          <p:cNvPr id="248835" name="Rectangle 3"/>
          <p:cNvSpPr>
            <a:spLocks noChangeArrowheads="1"/>
          </p:cNvSpPr>
          <p:nvPr/>
        </p:nvSpPr>
        <p:spPr bwMode="auto">
          <a:xfrm>
            <a:off x="8578850" y="0"/>
            <a:ext cx="565150" cy="457200"/>
          </a:xfrm>
          <a:prstGeom prst="rect">
            <a:avLst/>
          </a:prstGeom>
          <a:gradFill rotWithShape="0">
            <a:gsLst>
              <a:gs pos="0">
                <a:schemeClr val="bg1"/>
              </a:gs>
              <a:gs pos="100000">
                <a:schemeClr val="bg1">
                  <a:gamma/>
                  <a:shade val="46275"/>
                  <a:invGamma/>
                </a:schemeClr>
              </a:gs>
            </a:gsLst>
            <a:path path="shape">
              <a:fillToRect l="50000" t="50000" r="50000" b="50000"/>
            </a:path>
          </a:grad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47</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graphicFrame>
        <p:nvGraphicFramePr>
          <p:cNvPr id="248836" name="Group 4"/>
          <p:cNvGraphicFramePr>
            <a:graphicFrameLocks noGrp="1"/>
          </p:cNvGraphicFramePr>
          <p:nvPr/>
        </p:nvGraphicFramePr>
        <p:xfrm>
          <a:off x="0" y="1600200"/>
          <a:ext cx="9144000" cy="4165918"/>
        </p:xfrm>
        <a:graphic>
          <a:graphicData uri="http://schemas.openxmlformats.org/drawingml/2006/table">
            <a:tbl>
              <a:tblPr/>
              <a:tblGrid>
                <a:gridCol w="14478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905000">
                  <a:extLst>
                    <a:ext uri="{9D8B030D-6E8A-4147-A177-3AD203B41FA5}">
                      <a16:colId xmlns:a16="http://schemas.microsoft.com/office/drawing/2014/main" val="20002"/>
                    </a:ext>
                  </a:extLst>
                </a:gridCol>
                <a:gridCol w="2057400">
                  <a:extLst>
                    <a:ext uri="{9D8B030D-6E8A-4147-A177-3AD203B41FA5}">
                      <a16:colId xmlns:a16="http://schemas.microsoft.com/office/drawing/2014/main" val="20003"/>
                    </a:ext>
                  </a:extLst>
                </a:gridCol>
                <a:gridCol w="2209800">
                  <a:extLst>
                    <a:ext uri="{9D8B030D-6E8A-4147-A177-3AD203B41FA5}">
                      <a16:colId xmlns:a16="http://schemas.microsoft.com/office/drawing/2014/main" val="20004"/>
                    </a:ext>
                  </a:extLst>
                </a:gridCol>
              </a:tblGrid>
              <a:tr h="533400">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endParaRPr kumimoji="0" lang="en-US" sz="2000" b="1" i="0" u="none" strike="noStrike" cap="none" normalizeH="0" baseline="0" dirty="0">
                        <a:ln>
                          <a:noFill/>
                        </a:ln>
                        <a:solidFill>
                          <a:srgbClr val="FFFFFF"/>
                        </a:solidFill>
                        <a:effectLst/>
                        <a:latin typeface="Arial" panose="020B0604020202020204" pitchFamily="34"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hlink"/>
                        </a:gs>
                        <a:gs pos="100000">
                          <a:schemeClr val="hlink">
                            <a:gamma/>
                            <a:tint val="100000"/>
                            <a:invGamma/>
                          </a:schemeClr>
                        </a:gs>
                      </a:gsLst>
                      <a:path path="shape">
                        <a:fillToRect l="50000" t="50000" r="50000" b="50000"/>
                      </a:path>
                    </a:grad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rgbClr val="FFFFFF"/>
                          </a:solidFill>
                          <a:effectLst/>
                          <a:latin typeface="Arial" panose="020B0604020202020204" pitchFamily="34" charset="0"/>
                          <a:cs typeface="Arial" panose="020B0604020202020204" pitchFamily="34" charset="0"/>
                        </a:rPr>
                        <a:t>التعليم</a:t>
                      </a:r>
                      <a:endParaRPr kumimoji="0" lang="en-US" sz="2000" b="1" i="0" u="none" strike="noStrike" cap="none" normalizeH="0" baseline="0" dirty="0">
                        <a:ln>
                          <a:noFill/>
                        </a:ln>
                        <a:solidFill>
                          <a:srgbClr val="FFFFFF"/>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hlink"/>
                        </a:gs>
                        <a:gs pos="100000">
                          <a:schemeClr val="hlink">
                            <a:gamma/>
                            <a:tint val="100000"/>
                            <a:invGamma/>
                          </a:schemeClr>
                        </a:gs>
                      </a:gsLst>
                      <a:path path="shape">
                        <a:fillToRect l="50000" t="50000" r="50000" b="50000"/>
                      </a:path>
                    </a:grad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rgbClr val="FFFFFF"/>
                          </a:solidFill>
                          <a:effectLst/>
                          <a:latin typeface="Arial" panose="020B0604020202020204" pitchFamily="34" charset="0"/>
                          <a:cs typeface="Arial" panose="020B0604020202020204" pitchFamily="34" charset="0"/>
                        </a:rPr>
                        <a:t>الكرازة</a:t>
                      </a:r>
                      <a:endParaRPr kumimoji="0" lang="en-US" sz="2000" b="1" i="0" u="none" strike="noStrike" cap="none" normalizeH="0" baseline="0" dirty="0">
                        <a:ln>
                          <a:noFill/>
                        </a:ln>
                        <a:solidFill>
                          <a:srgbClr val="FFFFFF"/>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hlink"/>
                        </a:gs>
                        <a:gs pos="100000">
                          <a:schemeClr val="hlink">
                            <a:gamma/>
                            <a:tint val="100000"/>
                            <a:invGamma/>
                          </a:schemeClr>
                        </a:gs>
                      </a:gsLst>
                      <a:path path="shape">
                        <a:fillToRect l="50000" t="50000" r="50000" b="50000"/>
                      </a:path>
                    </a:grad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rgbClr val="FFFFFF"/>
                          </a:solidFill>
                          <a:effectLst/>
                          <a:latin typeface="Arial" panose="020B0604020202020204" pitchFamily="34" charset="0"/>
                          <a:cs typeface="Arial" panose="020B0604020202020204" pitchFamily="34" charset="0"/>
                        </a:rPr>
                        <a:t>الرعاية-التعليم</a:t>
                      </a:r>
                      <a:endParaRPr kumimoji="0" lang="en-US" sz="2000" b="1" i="0" u="none" strike="noStrike" cap="none" normalizeH="0" baseline="0" dirty="0">
                        <a:ln>
                          <a:noFill/>
                        </a:ln>
                        <a:solidFill>
                          <a:srgbClr val="FFFFFF"/>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hlink"/>
                        </a:gs>
                        <a:gs pos="100000">
                          <a:schemeClr val="hlink">
                            <a:gamma/>
                            <a:tint val="100000"/>
                            <a:invGamma/>
                          </a:schemeClr>
                        </a:gs>
                      </a:gsLst>
                      <a:path path="shape">
                        <a:fillToRect l="50000" t="50000" r="50000" b="50000"/>
                      </a:path>
                    </a:grad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rgbClr val="FFFFFF"/>
                          </a:solidFill>
                          <a:effectLst/>
                          <a:latin typeface="Arial" panose="020B0604020202020204" pitchFamily="34" charset="0"/>
                          <a:cs typeface="Arial" panose="020B0604020202020204" pitchFamily="34" charset="0"/>
                        </a:rPr>
                        <a:t>الوعظ</a:t>
                      </a:r>
                      <a:endParaRPr kumimoji="0" lang="en-US" sz="2000" b="1" i="0" u="none" strike="noStrike" cap="none" normalizeH="0" baseline="0" dirty="0">
                        <a:ln>
                          <a:noFill/>
                        </a:ln>
                        <a:solidFill>
                          <a:srgbClr val="FFFFFF"/>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hlink"/>
                        </a:gs>
                        <a:gs pos="100000">
                          <a:schemeClr val="hlink">
                            <a:gamma/>
                            <a:tint val="100000"/>
                            <a:invGamma/>
                          </a:schemeClr>
                        </a:gs>
                      </a:gsLst>
                      <a:path path="shape">
                        <a:fillToRect l="50000" t="50000" r="50000" b="50000"/>
                      </a:path>
                    </a:gradFill>
                  </a:tcPr>
                </a:tc>
                <a:extLst>
                  <a:ext uri="{0D108BD9-81ED-4DB2-BD59-A6C34878D82A}">
                    <a16:rowId xmlns:a16="http://schemas.microsoft.com/office/drawing/2014/main" val="10000"/>
                  </a:ext>
                </a:extLst>
              </a:tr>
              <a:tr h="730250">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rgbClr val="FFFFFF"/>
                          </a:solidFill>
                          <a:effectLst/>
                          <a:latin typeface="Arial" panose="020B0604020202020204" pitchFamily="34" charset="0"/>
                          <a:cs typeface="Arial" panose="020B0604020202020204" pitchFamily="34" charset="0"/>
                        </a:rPr>
                        <a:t>المشاركة</a:t>
                      </a:r>
                      <a:endParaRPr kumimoji="0" lang="en-US" sz="2000" b="1" i="0" u="none" strike="noStrike" cap="none" normalizeH="0" baseline="0" dirty="0">
                        <a:ln>
                          <a:noFill/>
                        </a:ln>
                        <a:solidFill>
                          <a:srgbClr val="FFFFFF"/>
                        </a:solidFill>
                        <a:effectLst/>
                        <a:latin typeface="Arial" panose="020B0604020202020204" pitchFamily="34"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800080"/>
                        </a:gs>
                        <a:gs pos="100000">
                          <a:srgbClr val="800080">
                            <a:gamma/>
                            <a:shade val="46275"/>
                            <a:invGamma/>
                          </a:srgbClr>
                        </a:gs>
                      </a:gsLst>
                      <a:path path="shape">
                        <a:fillToRect l="50000" t="50000" r="50000" b="50000"/>
                      </a:path>
                    </a:grad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التعلم الكتابي</a:t>
                      </a:r>
                      <a:endParaRPr kumimoji="0" lang="en-US" sz="20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الإيمان والشهادة</a:t>
                      </a:r>
                      <a:endParaRPr kumimoji="0" lang="en-US" sz="20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القلب والكتاب المقدس</a:t>
                      </a:r>
                      <a:endParaRPr kumimoji="0" lang="en-US" sz="20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الإيجابية</a:t>
                      </a:r>
                      <a:endParaRPr kumimoji="0" lang="en-US" sz="20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023938">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rgbClr val="FFFFFF"/>
                          </a:solidFill>
                          <a:effectLst/>
                          <a:latin typeface="Arial" panose="020B0604020202020204" pitchFamily="34" charset="0"/>
                          <a:cs typeface="Arial" panose="020B0604020202020204" pitchFamily="34" charset="0"/>
                        </a:rPr>
                        <a:t>تسديد حاجة المستقبل</a:t>
                      </a:r>
                      <a:endParaRPr kumimoji="0" lang="en-US" sz="2000" b="1" i="0" u="none" strike="noStrike" cap="none" normalizeH="0" baseline="0" dirty="0">
                        <a:ln>
                          <a:noFill/>
                        </a:ln>
                        <a:solidFill>
                          <a:srgbClr val="FFFFFF"/>
                        </a:solidFill>
                        <a:effectLst/>
                        <a:latin typeface="Arial" panose="020B0604020202020204" pitchFamily="34"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800080"/>
                        </a:gs>
                        <a:gs pos="100000">
                          <a:srgbClr val="800080">
                            <a:gamma/>
                            <a:shade val="46275"/>
                            <a:invGamma/>
                          </a:srgbClr>
                        </a:gs>
                      </a:gsLst>
                      <a:path path="shape">
                        <a:fillToRect l="50000" t="50000" r="50000" b="50000"/>
                      </a:path>
                    </a:grad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الحق الكتابي</a:t>
                      </a:r>
                      <a:endParaRPr kumimoji="0" lang="en-US" sz="20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الخلاص والإعداد للكرازة</a:t>
                      </a:r>
                      <a:endParaRPr kumimoji="0" lang="en-US" sz="20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الرعاية</a:t>
                      </a:r>
                      <a:endParaRPr kumimoji="0" lang="en-US" sz="20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التشجيع</a:t>
                      </a:r>
                      <a:endParaRPr kumimoji="0" lang="en-US" sz="20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692150">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rgbClr val="FFFFFF"/>
                          </a:solidFill>
                          <a:effectLst/>
                          <a:latin typeface="Arial" panose="020B0604020202020204" pitchFamily="34" charset="0"/>
                          <a:cs typeface="Arial" panose="020B0604020202020204" pitchFamily="34" charset="0"/>
                        </a:rPr>
                        <a:t>الحساسية للحاجات</a:t>
                      </a:r>
                      <a:endParaRPr kumimoji="0" lang="en-US" sz="2000" b="1" i="0" u="none" strike="noStrike" cap="none" normalizeH="0" baseline="0" dirty="0">
                        <a:ln>
                          <a:noFill/>
                        </a:ln>
                        <a:solidFill>
                          <a:srgbClr val="FFFFFF"/>
                        </a:solidFill>
                        <a:effectLst/>
                        <a:latin typeface="Arial" panose="020B0604020202020204" pitchFamily="34"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800080"/>
                        </a:gs>
                        <a:gs pos="100000">
                          <a:srgbClr val="800080">
                            <a:gamma/>
                            <a:shade val="46275"/>
                            <a:invGamma/>
                          </a:srgbClr>
                        </a:gs>
                      </a:gsLst>
                      <a:path path="shape">
                        <a:fillToRect l="50000" t="50000" r="50000" b="50000"/>
                      </a:path>
                    </a:grad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عقائدي</a:t>
                      </a:r>
                      <a:endParaRPr kumimoji="0" lang="en-US" sz="20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للإهتداء</a:t>
                      </a:r>
                      <a:endParaRPr kumimoji="0" lang="en-US" sz="20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روحاني</a:t>
                      </a:r>
                      <a:br>
                        <a:rPr kumimoji="0" lang="en-US"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br>
                      <a:r>
                        <a:rPr kumimoji="0" lang="ar-JO"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(حاجات عامة)  </a:t>
                      </a:r>
                      <a:endParaRPr kumimoji="0" lang="en-US" sz="20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روحاني            (حاجات محددة)</a:t>
                      </a:r>
                      <a:endParaRPr kumimoji="0" lang="en-US" sz="20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541338">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rgbClr val="FFFFFF"/>
                          </a:solidFill>
                          <a:effectLst/>
                          <a:latin typeface="Arial" panose="020B0604020202020204" pitchFamily="34" charset="0"/>
                          <a:cs typeface="Arial" panose="020B0604020202020204" pitchFamily="34" charset="0"/>
                        </a:rPr>
                        <a:t>خدمات لهذه الحاجات</a:t>
                      </a:r>
                      <a:endParaRPr kumimoji="0" lang="en-US" sz="2000" b="1" i="0" u="none" strike="noStrike" cap="none" normalizeH="0" baseline="0" dirty="0">
                        <a:ln>
                          <a:noFill/>
                        </a:ln>
                        <a:solidFill>
                          <a:srgbClr val="FFFFFF"/>
                        </a:solidFill>
                        <a:effectLst/>
                        <a:latin typeface="Arial" panose="020B0604020202020204" pitchFamily="34"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800080"/>
                        </a:gs>
                        <a:gs pos="100000">
                          <a:srgbClr val="800080">
                            <a:gamma/>
                            <a:shade val="46275"/>
                            <a:invGamma/>
                          </a:srgbClr>
                        </a:gs>
                      </a:gsLst>
                      <a:path path="shape">
                        <a:fillToRect l="50000" t="50000" r="50000" b="50000"/>
                      </a:path>
                    </a:grad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توجيهات</a:t>
                      </a:r>
                      <a:endParaRPr kumimoji="0" lang="en-US" sz="20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الإيمان المخلص</a:t>
                      </a:r>
                      <a:endParaRPr kumimoji="0" lang="en-US" sz="20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توجيه روحي عام</a:t>
                      </a:r>
                      <a:endParaRPr kumimoji="0" lang="en-US" sz="20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مناقشة الخطوات العملية</a:t>
                      </a:r>
                      <a:endParaRPr kumimoji="0" lang="en-US" sz="20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546100">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rgbClr val="FFFFFF"/>
                          </a:solidFill>
                          <a:effectLst/>
                          <a:latin typeface="Arial" panose="020B0604020202020204" pitchFamily="34" charset="0"/>
                          <a:cs typeface="Arial" panose="020B0604020202020204" pitchFamily="34" charset="0"/>
                        </a:rPr>
                        <a:t>الصفة العامة</a:t>
                      </a:r>
                      <a:endParaRPr kumimoji="0" lang="en-US" sz="2000" b="1" i="0" u="none" strike="noStrike" cap="none" normalizeH="0" baseline="0" dirty="0">
                        <a:ln>
                          <a:noFill/>
                        </a:ln>
                        <a:solidFill>
                          <a:srgbClr val="FFFFFF"/>
                        </a:solidFill>
                        <a:effectLst/>
                        <a:latin typeface="Arial" panose="020B0604020202020204" pitchFamily="34"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800080"/>
                        </a:gs>
                        <a:gs pos="100000">
                          <a:srgbClr val="800080">
                            <a:gamma/>
                            <a:shade val="46275"/>
                            <a:invGamma/>
                          </a:srgbClr>
                        </a:gs>
                      </a:gsLst>
                      <a:path path="shape">
                        <a:fillToRect l="50000" t="50000" r="50000" b="50000"/>
                      </a:path>
                    </a:grad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الدقة في الكلمة</a:t>
                      </a:r>
                      <a:endParaRPr kumimoji="0" lang="en-US" sz="20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قلب للضالين</a:t>
                      </a:r>
                      <a:endParaRPr kumimoji="0" lang="en-US" sz="20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قلب الراعي</a:t>
                      </a:r>
                      <a:endParaRPr kumimoji="0" lang="en-US" sz="20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رفع الآخرين</a:t>
                      </a:r>
                      <a:endParaRPr kumimoji="0" lang="en-US" sz="20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Tree>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3569" name="Picture 2" descr="Slide 86 backgroun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62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3490" name="Rectangle 2"/>
          <p:cNvSpPr>
            <a:spLocks noGrp="1" noChangeArrowheads="1"/>
          </p:cNvSpPr>
          <p:nvPr>
            <p:ph type="ctrTitle" idx="4294967295"/>
          </p:nvPr>
        </p:nvSpPr>
        <p:spPr>
          <a:xfrm>
            <a:off x="0" y="304800"/>
            <a:ext cx="9144000" cy="1524000"/>
          </a:xfrm>
          <a:effectLst>
            <a:outerShdw blurRad="63500" dist="35921" dir="2700000" algn="ctr" rotWithShape="0">
              <a:srgbClr val="000000"/>
            </a:outerShdw>
          </a:effectLst>
        </p:spPr>
        <p:txBody>
          <a:bodyPr/>
          <a:lstStyle/>
          <a:p>
            <a:pPr eaLnBrk="1" hangingPunct="1">
              <a:defRPr/>
            </a:pPr>
            <a:r>
              <a:rPr lang="ar-JO" b="0" dirty="0">
                <a:solidFill>
                  <a:schemeClr val="tx2"/>
                </a:solidFill>
                <a:latin typeface="Arial" panose="020B0604020202020204" pitchFamily="34" charset="0"/>
                <a:ea typeface="ＭＳ Ｐゴシック" charset="0"/>
                <a:cs typeface="Arial" panose="020B0604020202020204" pitchFamily="34" charset="0"/>
              </a:rPr>
              <a:t>تباينات المواهب الخدمية</a:t>
            </a:r>
            <a:endParaRPr lang="en-US" dirty="0">
              <a:solidFill>
                <a:schemeClr val="tx2"/>
              </a:solidFill>
              <a:latin typeface="Arial" panose="020B0604020202020204" pitchFamily="34" charset="0"/>
              <a:ea typeface="ＭＳ Ｐゴシック" charset="0"/>
              <a:cs typeface="Arial" panose="020B0604020202020204" pitchFamily="34" charset="0"/>
            </a:endParaRPr>
          </a:p>
        </p:txBody>
      </p:sp>
      <p:sp>
        <p:nvSpPr>
          <p:cNvPr id="493571" name="Rectangle 3"/>
          <p:cNvSpPr>
            <a:spLocks noChangeArrowheads="1"/>
          </p:cNvSpPr>
          <p:nvPr/>
        </p:nvSpPr>
        <p:spPr bwMode="auto">
          <a:xfrm>
            <a:off x="8578850" y="0"/>
            <a:ext cx="56515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54</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aphicFrame>
        <p:nvGraphicFramePr>
          <p:cNvPr id="385029" name="Group 5"/>
          <p:cNvGraphicFramePr>
            <a:graphicFrameLocks noGrp="1"/>
          </p:cNvGraphicFramePr>
          <p:nvPr/>
        </p:nvGraphicFramePr>
        <p:xfrm>
          <a:off x="0" y="1600200"/>
          <a:ext cx="9144000" cy="5167313"/>
        </p:xfrm>
        <a:graphic>
          <a:graphicData uri="http://schemas.openxmlformats.org/drawingml/2006/table">
            <a:tbl>
              <a:tblPr/>
              <a:tblGrid>
                <a:gridCol w="1371600">
                  <a:extLst>
                    <a:ext uri="{9D8B030D-6E8A-4147-A177-3AD203B41FA5}">
                      <a16:colId xmlns:a16="http://schemas.microsoft.com/office/drawing/2014/main" val="20000"/>
                    </a:ext>
                  </a:extLst>
                </a:gridCol>
                <a:gridCol w="1752600">
                  <a:extLst>
                    <a:ext uri="{9D8B030D-6E8A-4147-A177-3AD203B41FA5}">
                      <a16:colId xmlns:a16="http://schemas.microsoft.com/office/drawing/2014/main" val="20001"/>
                    </a:ext>
                  </a:extLst>
                </a:gridCol>
                <a:gridCol w="1143000">
                  <a:extLst>
                    <a:ext uri="{9D8B030D-6E8A-4147-A177-3AD203B41FA5}">
                      <a16:colId xmlns:a16="http://schemas.microsoft.com/office/drawing/2014/main" val="20002"/>
                    </a:ext>
                  </a:extLst>
                </a:gridCol>
                <a:gridCol w="16764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gridCol w="1676400">
                  <a:extLst>
                    <a:ext uri="{9D8B030D-6E8A-4147-A177-3AD203B41FA5}">
                      <a16:colId xmlns:a16="http://schemas.microsoft.com/office/drawing/2014/main" val="20005"/>
                    </a:ext>
                  </a:extLst>
                </a:gridCol>
              </a:tblGrid>
              <a:tr h="701013">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2000" b="1" i="0" u="none" strike="noStrike" cap="none" normalizeH="0" baseline="0">
                        <a:ln>
                          <a:noFill/>
                        </a:ln>
                        <a:solidFill>
                          <a:srgbClr val="FFFFFF"/>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hlink"/>
                        </a:gs>
                        <a:gs pos="100000">
                          <a:srgbClr val="6E3D19"/>
                        </a:gs>
                      </a:gsLst>
                      <a:path path="shape">
                        <a:fillToRect l="50000" t="50000" r="50000" b="50000"/>
                      </a:path>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latin typeface="Arial" panose="020B0604020202020204" pitchFamily="34" charset="0"/>
                          <a:ea typeface="ＭＳ Ｐゴシック" charset="-128"/>
                          <a:cs typeface="Arial" panose="020B0604020202020204" pitchFamily="34" charset="0"/>
                        </a:rPr>
                        <a:t>التدابير</a:t>
                      </a:r>
                      <a:endParaRPr kumimoji="0" lang="en-US" sz="2000" b="1" i="0" u="none" strike="noStrike" cap="none" normalizeH="0" baseline="0" dirty="0">
                        <a:ln>
                          <a:noFill/>
                        </a:ln>
                        <a:solidFill>
                          <a:srgbClr val="FFFFFF"/>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hlink"/>
                        </a:gs>
                        <a:gs pos="100000">
                          <a:srgbClr val="6E3D19"/>
                        </a:gs>
                      </a:gsLst>
                      <a:path path="shape">
                        <a:fillToRect l="50000" t="50000" r="50000" b="50000"/>
                      </a:path>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latin typeface="Arial" panose="020B0604020202020204" pitchFamily="34" charset="0"/>
                          <a:ea typeface="ＭＳ Ｐゴシック" charset="-128"/>
                          <a:cs typeface="Arial" panose="020B0604020202020204" pitchFamily="34" charset="0"/>
                        </a:rPr>
                        <a:t>الإيمان</a:t>
                      </a:r>
                      <a:endParaRPr kumimoji="0" lang="en-US" sz="2000" b="1" i="0" u="none" strike="noStrike" cap="none" normalizeH="0" baseline="0" dirty="0">
                        <a:ln>
                          <a:noFill/>
                        </a:ln>
                        <a:solidFill>
                          <a:srgbClr val="FFFFFF"/>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hlink"/>
                        </a:gs>
                        <a:gs pos="100000">
                          <a:srgbClr val="6E3D19"/>
                        </a:gs>
                      </a:gsLst>
                      <a:path path="shape">
                        <a:fillToRect l="50000" t="50000" r="50000" b="50000"/>
                      </a:path>
                    </a:gra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000" b="1" i="0" u="none" strike="noStrike" cap="none" normalizeH="0" baseline="0" dirty="0">
                          <a:ln>
                            <a:noFill/>
                          </a:ln>
                          <a:solidFill>
                            <a:srgbClr val="FFFFFF"/>
                          </a:solidFill>
                          <a:effectLst/>
                          <a:latin typeface="Arial" panose="020B0604020202020204" pitchFamily="34" charset="0"/>
                          <a:ea typeface="ＭＳ Ｐゴシック" charset="-128"/>
                          <a:cs typeface="Arial" panose="020B0604020202020204" pitchFamily="34" charset="0"/>
                        </a:rPr>
                        <a:t>العطاء</a:t>
                      </a:r>
                      <a:endParaRPr kumimoji="0" lang="en-US" sz="2000" b="1" i="0" u="none" strike="noStrike" cap="none" normalizeH="0" baseline="0" dirty="0">
                        <a:ln>
                          <a:noFill/>
                        </a:ln>
                        <a:solidFill>
                          <a:srgbClr val="FFFFFF"/>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hlink"/>
                        </a:gs>
                        <a:gs pos="100000">
                          <a:srgbClr val="6E3D19"/>
                        </a:gs>
                      </a:gsLst>
                      <a:path path="shape">
                        <a:fillToRect l="50000" t="50000" r="50000" b="50000"/>
                      </a:path>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latin typeface="Arial" panose="020B0604020202020204" pitchFamily="34" charset="0"/>
                          <a:ea typeface="ＭＳ Ｐゴシック" charset="-128"/>
                          <a:cs typeface="Arial" panose="020B0604020202020204" pitchFamily="34" charset="0"/>
                        </a:rPr>
                        <a:t>الأعوان</a:t>
                      </a:r>
                      <a:endParaRPr kumimoji="0" lang="en-US" sz="2000" b="1" i="0" u="none" strike="noStrike" cap="none" normalizeH="0" baseline="0" dirty="0">
                        <a:ln>
                          <a:noFill/>
                        </a:ln>
                        <a:solidFill>
                          <a:srgbClr val="FFFFFF"/>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hlink"/>
                        </a:gs>
                        <a:gs pos="100000">
                          <a:srgbClr val="6E3D19"/>
                        </a:gs>
                      </a:gsLst>
                      <a:path path="shape">
                        <a:fillToRect l="50000" t="50000" r="50000" b="50000"/>
                      </a:path>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latin typeface="Arial" panose="020B0604020202020204" pitchFamily="34" charset="0"/>
                          <a:ea typeface="ＭＳ Ｐゴシック" charset="-128"/>
                          <a:cs typeface="Arial" panose="020B0604020202020204" pitchFamily="34" charset="0"/>
                        </a:rPr>
                        <a:t>الرحمة</a:t>
                      </a:r>
                      <a:endParaRPr kumimoji="0" lang="en-US" sz="2000" b="1" i="0" u="none" strike="noStrike" cap="none" normalizeH="0" baseline="0" dirty="0">
                        <a:ln>
                          <a:noFill/>
                        </a:ln>
                        <a:solidFill>
                          <a:srgbClr val="FFFFFF"/>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hlink"/>
                        </a:gs>
                        <a:gs pos="100000">
                          <a:srgbClr val="6E3D19"/>
                        </a:gs>
                      </a:gsLst>
                      <a:path path="shape">
                        <a:fillToRect l="50000" t="50000" r="50000" b="50000"/>
                      </a:path>
                    </a:gradFill>
                  </a:tcPr>
                </a:tc>
                <a:extLst>
                  <a:ext uri="{0D108BD9-81ED-4DB2-BD59-A6C34878D82A}">
                    <a16:rowId xmlns:a16="http://schemas.microsoft.com/office/drawing/2014/main" val="10000"/>
                  </a:ext>
                </a:extLst>
              </a:tr>
              <a:tr h="730032">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latin typeface="Arial" panose="020B0604020202020204" pitchFamily="34" charset="0"/>
                          <a:ea typeface="ＭＳ Ｐゴシック" charset="-128"/>
                          <a:cs typeface="Arial" panose="020B0604020202020204" pitchFamily="34" charset="0"/>
                        </a:rPr>
                        <a:t>يساهم في</a:t>
                      </a:r>
                      <a:endParaRPr kumimoji="0" lang="en-US" sz="2000" b="1" i="0" u="none" strike="noStrike" cap="none" normalizeH="0" baseline="0" dirty="0">
                        <a:ln>
                          <a:noFill/>
                        </a:ln>
                        <a:solidFill>
                          <a:srgbClr val="FFFFFF"/>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800080"/>
                        </a:gs>
                        <a:gs pos="100000">
                          <a:srgbClr val="3B003B"/>
                        </a:gs>
                      </a:gsLst>
                      <a:path path="shape">
                        <a:fillToRect l="50000" t="50000" r="50000" b="50000"/>
                      </a:path>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rPr>
                        <a:t>تنظيم القدرات</a:t>
                      </a:r>
                      <a:endParaRPr kumimoji="0" lang="en-US"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rPr>
                        <a:t>الرؤية</a:t>
                      </a:r>
                      <a:endParaRPr kumimoji="0" lang="en-US"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rPr>
                        <a:t>الممتلكات</a:t>
                      </a:r>
                      <a:endParaRPr kumimoji="0" lang="en-US"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rPr>
                        <a:t>القدرات</a:t>
                      </a:r>
                      <a:endParaRPr kumimoji="0" lang="en-US"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rPr>
                        <a:t>الإهتمام</a:t>
                      </a:r>
                      <a:endParaRPr kumimoji="0" lang="en-US"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023630">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latin typeface="Arial" panose="020B0604020202020204" pitchFamily="34" charset="0"/>
                          <a:ea typeface="ＭＳ Ｐゴシック" charset="-128"/>
                          <a:cs typeface="Arial" panose="020B0604020202020204" pitchFamily="34" charset="0"/>
                        </a:rPr>
                        <a:t>تسديد حاجات المستلم</a:t>
                      </a:r>
                      <a:endParaRPr kumimoji="0" lang="en-US" sz="2000" b="1" i="0" u="none" strike="noStrike" cap="none" normalizeH="0" baseline="0" dirty="0">
                        <a:ln>
                          <a:noFill/>
                        </a:ln>
                        <a:solidFill>
                          <a:srgbClr val="FFFFFF"/>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800080"/>
                        </a:gs>
                        <a:gs pos="100000">
                          <a:srgbClr val="3B003B"/>
                        </a:gs>
                      </a:gsLst>
                      <a:path path="shape">
                        <a:fillToRect l="50000" t="50000" r="50000" b="50000"/>
                      </a:path>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rPr>
                        <a:t>القيادة</a:t>
                      </a:r>
                      <a:endParaRPr kumimoji="0" lang="en-US"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rPr>
                        <a:t>الإيمان</a:t>
                      </a:r>
                      <a:endParaRPr kumimoji="0" lang="en-US"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rPr>
                        <a:t>النقد</a:t>
                      </a:r>
                      <a:endParaRPr kumimoji="0" lang="en-US"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rPr>
                        <a:t>المساعدة</a:t>
                      </a:r>
                      <a:endParaRPr kumimoji="0" lang="en-US"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rPr>
                        <a:t>الفهم</a:t>
                      </a:r>
                      <a:endParaRPr kumimoji="0" lang="en-US"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701013">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latin typeface="Arial" panose="020B0604020202020204" pitchFamily="34" charset="0"/>
                          <a:ea typeface="ＭＳ Ｐゴシック" charset="-128"/>
                          <a:cs typeface="Arial" panose="020B0604020202020204" pitchFamily="34" charset="0"/>
                        </a:rPr>
                        <a:t>الحساسية للحاجات</a:t>
                      </a:r>
                      <a:endParaRPr kumimoji="0" lang="en-US" sz="2000" b="1" i="0" u="none" strike="noStrike" cap="none" normalizeH="0" baseline="0" dirty="0">
                        <a:ln>
                          <a:noFill/>
                        </a:ln>
                        <a:solidFill>
                          <a:srgbClr val="FFFFFF"/>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800080"/>
                        </a:gs>
                        <a:gs pos="100000">
                          <a:srgbClr val="3B003B"/>
                        </a:gs>
                      </a:gsLst>
                      <a:path path="shape">
                        <a:fillToRect l="50000" t="50000" r="50000" b="50000"/>
                      </a:path>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rPr>
                        <a:t>الإدارية</a:t>
                      </a:r>
                      <a:endParaRPr kumimoji="0" lang="en-US"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rPr>
                        <a:t>الرؤيوية</a:t>
                      </a:r>
                      <a:endParaRPr kumimoji="0" lang="en-US"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rPr>
                        <a:t>المادي</a:t>
                      </a:r>
                      <a:endParaRPr kumimoji="0" lang="en-US"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rPr>
                        <a:t>العملي</a:t>
                      </a:r>
                      <a:endParaRPr kumimoji="0" lang="en-US"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rPr>
                        <a:t>العاطفي</a:t>
                      </a:r>
                      <a:endParaRPr kumimoji="0" lang="en-US"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005812">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latin typeface="Arial" panose="020B0604020202020204" pitchFamily="34" charset="0"/>
                          <a:ea typeface="ＭＳ Ｐゴシック" charset="-128"/>
                          <a:cs typeface="Arial" panose="020B0604020202020204" pitchFamily="34" charset="0"/>
                        </a:rPr>
                        <a:t>خدمة المحتاجين</a:t>
                      </a:r>
                      <a:endParaRPr kumimoji="0" lang="en-US" sz="2000" b="1" i="0" u="none" strike="noStrike" cap="none" normalizeH="0" baseline="0" dirty="0">
                        <a:ln>
                          <a:noFill/>
                        </a:ln>
                        <a:solidFill>
                          <a:srgbClr val="FFFFFF"/>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800080"/>
                        </a:gs>
                        <a:gs pos="100000">
                          <a:srgbClr val="3B003B"/>
                        </a:gs>
                      </a:gsLst>
                      <a:path path="shape">
                        <a:fillToRect l="50000" t="50000" r="50000" b="50000"/>
                      </a:path>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rPr>
                        <a:t>الهيكلية</a:t>
                      </a:r>
                      <a:endParaRPr kumimoji="0" lang="en-US"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rPr>
                        <a:t>الرجاء</a:t>
                      </a:r>
                      <a:endParaRPr kumimoji="0" lang="en-US"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rPr>
                        <a:t>الأمور المالية والعينية</a:t>
                      </a:r>
                      <a:endParaRPr kumimoji="0" lang="en-US"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rPr>
                        <a:t>المساعدة في المهام اليومية</a:t>
                      </a:r>
                      <a:endParaRPr kumimoji="0" lang="en-US"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rPr>
                        <a:t>التعزية</a:t>
                      </a:r>
                      <a:endParaRPr kumimoji="0" lang="en-US"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005812">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latin typeface="Arial" panose="020B0604020202020204" pitchFamily="34" charset="0"/>
                          <a:ea typeface="ＭＳ Ｐゴシック" charset="-128"/>
                          <a:cs typeface="Arial" panose="020B0604020202020204" pitchFamily="34" charset="0"/>
                        </a:rPr>
                        <a:t>السفة العامة</a:t>
                      </a:r>
                      <a:endParaRPr kumimoji="0" lang="en-US" sz="2000" b="1" i="0" u="none" strike="noStrike" cap="none" normalizeH="0" baseline="0" dirty="0">
                        <a:ln>
                          <a:noFill/>
                        </a:ln>
                        <a:solidFill>
                          <a:srgbClr val="FFFFFF"/>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800080"/>
                        </a:gs>
                        <a:gs pos="100000">
                          <a:srgbClr val="3B003B"/>
                        </a:gs>
                      </a:gsLst>
                      <a:path path="shape">
                        <a:fillToRect l="50000" t="50000" r="50000" b="50000"/>
                      </a:path>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rPr>
                        <a:t>الترتيب</a:t>
                      </a:r>
                      <a:endParaRPr kumimoji="0" lang="en-US"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rPr>
                        <a:t>الثقة بالله</a:t>
                      </a:r>
                      <a:endParaRPr kumimoji="0" lang="en-US"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rPr>
                        <a:t>السخاء</a:t>
                      </a:r>
                      <a:endParaRPr kumimoji="0" lang="en-US"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rPr>
                        <a:t>التوافر</a:t>
                      </a:r>
                      <a:endParaRPr kumimoji="0" lang="en-US"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rPr>
                        <a:t>الرحمة</a:t>
                      </a:r>
                      <a:endParaRPr kumimoji="0" lang="en-US" sz="2000" b="1" i="0" u="none" strike="noStrike" cap="none" normalizeH="0" baseline="0" dirty="0">
                        <a:ln>
                          <a:noFill/>
                        </a:ln>
                        <a:solidFill>
                          <a:schemeClr val="tx2"/>
                        </a:solidFill>
                        <a:effectLst/>
                        <a:latin typeface="Arial" panose="020B0604020202020204" pitchFamily="34" charset="0"/>
                        <a:ea typeface="ＭＳ Ｐゴシック" charset="-128"/>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Tree>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21"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9850" y="3995738"/>
            <a:ext cx="9250363" cy="2862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9938" name="Rectangle 2"/>
          <p:cNvSpPr>
            <a:spLocks noGrp="1" noChangeArrowheads="1"/>
          </p:cNvSpPr>
          <p:nvPr>
            <p:ph type="ctrTitle"/>
          </p:nvPr>
        </p:nvSpPr>
        <p:spPr>
          <a:xfrm>
            <a:off x="0" y="9525"/>
            <a:ext cx="9144000" cy="971550"/>
          </a:xfrm>
          <a:solidFill>
            <a:srgbClr val="000090"/>
          </a:solidFill>
        </p:spPr>
        <p:txBody>
          <a:bodyPr/>
          <a:lstStyle/>
          <a:p>
            <a:pPr eaLnBrk="1" hangingPunct="1">
              <a:defRPr/>
            </a:pPr>
            <a:r>
              <a:rPr lang="ar-JO" b="1" dirty="0">
                <a:solidFill>
                  <a:srgbClr val="FFFF00"/>
                </a:solidFill>
                <a:latin typeface="Arial"/>
                <a:cs typeface="Arial"/>
              </a:rPr>
              <a:t>ليس أحد </a:t>
            </a:r>
            <a:r>
              <a:rPr lang="ar-JO" b="1" dirty="0">
                <a:solidFill>
                  <a:schemeClr val="bg1"/>
                </a:solidFill>
                <a:latin typeface="Arial"/>
                <a:cs typeface="Arial"/>
              </a:rPr>
              <a:t>مثلك</a:t>
            </a:r>
            <a:endParaRPr lang="en-US" b="1" dirty="0">
              <a:solidFill>
                <a:schemeClr val="bg1"/>
              </a:solidFill>
              <a:latin typeface="Arial"/>
              <a:cs typeface="Arial"/>
            </a:endParaRPr>
          </a:p>
        </p:txBody>
      </p:sp>
      <p:sp>
        <p:nvSpPr>
          <p:cNvPr id="4" name="Rectangle 2"/>
          <p:cNvSpPr txBox="1">
            <a:spLocks noChangeArrowheads="1"/>
          </p:cNvSpPr>
          <p:nvPr/>
        </p:nvSpPr>
        <p:spPr bwMode="auto">
          <a:xfrm>
            <a:off x="179388" y="908050"/>
            <a:ext cx="5545137" cy="30257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uLnTx/>
                <a:uFillTx/>
                <a:latin typeface="Arial"/>
                <a:ea typeface="ＭＳ Ｐゴシック"/>
                <a:cs typeface="Arial"/>
              </a:rPr>
              <a:t>إذا كنت مثل أي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uLnTx/>
                <a:uFillTx/>
                <a:latin typeface="Arial"/>
                <a:ea typeface="ＭＳ Ｐゴシック"/>
                <a:cs typeface="Arial"/>
              </a:rPr>
              <a:t>شخص آخر فنحن لسنا بحاجة إليك.</a:t>
            </a:r>
            <a:endParaRPr kumimoji="0" lang="en-US" sz="4800" b="1" i="0" u="none" strike="noStrike" kern="1200" cap="none" spc="0" normalizeH="0" baseline="0" noProof="0" dirty="0">
              <a:ln>
                <a:noFill/>
              </a:ln>
              <a:solidFill>
                <a:srgbClr val="FFFFFF"/>
              </a:solidFill>
              <a:effectLst/>
              <a:uLnTx/>
              <a:uFillTx/>
              <a:latin typeface="Arial"/>
              <a:ea typeface="ＭＳ Ｐゴシック"/>
              <a:cs typeface="Arial"/>
            </a:endParaRPr>
          </a:p>
        </p:txBody>
      </p:sp>
      <p:sp>
        <p:nvSpPr>
          <p:cNvPr id="5" name="Rectangle 2"/>
          <p:cNvSpPr txBox="1">
            <a:spLocks noChangeArrowheads="1"/>
          </p:cNvSpPr>
          <p:nvPr/>
        </p:nvSpPr>
        <p:spPr bwMode="auto">
          <a:xfrm>
            <a:off x="5724525" y="1196975"/>
            <a:ext cx="3419475" cy="29035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a:ea typeface="ＭＳ Ｐゴシック"/>
                <a:cs typeface="Arial"/>
              </a:rPr>
              <a:t>ــــ د. هوارد هندريكس</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a:ea typeface="ＭＳ Ｐゴシック"/>
                <a:cs typeface="Arial"/>
              </a:rPr>
              <a:t>(1924-2013)</a:t>
            </a:r>
            <a:endParaRPr kumimoji="0" lang="en-US" sz="3200" b="1" i="0" u="none" strike="noStrike" kern="1200" cap="none" spc="0" normalizeH="0" baseline="0" noProof="0" dirty="0">
              <a:ln>
                <a:noFill/>
              </a:ln>
              <a:solidFill>
                <a:srgbClr val="FFFFFF"/>
              </a:solidFill>
              <a:effectLst/>
              <a:uLnTx/>
              <a:uFillTx/>
              <a:latin typeface="Arial"/>
              <a:ea typeface="ＭＳ Ｐゴシック"/>
              <a:cs typeface="Arial"/>
            </a:endParaRPr>
          </a:p>
        </p:txBody>
      </p:sp>
    </p:spTree>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689" name="Picture 2" descr="nebula-bullet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651" name="Rectangle 3"/>
          <p:cNvSpPr>
            <a:spLocks noGrp="1" noChangeArrowheads="1"/>
          </p:cNvSpPr>
          <p:nvPr>
            <p:ph type="title"/>
          </p:nvPr>
        </p:nvSpPr>
        <p:spPr>
          <a:xfrm>
            <a:off x="0" y="990600"/>
            <a:ext cx="8915400" cy="838200"/>
          </a:xfrm>
          <a:effectLst>
            <a:outerShdw blurRad="63500" dist="35921" dir="2700000" algn="ctr" rotWithShape="0">
              <a:schemeClr val="tx2">
                <a:alpha val="74998"/>
              </a:schemeClr>
            </a:outerShdw>
          </a:effectLst>
        </p:spPr>
        <p:txBody>
          <a:bodyPr/>
          <a:lstStyle/>
          <a:p>
            <a:pPr eaLnBrk="1" hangingPunct="1">
              <a:defRPr/>
            </a:pPr>
            <a:r>
              <a:rPr lang="ar-JO" sz="3600" b="1" dirty="0">
                <a:solidFill>
                  <a:schemeClr val="bg1"/>
                </a:solidFill>
                <a:latin typeface="Arial"/>
                <a:cs typeface="Arial"/>
              </a:rPr>
              <a:t>أسئلة للنقاش في المجموعات الصغيرة</a:t>
            </a:r>
            <a:endParaRPr lang="en-US" sz="3600" dirty="0">
              <a:solidFill>
                <a:schemeClr val="bg1"/>
              </a:solidFill>
              <a:latin typeface="Arial"/>
              <a:cs typeface="Arial"/>
            </a:endParaRPr>
          </a:p>
        </p:txBody>
      </p:sp>
      <p:sp>
        <p:nvSpPr>
          <p:cNvPr id="27653" name="Rectangle 5"/>
          <p:cNvSpPr>
            <a:spLocks noChangeArrowheads="1"/>
          </p:cNvSpPr>
          <p:nvPr/>
        </p:nvSpPr>
        <p:spPr bwMode="auto">
          <a:xfrm>
            <a:off x="8375650" y="0"/>
            <a:ext cx="762000" cy="4572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62</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7654" name="Rectangle 6"/>
          <p:cNvSpPr>
            <a:spLocks noChangeArrowheads="1"/>
          </p:cNvSpPr>
          <p:nvPr/>
        </p:nvSpPr>
        <p:spPr bwMode="auto">
          <a:xfrm>
            <a:off x="827088" y="2133600"/>
            <a:ext cx="8316912" cy="452596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1. ما الذي أظهره مخزون مواهبك؟ هل حصلت على درجات أعلى في المواهب الكلامية أم الخدمية؟</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2. هل تتفق مع نتائج المخزون؟ هل يتفق الآخرون في مجموعتك بخصوص ذلك؟</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3. ما الإلتزام الذي تقدمه للرب لتطوير مواهبك؟ كن محدداً في الإهتمام بأين وكيف تعتقد أنه يمكن استخدامها ثم شارك هذا مع مجموعتك</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2"/>
          <p:cNvSpPr>
            <a:spLocks noGrp="1" noChangeArrowheads="1"/>
          </p:cNvSpPr>
          <p:nvPr>
            <p:ph type="ctrTitle"/>
          </p:nvPr>
        </p:nvSpPr>
        <p:spPr>
          <a:xfrm>
            <a:off x="76200" y="-242888"/>
            <a:ext cx="9144000" cy="685801"/>
          </a:xfrm>
        </p:spPr>
        <p:txBody>
          <a:bodyPr/>
          <a:lstStyle/>
          <a:p>
            <a:pPr algn="ctr" eaLnBrk="1" hangingPunct="1">
              <a:defRPr/>
            </a:pPr>
            <a:r>
              <a:rPr lang="en-US" sz="2800" b="1" dirty="0">
                <a:cs typeface="+mj-cs"/>
              </a:rPr>
              <a:t>Spiritual Gifts Class Record</a:t>
            </a:r>
            <a:endParaRPr lang="en-US" sz="4400" b="1" dirty="0">
              <a:cs typeface="+mj-cs"/>
            </a:endParaRPr>
          </a:p>
        </p:txBody>
      </p:sp>
      <p:sp>
        <p:nvSpPr>
          <p:cNvPr id="43012" name="Rectangle 4"/>
          <p:cNvSpPr>
            <a:spLocks noChangeArrowheads="1"/>
          </p:cNvSpPr>
          <p:nvPr/>
        </p:nvSpPr>
        <p:spPr bwMode="auto">
          <a:xfrm>
            <a:off x="8375650" y="0"/>
            <a:ext cx="762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tx2">
                      <a:alpha val="74997"/>
                    </a:schemeClr>
                  </a:outerShdw>
                </a:effectLst>
              </a14:hiddenEffects>
            </a:ext>
          </a:extLst>
        </p:spPr>
        <p:txBody>
          <a:bodyPr/>
          <a:lstStyle/>
          <a:p>
            <a:pPr marL="342900" indent="-342900" algn="ctr" eaLnBrk="1" hangingPunct="1">
              <a:spcBef>
                <a:spcPct val="20000"/>
              </a:spcBef>
              <a:buClr>
                <a:srgbClr val="CC0000"/>
              </a:buClr>
              <a:buFont typeface="Wingdings" charset="0"/>
              <a:buNone/>
              <a:defRPr/>
            </a:pPr>
            <a:r>
              <a:rPr lang="en-US" b="1">
                <a:solidFill>
                  <a:srgbClr val="000000"/>
                </a:solidFill>
              </a:rPr>
              <a:t>63</a:t>
            </a:r>
            <a:endParaRPr lang="en-US" sz="2000" b="1">
              <a:solidFill>
                <a:srgbClr val="FFFFFF"/>
              </a:solidFill>
            </a:endParaRPr>
          </a:p>
        </p:txBody>
      </p:sp>
      <p:graphicFrame>
        <p:nvGraphicFramePr>
          <p:cNvPr id="523479" name="Group 215"/>
          <p:cNvGraphicFramePr>
            <a:graphicFrameLocks noGrp="1"/>
          </p:cNvGraphicFramePr>
          <p:nvPr/>
        </p:nvGraphicFramePr>
        <p:xfrm>
          <a:off x="214313" y="404813"/>
          <a:ext cx="8534400" cy="6419849"/>
        </p:xfrm>
        <a:graphic>
          <a:graphicData uri="http://schemas.openxmlformats.org/drawingml/2006/table">
            <a:tbl>
              <a:tblPr/>
              <a:tblGrid>
                <a:gridCol w="1822450">
                  <a:extLst>
                    <a:ext uri="{9D8B030D-6E8A-4147-A177-3AD203B41FA5}">
                      <a16:colId xmlns:a16="http://schemas.microsoft.com/office/drawing/2014/main" val="20000"/>
                    </a:ext>
                  </a:extLst>
                </a:gridCol>
                <a:gridCol w="746125">
                  <a:extLst>
                    <a:ext uri="{9D8B030D-6E8A-4147-A177-3AD203B41FA5}">
                      <a16:colId xmlns:a16="http://schemas.microsoft.com/office/drawing/2014/main" val="20001"/>
                    </a:ext>
                  </a:extLst>
                </a:gridCol>
                <a:gridCol w="679450">
                  <a:extLst>
                    <a:ext uri="{9D8B030D-6E8A-4147-A177-3AD203B41FA5}">
                      <a16:colId xmlns:a16="http://schemas.microsoft.com/office/drawing/2014/main" val="20002"/>
                    </a:ext>
                  </a:extLst>
                </a:gridCol>
                <a:gridCol w="754062">
                  <a:extLst>
                    <a:ext uri="{9D8B030D-6E8A-4147-A177-3AD203B41FA5}">
                      <a16:colId xmlns:a16="http://schemas.microsoft.com/office/drawing/2014/main" val="20003"/>
                    </a:ext>
                  </a:extLst>
                </a:gridCol>
                <a:gridCol w="755650">
                  <a:extLst>
                    <a:ext uri="{9D8B030D-6E8A-4147-A177-3AD203B41FA5}">
                      <a16:colId xmlns:a16="http://schemas.microsoft.com/office/drawing/2014/main" val="20004"/>
                    </a:ext>
                  </a:extLst>
                </a:gridCol>
                <a:gridCol w="717550">
                  <a:extLst>
                    <a:ext uri="{9D8B030D-6E8A-4147-A177-3AD203B41FA5}">
                      <a16:colId xmlns:a16="http://schemas.microsoft.com/office/drawing/2014/main" val="20005"/>
                    </a:ext>
                  </a:extLst>
                </a:gridCol>
                <a:gridCol w="642938">
                  <a:extLst>
                    <a:ext uri="{9D8B030D-6E8A-4147-A177-3AD203B41FA5}">
                      <a16:colId xmlns:a16="http://schemas.microsoft.com/office/drawing/2014/main" val="20006"/>
                    </a:ext>
                  </a:extLst>
                </a:gridCol>
                <a:gridCol w="725487">
                  <a:extLst>
                    <a:ext uri="{9D8B030D-6E8A-4147-A177-3AD203B41FA5}">
                      <a16:colId xmlns:a16="http://schemas.microsoft.com/office/drawing/2014/main" val="20007"/>
                    </a:ext>
                  </a:extLst>
                </a:gridCol>
                <a:gridCol w="804863">
                  <a:extLst>
                    <a:ext uri="{9D8B030D-6E8A-4147-A177-3AD203B41FA5}">
                      <a16:colId xmlns:a16="http://schemas.microsoft.com/office/drawing/2014/main" val="20008"/>
                    </a:ext>
                  </a:extLst>
                </a:gridCol>
                <a:gridCol w="885825">
                  <a:extLst>
                    <a:ext uri="{9D8B030D-6E8A-4147-A177-3AD203B41FA5}">
                      <a16:colId xmlns:a16="http://schemas.microsoft.com/office/drawing/2014/main" val="20009"/>
                    </a:ext>
                  </a:extLst>
                </a:gridCol>
              </a:tblGrid>
              <a:tr h="288896">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1000" b="1" i="0" u="none" strike="noStrike" cap="none" normalizeH="0" baseline="0">
                        <a:ln>
                          <a:noFill/>
                        </a:ln>
                        <a:solidFill>
                          <a:schemeClr val="bg1"/>
                        </a:solidFill>
                        <a:effectLst/>
                        <a:latin typeface="Arial" charset="0"/>
                        <a:ea typeface="ＭＳ Ｐゴシック" charset="0"/>
                        <a:cs typeface="ＭＳ Ｐゴシック" charset="0"/>
                      </a:endParaRPr>
                    </a:p>
                  </a:txBody>
                  <a:tcPr marT="45707" marB="4570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1200" b="1" i="0" u="none" strike="noStrike" cap="none" normalizeH="0" baseline="0">
                          <a:ln>
                            <a:noFill/>
                          </a:ln>
                          <a:solidFill>
                            <a:schemeClr val="bg1"/>
                          </a:solidFill>
                          <a:effectLst/>
                          <a:latin typeface="Arial" charset="0"/>
                          <a:ea typeface="ＭＳ Ｐゴシック" charset="0"/>
                          <a:cs typeface="ＭＳ Ｐゴシック" charset="0"/>
                        </a:rPr>
                        <a:t>Teach</a:t>
                      </a:r>
                      <a:endParaRPr kumimoji="0" lang="en-US" sz="1000" b="1" i="0" u="none" strike="noStrike" cap="none" normalizeH="0" baseline="0">
                        <a:ln>
                          <a:noFill/>
                        </a:ln>
                        <a:solidFill>
                          <a:schemeClr val="bg1"/>
                        </a:solidFill>
                        <a:effectLst/>
                        <a:latin typeface="Arial" charset="0"/>
                        <a:ea typeface="ＭＳ Ｐゴシック" charset="0"/>
                        <a:cs typeface="ＭＳ Ｐゴシック" charset="0"/>
                      </a:endParaRP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1000" b="1" i="0" u="none" strike="noStrike" cap="none" normalizeH="0" baseline="0">
                          <a:ln>
                            <a:noFill/>
                          </a:ln>
                          <a:solidFill>
                            <a:schemeClr val="bg1"/>
                          </a:solidFill>
                          <a:effectLst/>
                          <a:latin typeface="Arial" charset="0"/>
                          <a:ea typeface="ＭＳ Ｐゴシック" charset="0"/>
                          <a:cs typeface="ＭＳ Ｐゴシック" charset="0"/>
                        </a:rPr>
                        <a:t>Evan</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1000" b="1" i="0" u="none" strike="noStrike" cap="none" normalizeH="0" baseline="0">
                          <a:ln>
                            <a:noFill/>
                          </a:ln>
                          <a:solidFill>
                            <a:schemeClr val="bg1"/>
                          </a:solidFill>
                          <a:effectLst/>
                          <a:latin typeface="Arial" charset="0"/>
                          <a:ea typeface="ＭＳ Ｐゴシック" charset="0"/>
                          <a:cs typeface="ＭＳ Ｐゴシック" charset="0"/>
                        </a:rPr>
                        <a:t>Pastor</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1000" b="1" i="0" u="none" strike="noStrike" cap="none" normalizeH="0" baseline="0">
                          <a:ln>
                            <a:noFill/>
                          </a:ln>
                          <a:solidFill>
                            <a:schemeClr val="bg1"/>
                          </a:solidFill>
                          <a:effectLst/>
                          <a:latin typeface="Arial" charset="0"/>
                          <a:ea typeface="ＭＳ Ｐゴシック" charset="0"/>
                          <a:cs typeface="ＭＳ Ｐゴシック" charset="0"/>
                        </a:rPr>
                        <a:t>Exhort</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1000" b="1" i="0" u="none" strike="noStrike" cap="none" normalizeH="0" baseline="0">
                          <a:ln>
                            <a:noFill/>
                          </a:ln>
                          <a:solidFill>
                            <a:schemeClr val="bg1"/>
                          </a:solidFill>
                          <a:effectLst/>
                          <a:latin typeface="Arial" charset="0"/>
                          <a:ea typeface="ＭＳ Ｐゴシック" charset="0"/>
                          <a:cs typeface="ＭＳ Ｐゴシック" charset="0"/>
                        </a:rPr>
                        <a:t>Admin</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1000" b="1" i="0" u="none" strike="noStrike" cap="none" normalizeH="0" baseline="0">
                          <a:ln>
                            <a:noFill/>
                          </a:ln>
                          <a:solidFill>
                            <a:schemeClr val="bg1"/>
                          </a:solidFill>
                          <a:effectLst/>
                          <a:latin typeface="Arial" charset="0"/>
                          <a:ea typeface="ＭＳ Ｐゴシック" charset="0"/>
                          <a:cs typeface="ＭＳ Ｐゴシック" charset="0"/>
                        </a:rPr>
                        <a:t>Faith</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1000" b="1" i="0" u="none" strike="noStrike" cap="none" normalizeH="0" baseline="0">
                          <a:ln>
                            <a:noFill/>
                          </a:ln>
                          <a:solidFill>
                            <a:schemeClr val="bg1"/>
                          </a:solidFill>
                          <a:effectLst/>
                          <a:latin typeface="Arial" charset="0"/>
                          <a:ea typeface="ＭＳ Ｐゴシック" charset="0"/>
                          <a:cs typeface="ＭＳ Ｐゴシック" charset="0"/>
                        </a:rPr>
                        <a:t>Giving</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1000" b="1" i="0" u="none" strike="noStrike" cap="none" normalizeH="0" baseline="0">
                          <a:ln>
                            <a:noFill/>
                          </a:ln>
                          <a:solidFill>
                            <a:schemeClr val="bg1"/>
                          </a:solidFill>
                          <a:effectLst/>
                          <a:latin typeface="Arial" charset="0"/>
                          <a:ea typeface="ＭＳ Ｐゴシック" charset="0"/>
                          <a:cs typeface="ＭＳ Ｐゴシック" charset="0"/>
                        </a:rPr>
                        <a:t>Service</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1000" b="1" i="0" u="none" strike="noStrike" cap="none" normalizeH="0" baseline="0">
                          <a:ln>
                            <a:noFill/>
                          </a:ln>
                          <a:solidFill>
                            <a:schemeClr val="bg1"/>
                          </a:solidFill>
                          <a:effectLst/>
                          <a:latin typeface="Arial" charset="0"/>
                          <a:ea typeface="ＭＳ Ｐゴシック" charset="0"/>
                          <a:cs typeface="ＭＳ Ｐゴシック" charset="0"/>
                        </a:rPr>
                        <a:t>Mercy</a:t>
                      </a: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0"/>
                  </a:ext>
                </a:extLst>
              </a:tr>
              <a:tr h="335252">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Ps Mani</a:t>
                      </a:r>
                    </a:p>
                  </a:txBody>
                  <a:tcPr marT="45707" marB="4570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AE0E6"/>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1600" b="1" i="0" u="none" strike="noStrike" cap="none" normalizeH="0" baseline="0">
                        <a:ln>
                          <a:noFill/>
                        </a:ln>
                        <a:solidFill>
                          <a:schemeClr val="tx1"/>
                        </a:solidFill>
                        <a:effectLst/>
                        <a:latin typeface="Arial" charset="0"/>
                        <a:ea typeface="ＭＳ Ｐゴシック" charset="0"/>
                        <a:cs typeface="ＭＳ Ｐゴシック" charset="0"/>
                      </a:endParaRP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AE0E6"/>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1600" b="1" i="0" u="none" strike="noStrike" cap="none" normalizeH="0" baseline="0">
                        <a:ln>
                          <a:noFill/>
                        </a:ln>
                        <a:solidFill>
                          <a:schemeClr val="tx1"/>
                        </a:solidFill>
                        <a:effectLst/>
                        <a:latin typeface="Arial" charset="0"/>
                        <a:ea typeface="ＭＳ Ｐゴシック" charset="0"/>
                        <a:cs typeface="ＭＳ Ｐゴシック" charset="0"/>
                      </a:endParaRP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AE0E6"/>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1600" b="1" i="0" u="none" strike="noStrike" cap="none" normalizeH="0" baseline="0">
                        <a:ln>
                          <a:noFill/>
                        </a:ln>
                        <a:solidFill>
                          <a:schemeClr val="tx1"/>
                        </a:solidFill>
                        <a:effectLst/>
                        <a:latin typeface="Arial" charset="0"/>
                        <a:ea typeface="ＭＳ Ｐゴシック" charset="0"/>
                        <a:cs typeface="ＭＳ Ｐゴシック" charset="0"/>
                      </a:endParaRP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AE0E6"/>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1600" b="1" i="0" u="none" strike="noStrike" cap="none" normalizeH="0" baseline="0">
                        <a:ln>
                          <a:noFill/>
                        </a:ln>
                        <a:solidFill>
                          <a:schemeClr val="tx1"/>
                        </a:solidFill>
                        <a:effectLst/>
                        <a:latin typeface="Arial" charset="0"/>
                        <a:ea typeface="ＭＳ Ｐゴシック" charset="0"/>
                        <a:cs typeface="ＭＳ Ｐゴシック" charset="0"/>
                      </a:endParaRP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AE0E6"/>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1600" b="1" i="0" u="none" strike="noStrike" cap="none" normalizeH="0" baseline="0">
                        <a:ln>
                          <a:noFill/>
                        </a:ln>
                        <a:solidFill>
                          <a:schemeClr val="tx1"/>
                        </a:solidFill>
                        <a:effectLst/>
                        <a:latin typeface="Arial" charset="0"/>
                        <a:ea typeface="ＭＳ Ｐゴシック" charset="0"/>
                        <a:cs typeface="ＭＳ Ｐゴシック" charset="0"/>
                      </a:endParaRP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AE0E6"/>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1600" b="1" i="0" u="none" strike="noStrike" cap="none" normalizeH="0" baseline="0">
                        <a:ln>
                          <a:noFill/>
                        </a:ln>
                        <a:solidFill>
                          <a:schemeClr val="tx1"/>
                        </a:solidFill>
                        <a:effectLst/>
                        <a:latin typeface="Arial" charset="0"/>
                        <a:ea typeface="ＭＳ Ｐゴシック" charset="0"/>
                        <a:cs typeface="ＭＳ Ｐゴシック" charset="0"/>
                      </a:endParaRP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AE0E6"/>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1600" b="1" i="0" u="none" strike="noStrike" cap="none" normalizeH="0" baseline="0">
                        <a:ln>
                          <a:noFill/>
                        </a:ln>
                        <a:solidFill>
                          <a:schemeClr val="tx1"/>
                        </a:solidFill>
                        <a:effectLst/>
                        <a:latin typeface="Arial" charset="0"/>
                        <a:ea typeface="ＭＳ Ｐゴシック" charset="0"/>
                        <a:cs typeface="ＭＳ Ｐゴシック" charset="0"/>
                      </a:endParaRP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AE0E6"/>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1600" b="1" i="0" u="none" strike="noStrike" cap="none" normalizeH="0" baseline="0">
                        <a:ln>
                          <a:noFill/>
                        </a:ln>
                        <a:solidFill>
                          <a:schemeClr val="tx1"/>
                        </a:solidFill>
                        <a:effectLst/>
                        <a:latin typeface="Arial" charset="0"/>
                        <a:ea typeface="ＭＳ Ｐゴシック" charset="0"/>
                        <a:cs typeface="ＭＳ Ｐゴシック" charset="0"/>
                      </a:endParaRP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AE0E6"/>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1600" b="1" i="0" u="none" strike="noStrike" cap="none" normalizeH="0" baseline="0">
                        <a:ln>
                          <a:noFill/>
                        </a:ln>
                        <a:solidFill>
                          <a:schemeClr val="tx1"/>
                        </a:solidFill>
                        <a:effectLst/>
                        <a:latin typeface="Arial" charset="0"/>
                        <a:ea typeface="ＭＳ Ｐゴシック" charset="0"/>
                        <a:cs typeface="ＭＳ Ｐゴシック" charset="0"/>
                      </a:endParaRP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AE0E6"/>
                    </a:solidFill>
                  </a:tcPr>
                </a:tc>
                <a:extLst>
                  <a:ext uri="{0D108BD9-81ED-4DB2-BD59-A6C34878D82A}">
                    <a16:rowId xmlns:a16="http://schemas.microsoft.com/office/drawing/2014/main" val="10001"/>
                  </a:ext>
                </a:extLst>
              </a:tr>
              <a:tr h="36508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TM-Suryan" charset="0"/>
                          <a:ea typeface="ＭＳ Ｐゴシック" charset="0"/>
                          <a:cs typeface="ＭＳ Ｐゴシック" charset="0"/>
                        </a:rPr>
                        <a:t>Susila Mani</a:t>
                      </a:r>
                    </a:p>
                  </a:txBody>
                  <a:tcPr marT="45707" marB="4570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charset="0"/>
                          <a:ea typeface="ＭＳ Ｐゴシック" charset="0"/>
                          <a:cs typeface="ＭＳ Ｐゴシック" charset="0"/>
                        </a:rPr>
                        <a:t>6</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1</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7</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7</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8</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5	</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3</a:t>
                      </a: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6508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Keren </a:t>
                      </a:r>
                    </a:p>
                  </a:txBody>
                  <a:tcPr marT="45707" marB="4570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5</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8</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6</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7</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3</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5</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1</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6508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Moses</a:t>
                      </a:r>
                    </a:p>
                  </a:txBody>
                  <a:tcPr marT="45707" marB="4570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6</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5</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3</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7</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1</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36508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Janet</a:t>
                      </a:r>
                    </a:p>
                  </a:txBody>
                  <a:tcPr marT="45707" marB="4570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3</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5</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7</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6</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8</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1</a:t>
                      </a: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36508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Ruku</a:t>
                      </a:r>
                    </a:p>
                  </a:txBody>
                  <a:tcPr marT="45707" marB="4570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6</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5</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5</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1</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6</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3</a:t>
                      </a: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36508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Sinammah</a:t>
                      </a:r>
                    </a:p>
                  </a:txBody>
                  <a:tcPr marT="45707" marB="4570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3</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6</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1</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8</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7</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5</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36508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Joshua </a:t>
                      </a:r>
                    </a:p>
                  </a:txBody>
                  <a:tcPr marT="45707" marB="4570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1</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3</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5</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8</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6</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3</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7</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36508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Christina</a:t>
                      </a:r>
                    </a:p>
                  </a:txBody>
                  <a:tcPr marT="45707" marB="4570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1</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6</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3</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6</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5</a:t>
                      </a: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36508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Rebekah</a:t>
                      </a:r>
                    </a:p>
                  </a:txBody>
                  <a:tcPr marT="45707" marB="4570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3</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3</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5</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7</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6</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1</a:t>
                      </a: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36508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Rajan</a:t>
                      </a:r>
                    </a:p>
                  </a:txBody>
                  <a:tcPr marT="45707" marB="4570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1</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1</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3</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3</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1</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1</a:t>
                      </a: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361913">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Thanam</a:t>
                      </a:r>
                    </a:p>
                  </a:txBody>
                  <a:tcPr marT="45707" marB="4570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5</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3</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1</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3</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r h="361913">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Terence</a:t>
                      </a:r>
                    </a:p>
                  </a:txBody>
                  <a:tcPr marT="45707" marB="4570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1</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3</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5</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6</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6</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6</a:t>
                      </a: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3"/>
                  </a:ext>
                </a:extLst>
              </a:tr>
              <a:tr h="361913">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Sam Palraj</a:t>
                      </a:r>
                    </a:p>
                  </a:txBody>
                  <a:tcPr marT="45707" marB="4570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1</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6</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3</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7</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5</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8</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9</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4"/>
                  </a:ext>
                </a:extLst>
              </a:tr>
              <a:tr h="361913">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Molly</a:t>
                      </a:r>
                    </a:p>
                  </a:txBody>
                  <a:tcPr marT="45707" marB="4570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7</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7</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5</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5</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6</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1</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3</a:t>
                      </a: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5"/>
                  </a:ext>
                </a:extLst>
              </a:tr>
              <a:tr h="361913">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Aaron</a:t>
                      </a:r>
                    </a:p>
                  </a:txBody>
                  <a:tcPr marT="45707" marB="4570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5</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6</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1</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3</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6"/>
                  </a:ext>
                </a:extLst>
              </a:tr>
              <a:tr h="335252">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Total Scores of 1</a:t>
                      </a:r>
                    </a:p>
                  </a:txBody>
                  <a:tcPr marT="45707" marB="4570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0</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0</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0</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0</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0</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0</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0</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0</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1600" b="1" i="0" u="none" strike="noStrike" cap="none" normalizeH="0" baseline="0" dirty="0">
                          <a:ln>
                            <a:noFill/>
                          </a:ln>
                          <a:solidFill>
                            <a:schemeClr val="tx1"/>
                          </a:solidFill>
                          <a:effectLst/>
                          <a:latin typeface="Arial" charset="0"/>
                          <a:ea typeface="ＭＳ Ｐゴシック" charset="0"/>
                          <a:cs typeface="ＭＳ Ｐゴシック" charset="0"/>
                        </a:rPr>
                        <a:t>0</a:t>
                      </a: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a16="http://schemas.microsoft.com/office/drawing/2014/main" val="10017"/>
                  </a:ext>
                </a:extLst>
              </a:tr>
            </a:tbl>
          </a:graphicData>
        </a:graphic>
      </p:graphicFrame>
    </p:spTree>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2"/>
          <p:cNvSpPr>
            <a:spLocks noGrp="1" noChangeArrowheads="1"/>
          </p:cNvSpPr>
          <p:nvPr>
            <p:ph type="ctrTitle" idx="4294967295"/>
          </p:nvPr>
        </p:nvSpPr>
        <p:spPr>
          <a:xfrm>
            <a:off x="76200" y="-242888"/>
            <a:ext cx="9144000" cy="685801"/>
          </a:xfrm>
        </p:spPr>
        <p:txBody>
          <a:bodyPr/>
          <a:lstStyle/>
          <a:p>
            <a:pPr algn="ctr" eaLnBrk="1" hangingPunct="1">
              <a:defRPr/>
            </a:pPr>
            <a:r>
              <a:rPr lang="en-US" sz="2800" b="1" dirty="0">
                <a:cs typeface="+mj-cs"/>
              </a:rPr>
              <a:t>Spiritual Gifts Class Record</a:t>
            </a:r>
            <a:endParaRPr lang="en-US" sz="4400" b="1" dirty="0">
              <a:cs typeface="+mj-cs"/>
            </a:endParaRPr>
          </a:p>
        </p:txBody>
      </p:sp>
      <p:sp>
        <p:nvSpPr>
          <p:cNvPr id="43012" name="Rectangle 4"/>
          <p:cNvSpPr>
            <a:spLocks noChangeArrowheads="1"/>
          </p:cNvSpPr>
          <p:nvPr/>
        </p:nvSpPr>
        <p:spPr bwMode="auto">
          <a:xfrm>
            <a:off x="8375650" y="0"/>
            <a:ext cx="762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tx2">
                      <a:alpha val="74997"/>
                    </a:schemeClr>
                  </a:outerShdw>
                </a:effectLst>
              </a14:hiddenEffects>
            </a:ext>
          </a:extLst>
        </p:spPr>
        <p:txBody>
          <a:bodyPr/>
          <a:lstStyle/>
          <a:p>
            <a:pPr marL="342900" indent="-342900" algn="ctr" eaLnBrk="1" hangingPunct="1">
              <a:spcBef>
                <a:spcPct val="20000"/>
              </a:spcBef>
              <a:buClr>
                <a:srgbClr val="CC0000"/>
              </a:buClr>
              <a:buFont typeface="Wingdings" charset="0"/>
              <a:buNone/>
              <a:defRPr/>
            </a:pPr>
            <a:r>
              <a:rPr lang="en-US" b="1">
                <a:solidFill>
                  <a:srgbClr val="000000"/>
                </a:solidFill>
              </a:rPr>
              <a:t>63</a:t>
            </a:r>
            <a:endParaRPr lang="en-US" sz="2000" b="1">
              <a:solidFill>
                <a:srgbClr val="FFFFFF"/>
              </a:solidFill>
            </a:endParaRPr>
          </a:p>
        </p:txBody>
      </p:sp>
      <p:graphicFrame>
        <p:nvGraphicFramePr>
          <p:cNvPr id="542724" name="Group 4"/>
          <p:cNvGraphicFramePr>
            <a:graphicFrameLocks noGrp="1"/>
          </p:cNvGraphicFramePr>
          <p:nvPr/>
        </p:nvGraphicFramePr>
        <p:xfrm>
          <a:off x="214313" y="404813"/>
          <a:ext cx="8534400" cy="6419849"/>
        </p:xfrm>
        <a:graphic>
          <a:graphicData uri="http://schemas.openxmlformats.org/drawingml/2006/table">
            <a:tbl>
              <a:tblPr/>
              <a:tblGrid>
                <a:gridCol w="1822450">
                  <a:extLst>
                    <a:ext uri="{9D8B030D-6E8A-4147-A177-3AD203B41FA5}">
                      <a16:colId xmlns:a16="http://schemas.microsoft.com/office/drawing/2014/main" val="20000"/>
                    </a:ext>
                  </a:extLst>
                </a:gridCol>
                <a:gridCol w="746125">
                  <a:extLst>
                    <a:ext uri="{9D8B030D-6E8A-4147-A177-3AD203B41FA5}">
                      <a16:colId xmlns:a16="http://schemas.microsoft.com/office/drawing/2014/main" val="20001"/>
                    </a:ext>
                  </a:extLst>
                </a:gridCol>
                <a:gridCol w="679450">
                  <a:extLst>
                    <a:ext uri="{9D8B030D-6E8A-4147-A177-3AD203B41FA5}">
                      <a16:colId xmlns:a16="http://schemas.microsoft.com/office/drawing/2014/main" val="20002"/>
                    </a:ext>
                  </a:extLst>
                </a:gridCol>
                <a:gridCol w="754062">
                  <a:extLst>
                    <a:ext uri="{9D8B030D-6E8A-4147-A177-3AD203B41FA5}">
                      <a16:colId xmlns:a16="http://schemas.microsoft.com/office/drawing/2014/main" val="20003"/>
                    </a:ext>
                  </a:extLst>
                </a:gridCol>
                <a:gridCol w="755650">
                  <a:extLst>
                    <a:ext uri="{9D8B030D-6E8A-4147-A177-3AD203B41FA5}">
                      <a16:colId xmlns:a16="http://schemas.microsoft.com/office/drawing/2014/main" val="20004"/>
                    </a:ext>
                  </a:extLst>
                </a:gridCol>
                <a:gridCol w="717550">
                  <a:extLst>
                    <a:ext uri="{9D8B030D-6E8A-4147-A177-3AD203B41FA5}">
                      <a16:colId xmlns:a16="http://schemas.microsoft.com/office/drawing/2014/main" val="20005"/>
                    </a:ext>
                  </a:extLst>
                </a:gridCol>
                <a:gridCol w="642938">
                  <a:extLst>
                    <a:ext uri="{9D8B030D-6E8A-4147-A177-3AD203B41FA5}">
                      <a16:colId xmlns:a16="http://schemas.microsoft.com/office/drawing/2014/main" val="20006"/>
                    </a:ext>
                  </a:extLst>
                </a:gridCol>
                <a:gridCol w="725487">
                  <a:extLst>
                    <a:ext uri="{9D8B030D-6E8A-4147-A177-3AD203B41FA5}">
                      <a16:colId xmlns:a16="http://schemas.microsoft.com/office/drawing/2014/main" val="20007"/>
                    </a:ext>
                  </a:extLst>
                </a:gridCol>
                <a:gridCol w="804863">
                  <a:extLst>
                    <a:ext uri="{9D8B030D-6E8A-4147-A177-3AD203B41FA5}">
                      <a16:colId xmlns:a16="http://schemas.microsoft.com/office/drawing/2014/main" val="20008"/>
                    </a:ext>
                  </a:extLst>
                </a:gridCol>
                <a:gridCol w="885825">
                  <a:extLst>
                    <a:ext uri="{9D8B030D-6E8A-4147-A177-3AD203B41FA5}">
                      <a16:colId xmlns:a16="http://schemas.microsoft.com/office/drawing/2014/main" val="20009"/>
                    </a:ext>
                  </a:extLst>
                </a:gridCol>
              </a:tblGrid>
              <a:tr h="288896">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1000" b="1" i="0" u="none" strike="noStrike" cap="none" normalizeH="0" baseline="0">
                        <a:ln>
                          <a:noFill/>
                        </a:ln>
                        <a:solidFill>
                          <a:schemeClr val="bg1"/>
                        </a:solidFill>
                        <a:effectLst/>
                        <a:latin typeface="Arial" charset="0"/>
                        <a:ea typeface="ＭＳ Ｐゴシック" charset="0"/>
                        <a:cs typeface="ＭＳ Ｐゴシック" charset="0"/>
                      </a:endParaRPr>
                    </a:p>
                  </a:txBody>
                  <a:tcPr marT="45707" marB="4570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1200" b="1" i="0" u="none" strike="noStrike" cap="none" normalizeH="0" baseline="0">
                          <a:ln>
                            <a:noFill/>
                          </a:ln>
                          <a:solidFill>
                            <a:schemeClr val="bg1"/>
                          </a:solidFill>
                          <a:effectLst/>
                          <a:latin typeface="Arial" charset="0"/>
                          <a:ea typeface="ＭＳ Ｐゴシック" charset="0"/>
                          <a:cs typeface="ＭＳ Ｐゴシック" charset="0"/>
                        </a:rPr>
                        <a:t>Teach</a:t>
                      </a:r>
                      <a:endParaRPr kumimoji="0" lang="en-US" sz="1000" b="1" i="0" u="none" strike="noStrike" cap="none" normalizeH="0" baseline="0">
                        <a:ln>
                          <a:noFill/>
                        </a:ln>
                        <a:solidFill>
                          <a:schemeClr val="bg1"/>
                        </a:solidFill>
                        <a:effectLst/>
                        <a:latin typeface="Arial" charset="0"/>
                        <a:ea typeface="ＭＳ Ｐゴシック" charset="0"/>
                        <a:cs typeface="ＭＳ Ｐゴシック" charset="0"/>
                      </a:endParaRP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1000" b="1" i="0" u="none" strike="noStrike" cap="none" normalizeH="0" baseline="0">
                          <a:ln>
                            <a:noFill/>
                          </a:ln>
                          <a:solidFill>
                            <a:schemeClr val="bg1"/>
                          </a:solidFill>
                          <a:effectLst/>
                          <a:latin typeface="Arial" charset="0"/>
                          <a:ea typeface="ＭＳ Ｐゴシック" charset="0"/>
                          <a:cs typeface="ＭＳ Ｐゴシック" charset="0"/>
                        </a:rPr>
                        <a:t>Evan</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1000" b="1" i="0" u="none" strike="noStrike" cap="none" normalizeH="0" baseline="0">
                          <a:ln>
                            <a:noFill/>
                          </a:ln>
                          <a:solidFill>
                            <a:schemeClr val="bg1"/>
                          </a:solidFill>
                          <a:effectLst/>
                          <a:latin typeface="Arial" charset="0"/>
                          <a:ea typeface="ＭＳ Ｐゴシック" charset="0"/>
                          <a:cs typeface="ＭＳ Ｐゴシック" charset="0"/>
                        </a:rPr>
                        <a:t>Pastor</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1000" b="1" i="0" u="none" strike="noStrike" cap="none" normalizeH="0" baseline="0">
                          <a:ln>
                            <a:noFill/>
                          </a:ln>
                          <a:solidFill>
                            <a:schemeClr val="bg1"/>
                          </a:solidFill>
                          <a:effectLst/>
                          <a:latin typeface="Arial" charset="0"/>
                          <a:ea typeface="ＭＳ Ｐゴシック" charset="0"/>
                          <a:cs typeface="ＭＳ Ｐゴシック" charset="0"/>
                        </a:rPr>
                        <a:t>Exhort</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1000" b="1" i="0" u="none" strike="noStrike" cap="none" normalizeH="0" baseline="0">
                          <a:ln>
                            <a:noFill/>
                          </a:ln>
                          <a:solidFill>
                            <a:schemeClr val="bg1"/>
                          </a:solidFill>
                          <a:effectLst/>
                          <a:latin typeface="Arial" charset="0"/>
                          <a:ea typeface="ＭＳ Ｐゴシック" charset="0"/>
                          <a:cs typeface="ＭＳ Ｐゴシック" charset="0"/>
                        </a:rPr>
                        <a:t>Admin</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1000" b="1" i="0" u="none" strike="noStrike" cap="none" normalizeH="0" baseline="0">
                          <a:ln>
                            <a:noFill/>
                          </a:ln>
                          <a:solidFill>
                            <a:schemeClr val="bg1"/>
                          </a:solidFill>
                          <a:effectLst/>
                          <a:latin typeface="Arial" charset="0"/>
                          <a:ea typeface="ＭＳ Ｐゴシック" charset="0"/>
                          <a:cs typeface="ＭＳ Ｐゴシック" charset="0"/>
                        </a:rPr>
                        <a:t>Faith</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1000" b="1" i="0" u="none" strike="noStrike" cap="none" normalizeH="0" baseline="0">
                          <a:ln>
                            <a:noFill/>
                          </a:ln>
                          <a:solidFill>
                            <a:schemeClr val="bg1"/>
                          </a:solidFill>
                          <a:effectLst/>
                          <a:latin typeface="Arial" charset="0"/>
                          <a:ea typeface="ＭＳ Ｐゴシック" charset="0"/>
                          <a:cs typeface="ＭＳ Ｐゴシック" charset="0"/>
                        </a:rPr>
                        <a:t>Giving</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1000" b="1" i="0" u="none" strike="noStrike" cap="none" normalizeH="0" baseline="0">
                          <a:ln>
                            <a:noFill/>
                          </a:ln>
                          <a:solidFill>
                            <a:schemeClr val="bg1"/>
                          </a:solidFill>
                          <a:effectLst/>
                          <a:latin typeface="Arial" charset="0"/>
                          <a:ea typeface="ＭＳ Ｐゴシック" charset="0"/>
                          <a:cs typeface="ＭＳ Ｐゴシック" charset="0"/>
                        </a:rPr>
                        <a:t>Service</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1000" b="1" i="0" u="none" strike="noStrike" cap="none" normalizeH="0" baseline="0">
                          <a:ln>
                            <a:noFill/>
                          </a:ln>
                          <a:solidFill>
                            <a:schemeClr val="bg1"/>
                          </a:solidFill>
                          <a:effectLst/>
                          <a:latin typeface="Arial" charset="0"/>
                          <a:ea typeface="ＭＳ Ｐゴシック" charset="0"/>
                          <a:cs typeface="ＭＳ Ｐゴシック" charset="0"/>
                        </a:rPr>
                        <a:t>Mercy</a:t>
                      </a: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0"/>
                  </a:ext>
                </a:extLst>
              </a:tr>
              <a:tr h="335252">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1600" b="1" i="0" u="none" strike="noStrike" cap="none" normalizeH="0" baseline="0">
                        <a:ln>
                          <a:noFill/>
                        </a:ln>
                        <a:solidFill>
                          <a:schemeClr val="tx1"/>
                        </a:solidFill>
                        <a:effectLst/>
                        <a:latin typeface="Arial" charset="0"/>
                        <a:ea typeface="ＭＳ Ｐゴシック" charset="0"/>
                        <a:cs typeface="ＭＳ Ｐゴシック" charset="0"/>
                      </a:endParaRPr>
                    </a:p>
                  </a:txBody>
                  <a:tcPr marT="45707" marB="4570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AE0E6"/>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1600" b="1" i="0" u="none" strike="noStrike" cap="none" normalizeH="0" baseline="0">
                        <a:ln>
                          <a:noFill/>
                        </a:ln>
                        <a:solidFill>
                          <a:schemeClr val="tx1"/>
                        </a:solidFill>
                        <a:effectLst/>
                        <a:latin typeface="Arial" charset="0"/>
                        <a:ea typeface="ＭＳ Ｐゴシック" charset="0"/>
                        <a:cs typeface="ＭＳ Ｐゴシック" charset="0"/>
                      </a:endParaRP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AE0E6"/>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1600" b="1" i="0" u="none" strike="noStrike" cap="none" normalizeH="0" baseline="0">
                        <a:ln>
                          <a:noFill/>
                        </a:ln>
                        <a:solidFill>
                          <a:schemeClr val="tx1"/>
                        </a:solidFill>
                        <a:effectLst/>
                        <a:latin typeface="Arial" charset="0"/>
                        <a:ea typeface="ＭＳ Ｐゴシック" charset="0"/>
                        <a:cs typeface="ＭＳ Ｐゴシック" charset="0"/>
                      </a:endParaRP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AE0E6"/>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1600" b="1" i="0" u="none" strike="noStrike" cap="none" normalizeH="0" baseline="0">
                        <a:ln>
                          <a:noFill/>
                        </a:ln>
                        <a:solidFill>
                          <a:schemeClr val="tx1"/>
                        </a:solidFill>
                        <a:effectLst/>
                        <a:latin typeface="Arial" charset="0"/>
                        <a:ea typeface="ＭＳ Ｐゴシック" charset="0"/>
                        <a:cs typeface="ＭＳ Ｐゴシック" charset="0"/>
                      </a:endParaRP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AE0E6"/>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1600" b="1" i="0" u="none" strike="noStrike" cap="none" normalizeH="0" baseline="0">
                        <a:ln>
                          <a:noFill/>
                        </a:ln>
                        <a:solidFill>
                          <a:schemeClr val="tx1"/>
                        </a:solidFill>
                        <a:effectLst/>
                        <a:latin typeface="Arial" charset="0"/>
                        <a:ea typeface="ＭＳ Ｐゴシック" charset="0"/>
                        <a:cs typeface="ＭＳ Ｐゴシック" charset="0"/>
                      </a:endParaRP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AE0E6"/>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1600" b="1" i="0" u="none" strike="noStrike" cap="none" normalizeH="0" baseline="0">
                        <a:ln>
                          <a:noFill/>
                        </a:ln>
                        <a:solidFill>
                          <a:schemeClr val="tx1"/>
                        </a:solidFill>
                        <a:effectLst/>
                        <a:latin typeface="Arial" charset="0"/>
                        <a:ea typeface="ＭＳ Ｐゴシック" charset="0"/>
                        <a:cs typeface="ＭＳ Ｐゴシック" charset="0"/>
                      </a:endParaRP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AE0E6"/>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1600" b="1" i="0" u="none" strike="noStrike" cap="none" normalizeH="0" baseline="0">
                        <a:ln>
                          <a:noFill/>
                        </a:ln>
                        <a:solidFill>
                          <a:schemeClr val="tx1"/>
                        </a:solidFill>
                        <a:effectLst/>
                        <a:latin typeface="Arial" charset="0"/>
                        <a:ea typeface="ＭＳ Ｐゴシック" charset="0"/>
                        <a:cs typeface="ＭＳ Ｐゴシック" charset="0"/>
                      </a:endParaRP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AE0E6"/>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1600" b="1" i="0" u="none" strike="noStrike" cap="none" normalizeH="0" baseline="0">
                        <a:ln>
                          <a:noFill/>
                        </a:ln>
                        <a:solidFill>
                          <a:schemeClr val="tx1"/>
                        </a:solidFill>
                        <a:effectLst/>
                        <a:latin typeface="Arial" charset="0"/>
                        <a:ea typeface="ＭＳ Ｐゴシック" charset="0"/>
                        <a:cs typeface="ＭＳ Ｐゴシック" charset="0"/>
                      </a:endParaRP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AE0E6"/>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1600" b="1" i="0" u="none" strike="noStrike" cap="none" normalizeH="0" baseline="0">
                        <a:ln>
                          <a:noFill/>
                        </a:ln>
                        <a:solidFill>
                          <a:schemeClr val="tx1"/>
                        </a:solidFill>
                        <a:effectLst/>
                        <a:latin typeface="Arial" charset="0"/>
                        <a:ea typeface="ＭＳ Ｐゴシック" charset="0"/>
                        <a:cs typeface="ＭＳ Ｐゴシック" charset="0"/>
                      </a:endParaRP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AE0E6"/>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1600" b="1" i="0" u="none" strike="noStrike" cap="none" normalizeH="0" baseline="0">
                        <a:ln>
                          <a:noFill/>
                        </a:ln>
                        <a:solidFill>
                          <a:schemeClr val="tx1"/>
                        </a:solidFill>
                        <a:effectLst/>
                        <a:latin typeface="Arial" charset="0"/>
                        <a:ea typeface="ＭＳ Ｐゴシック" charset="0"/>
                        <a:cs typeface="ＭＳ Ｐゴシック" charset="0"/>
                      </a:endParaRP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AE0E6"/>
                    </a:solidFill>
                  </a:tcPr>
                </a:tc>
                <a:extLst>
                  <a:ext uri="{0D108BD9-81ED-4DB2-BD59-A6C34878D82A}">
                    <a16:rowId xmlns:a16="http://schemas.microsoft.com/office/drawing/2014/main" val="10001"/>
                  </a:ext>
                </a:extLst>
              </a:tr>
              <a:tr h="365088">
                <a:tc>
                  <a:txBody>
                    <a:bodyPr/>
                    <a:lstStyle/>
                    <a:p>
                      <a:pPr marL="0" marR="0" lvl="0" indent="0" algn="l" defTabSz="457200" rtl="0" eaLnBrk="0" fontAlgn="base" latinLnBrk="0" hangingPunct="0">
                        <a:lnSpc>
                          <a:spcPct val="100000"/>
                        </a:lnSpc>
                        <a:spcBef>
                          <a:spcPct val="20000"/>
                        </a:spcBef>
                        <a:spcAft>
                          <a:spcPct val="0"/>
                        </a:spcAft>
                        <a:buClr>
                          <a:schemeClr val="accent2"/>
                        </a:buClr>
                        <a:buSzTx/>
                        <a:buFont typeface="Wingdings" charset="0"/>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Devika</a:t>
                      </a:r>
                    </a:p>
                  </a:txBody>
                  <a:tcPr marT="45707" marB="4570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charset="0"/>
                          <a:ea typeface="ＭＳ Ｐゴシック" charset="0"/>
                          <a:cs typeface="ＭＳ Ｐゴシック" charset="0"/>
                        </a:rPr>
                        <a:t>7</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TM-Suryan"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6</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1</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5</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5</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3</a:t>
                      </a: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65088">
                <a:tc>
                  <a:txBody>
                    <a:bodyPr/>
                    <a:lstStyle/>
                    <a:p>
                      <a:pPr marL="0" marR="0" lvl="0" indent="0" algn="l" defTabSz="457200" rtl="0" eaLnBrk="0" fontAlgn="base" latinLnBrk="0" hangingPunct="0">
                        <a:lnSpc>
                          <a:spcPct val="100000"/>
                        </a:lnSpc>
                        <a:spcBef>
                          <a:spcPct val="20000"/>
                        </a:spcBef>
                        <a:spcAft>
                          <a:spcPct val="0"/>
                        </a:spcAft>
                        <a:buClr>
                          <a:schemeClr val="accent2"/>
                        </a:buClr>
                        <a:buSzTx/>
                        <a:buFont typeface="Wingdings" charset="0"/>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Rajee</a:t>
                      </a:r>
                    </a:p>
                  </a:txBody>
                  <a:tcPr marT="45707" marB="4570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5</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3</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1</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6</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5</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6</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5</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65088">
                <a:tc>
                  <a:txBody>
                    <a:bodyPr/>
                    <a:lstStyle/>
                    <a:p>
                      <a:pPr marL="0" marR="0" lvl="0" indent="0" algn="l" defTabSz="457200" rtl="0" eaLnBrk="0" fontAlgn="base" latinLnBrk="0" hangingPunct="0">
                        <a:lnSpc>
                          <a:spcPct val="100000"/>
                        </a:lnSpc>
                        <a:spcBef>
                          <a:spcPct val="20000"/>
                        </a:spcBef>
                        <a:spcAft>
                          <a:spcPct val="0"/>
                        </a:spcAft>
                        <a:buClr>
                          <a:schemeClr val="accent2"/>
                        </a:buClr>
                        <a:buSzTx/>
                        <a:buFont typeface="Wingdings" charset="0"/>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Rethnaraj</a:t>
                      </a:r>
                    </a:p>
                  </a:txBody>
                  <a:tcPr marT="45707" marB="4570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1</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6</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3</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5</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7</a:t>
                      </a: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365088">
                <a:tc>
                  <a:txBody>
                    <a:bodyPr/>
                    <a:lstStyle/>
                    <a:p>
                      <a:pPr marL="0" marR="0" lvl="0" indent="0" algn="l" defTabSz="457200" rtl="0" eaLnBrk="0" fontAlgn="base" latinLnBrk="0" hangingPunct="0">
                        <a:lnSpc>
                          <a:spcPct val="100000"/>
                        </a:lnSpc>
                        <a:spcBef>
                          <a:spcPct val="20000"/>
                        </a:spcBef>
                        <a:spcAft>
                          <a:spcPct val="0"/>
                        </a:spcAft>
                        <a:buClr>
                          <a:schemeClr val="accent2"/>
                        </a:buClr>
                        <a:buSzTx/>
                        <a:buFont typeface="Wingdings" charset="0"/>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Esther</a:t>
                      </a:r>
                    </a:p>
                  </a:txBody>
                  <a:tcPr marT="45707" marB="4570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1</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3</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5</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6</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6</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365088">
                <a:tc>
                  <a:txBody>
                    <a:bodyPr/>
                    <a:lstStyle/>
                    <a:p>
                      <a:pPr marL="0" marR="0" lvl="0" indent="0" algn="l" defTabSz="457200" rtl="0" eaLnBrk="0" fontAlgn="base" latinLnBrk="0" hangingPunct="0">
                        <a:lnSpc>
                          <a:spcPct val="100000"/>
                        </a:lnSpc>
                        <a:spcBef>
                          <a:spcPct val="20000"/>
                        </a:spcBef>
                        <a:spcAft>
                          <a:spcPct val="0"/>
                        </a:spcAft>
                        <a:buClr>
                          <a:schemeClr val="accent2"/>
                        </a:buClr>
                        <a:buSzTx/>
                        <a:buFont typeface="Wingdings" charset="0"/>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Austin</a:t>
                      </a:r>
                    </a:p>
                  </a:txBody>
                  <a:tcPr marT="45707" marB="4570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1</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3</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5</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8</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6</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7</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6</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365088">
                <a:tc>
                  <a:txBody>
                    <a:bodyPr/>
                    <a:lstStyle/>
                    <a:p>
                      <a:pPr marL="0" marR="0" lvl="0" indent="0" algn="l" defTabSz="457200" rtl="0" eaLnBrk="0" fontAlgn="base" latinLnBrk="0" hangingPunct="0">
                        <a:lnSpc>
                          <a:spcPct val="100000"/>
                        </a:lnSpc>
                        <a:spcBef>
                          <a:spcPct val="20000"/>
                        </a:spcBef>
                        <a:spcAft>
                          <a:spcPct val="0"/>
                        </a:spcAft>
                        <a:buClr>
                          <a:schemeClr val="accent2"/>
                        </a:buClr>
                        <a:buSzTx/>
                        <a:buFont typeface="Wingdings" charset="0"/>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Marimuthu</a:t>
                      </a:r>
                    </a:p>
                  </a:txBody>
                  <a:tcPr marT="45707" marB="4570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6</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5</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1</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7</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8</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3</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365088">
                <a:tc>
                  <a:txBody>
                    <a:bodyPr/>
                    <a:lstStyle/>
                    <a:p>
                      <a:pPr marL="0" marR="0" lvl="0" indent="0" algn="l" defTabSz="457200" rtl="0" eaLnBrk="0" fontAlgn="base" latinLnBrk="0" hangingPunct="0">
                        <a:lnSpc>
                          <a:spcPct val="100000"/>
                        </a:lnSpc>
                        <a:spcBef>
                          <a:spcPct val="20000"/>
                        </a:spcBef>
                        <a:spcAft>
                          <a:spcPct val="0"/>
                        </a:spcAft>
                        <a:buClr>
                          <a:schemeClr val="accent2"/>
                        </a:buClr>
                        <a:buSzTx/>
                        <a:buFont typeface="Wingdings" charset="0"/>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Nanthini</a:t>
                      </a:r>
                    </a:p>
                  </a:txBody>
                  <a:tcPr marT="45707" marB="4570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3</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7</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8</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6</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1</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5</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365088">
                <a:tc>
                  <a:txBody>
                    <a:bodyPr/>
                    <a:lstStyle/>
                    <a:p>
                      <a:pPr marL="0" marR="0" lvl="0" indent="0" algn="l" defTabSz="457200" rtl="0" eaLnBrk="0" fontAlgn="base" latinLnBrk="0" hangingPunct="0">
                        <a:lnSpc>
                          <a:spcPct val="100000"/>
                        </a:lnSpc>
                        <a:spcBef>
                          <a:spcPct val="20000"/>
                        </a:spcBef>
                        <a:spcAft>
                          <a:spcPct val="0"/>
                        </a:spcAft>
                        <a:buClr>
                          <a:schemeClr val="accent2"/>
                        </a:buClr>
                        <a:buSzTx/>
                        <a:buFont typeface="Wingdings" charset="0"/>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Krystle</a:t>
                      </a:r>
                    </a:p>
                  </a:txBody>
                  <a:tcPr marT="45707" marB="4570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5</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5</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6</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3</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1</a:t>
                      </a: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36508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Jayapushpa</a:t>
                      </a:r>
                    </a:p>
                  </a:txBody>
                  <a:tcPr marT="45707" marB="4570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5</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3</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1</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3</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3</a:t>
                      </a: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36508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Rhodia</a:t>
                      </a:r>
                    </a:p>
                  </a:txBody>
                  <a:tcPr marT="45707" marB="4570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7</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3</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1</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6</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1</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5</a:t>
                      </a: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361913">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Irene</a:t>
                      </a:r>
                    </a:p>
                  </a:txBody>
                  <a:tcPr marT="45707" marB="4570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3</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5</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5</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3</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1</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r h="361913">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Satish</a:t>
                      </a:r>
                    </a:p>
                  </a:txBody>
                  <a:tcPr marT="45707" marB="4570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6</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1</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7</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5</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5</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3</a:t>
                      </a: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3"/>
                  </a:ext>
                </a:extLst>
              </a:tr>
              <a:tr h="361913">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Ramayee</a:t>
                      </a:r>
                    </a:p>
                  </a:txBody>
                  <a:tcPr marT="45707" marB="4570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1</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1</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3</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1</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1</a:t>
                      </a: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4"/>
                  </a:ext>
                </a:extLst>
              </a:tr>
              <a:tr h="361913">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Kesavan</a:t>
                      </a:r>
                    </a:p>
                  </a:txBody>
                  <a:tcPr marT="45707" marB="4570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5</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3</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6</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7</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8</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1</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3</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5"/>
                  </a:ext>
                </a:extLst>
              </a:tr>
              <a:tr h="361913">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Tharma</a:t>
                      </a:r>
                    </a:p>
                  </a:txBody>
                  <a:tcPr marT="45707" marB="4570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6</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7</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7</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5</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1</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5</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charset="0"/>
                          <a:ea typeface="ＭＳ Ｐゴシック" charset="0"/>
                          <a:cs typeface="ＭＳ Ｐゴシック" charset="0"/>
                        </a:rPr>
                        <a:t>3</a:t>
                      </a: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6"/>
                  </a:ext>
                </a:extLst>
              </a:tr>
              <a:tr h="335252">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Total Scores of 1</a:t>
                      </a:r>
                    </a:p>
                  </a:txBody>
                  <a:tcPr marT="45707" marB="4570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0</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0</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0</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0</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0</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0</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0</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0</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1600" b="1" i="0" u="none" strike="noStrike" cap="none" normalizeH="0" baseline="0" dirty="0">
                          <a:ln>
                            <a:noFill/>
                          </a:ln>
                          <a:solidFill>
                            <a:schemeClr val="tx1"/>
                          </a:solidFill>
                          <a:effectLst/>
                          <a:latin typeface="Arial" charset="0"/>
                          <a:ea typeface="ＭＳ Ｐゴシック" charset="0"/>
                          <a:cs typeface="ＭＳ Ｐゴシック" charset="0"/>
                        </a:rPr>
                        <a:t>0</a:t>
                      </a: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a16="http://schemas.microsoft.com/office/drawing/2014/main" val="10017"/>
                  </a:ext>
                </a:extLst>
              </a:tr>
            </a:tbl>
          </a:graphicData>
        </a:graphic>
      </p:graphicFrame>
    </p:spTree>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2"/>
          <p:cNvSpPr>
            <a:spLocks noGrp="1" noChangeArrowheads="1"/>
          </p:cNvSpPr>
          <p:nvPr>
            <p:ph type="ctrTitle" idx="4294967295"/>
          </p:nvPr>
        </p:nvSpPr>
        <p:spPr>
          <a:xfrm>
            <a:off x="76200" y="-242888"/>
            <a:ext cx="9144000" cy="685801"/>
          </a:xfrm>
        </p:spPr>
        <p:txBody>
          <a:bodyPr/>
          <a:lstStyle/>
          <a:p>
            <a:pPr algn="ctr" eaLnBrk="1" hangingPunct="1">
              <a:defRPr/>
            </a:pPr>
            <a:r>
              <a:rPr lang="en-US" sz="2800" b="1" dirty="0">
                <a:cs typeface="+mj-cs"/>
              </a:rPr>
              <a:t>Spiritual Gifts Class Record</a:t>
            </a:r>
            <a:endParaRPr lang="en-US" sz="4400" b="1" dirty="0">
              <a:cs typeface="+mj-cs"/>
            </a:endParaRPr>
          </a:p>
        </p:txBody>
      </p:sp>
      <p:sp>
        <p:nvSpPr>
          <p:cNvPr id="43012" name="Rectangle 4"/>
          <p:cNvSpPr>
            <a:spLocks noChangeArrowheads="1"/>
          </p:cNvSpPr>
          <p:nvPr/>
        </p:nvSpPr>
        <p:spPr bwMode="auto">
          <a:xfrm>
            <a:off x="8375650" y="0"/>
            <a:ext cx="762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tx2">
                      <a:alpha val="74997"/>
                    </a:schemeClr>
                  </a:outerShdw>
                </a:effectLst>
              </a14:hiddenEffects>
            </a:ext>
          </a:extLst>
        </p:spPr>
        <p:txBody>
          <a:bodyPr/>
          <a:lstStyle/>
          <a:p>
            <a:pPr marL="342900" indent="-342900" algn="ctr" eaLnBrk="1" hangingPunct="1">
              <a:spcBef>
                <a:spcPct val="20000"/>
              </a:spcBef>
              <a:buClr>
                <a:srgbClr val="CC0000"/>
              </a:buClr>
              <a:buFont typeface="Wingdings" charset="0"/>
              <a:buNone/>
              <a:defRPr/>
            </a:pPr>
            <a:r>
              <a:rPr lang="en-US" b="1">
                <a:solidFill>
                  <a:srgbClr val="000000"/>
                </a:solidFill>
              </a:rPr>
              <a:t>63</a:t>
            </a:r>
            <a:endParaRPr lang="en-US" sz="2000" b="1">
              <a:solidFill>
                <a:srgbClr val="FFFFFF"/>
              </a:solidFill>
            </a:endParaRPr>
          </a:p>
        </p:txBody>
      </p:sp>
      <p:graphicFrame>
        <p:nvGraphicFramePr>
          <p:cNvPr id="547032" name="Group 216"/>
          <p:cNvGraphicFramePr>
            <a:graphicFrameLocks noGrp="1"/>
          </p:cNvGraphicFramePr>
          <p:nvPr/>
        </p:nvGraphicFramePr>
        <p:xfrm>
          <a:off x="214313" y="404813"/>
          <a:ext cx="8534400" cy="6419849"/>
        </p:xfrm>
        <a:graphic>
          <a:graphicData uri="http://schemas.openxmlformats.org/drawingml/2006/table">
            <a:tbl>
              <a:tblPr/>
              <a:tblGrid>
                <a:gridCol w="1822450">
                  <a:extLst>
                    <a:ext uri="{9D8B030D-6E8A-4147-A177-3AD203B41FA5}">
                      <a16:colId xmlns:a16="http://schemas.microsoft.com/office/drawing/2014/main" val="20000"/>
                    </a:ext>
                  </a:extLst>
                </a:gridCol>
                <a:gridCol w="746125">
                  <a:extLst>
                    <a:ext uri="{9D8B030D-6E8A-4147-A177-3AD203B41FA5}">
                      <a16:colId xmlns:a16="http://schemas.microsoft.com/office/drawing/2014/main" val="20001"/>
                    </a:ext>
                  </a:extLst>
                </a:gridCol>
                <a:gridCol w="679450">
                  <a:extLst>
                    <a:ext uri="{9D8B030D-6E8A-4147-A177-3AD203B41FA5}">
                      <a16:colId xmlns:a16="http://schemas.microsoft.com/office/drawing/2014/main" val="20002"/>
                    </a:ext>
                  </a:extLst>
                </a:gridCol>
                <a:gridCol w="754062">
                  <a:extLst>
                    <a:ext uri="{9D8B030D-6E8A-4147-A177-3AD203B41FA5}">
                      <a16:colId xmlns:a16="http://schemas.microsoft.com/office/drawing/2014/main" val="20003"/>
                    </a:ext>
                  </a:extLst>
                </a:gridCol>
                <a:gridCol w="755650">
                  <a:extLst>
                    <a:ext uri="{9D8B030D-6E8A-4147-A177-3AD203B41FA5}">
                      <a16:colId xmlns:a16="http://schemas.microsoft.com/office/drawing/2014/main" val="20004"/>
                    </a:ext>
                  </a:extLst>
                </a:gridCol>
                <a:gridCol w="717550">
                  <a:extLst>
                    <a:ext uri="{9D8B030D-6E8A-4147-A177-3AD203B41FA5}">
                      <a16:colId xmlns:a16="http://schemas.microsoft.com/office/drawing/2014/main" val="20005"/>
                    </a:ext>
                  </a:extLst>
                </a:gridCol>
                <a:gridCol w="642938">
                  <a:extLst>
                    <a:ext uri="{9D8B030D-6E8A-4147-A177-3AD203B41FA5}">
                      <a16:colId xmlns:a16="http://schemas.microsoft.com/office/drawing/2014/main" val="20006"/>
                    </a:ext>
                  </a:extLst>
                </a:gridCol>
                <a:gridCol w="725487">
                  <a:extLst>
                    <a:ext uri="{9D8B030D-6E8A-4147-A177-3AD203B41FA5}">
                      <a16:colId xmlns:a16="http://schemas.microsoft.com/office/drawing/2014/main" val="20007"/>
                    </a:ext>
                  </a:extLst>
                </a:gridCol>
                <a:gridCol w="804863">
                  <a:extLst>
                    <a:ext uri="{9D8B030D-6E8A-4147-A177-3AD203B41FA5}">
                      <a16:colId xmlns:a16="http://schemas.microsoft.com/office/drawing/2014/main" val="20008"/>
                    </a:ext>
                  </a:extLst>
                </a:gridCol>
                <a:gridCol w="885825">
                  <a:extLst>
                    <a:ext uri="{9D8B030D-6E8A-4147-A177-3AD203B41FA5}">
                      <a16:colId xmlns:a16="http://schemas.microsoft.com/office/drawing/2014/main" val="20009"/>
                    </a:ext>
                  </a:extLst>
                </a:gridCol>
              </a:tblGrid>
              <a:tr h="288896">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1000" b="1" i="0" u="none" strike="noStrike" cap="none" normalizeH="0" baseline="0">
                        <a:ln>
                          <a:noFill/>
                        </a:ln>
                        <a:solidFill>
                          <a:schemeClr val="bg1"/>
                        </a:solidFill>
                        <a:effectLst/>
                        <a:latin typeface="Arial" charset="0"/>
                        <a:ea typeface="ＭＳ Ｐゴシック" charset="0"/>
                        <a:cs typeface="ＭＳ Ｐゴシック" charset="0"/>
                      </a:endParaRPr>
                    </a:p>
                  </a:txBody>
                  <a:tcPr marT="45707" marB="4570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1200" b="1" i="0" u="none" strike="noStrike" cap="none" normalizeH="0" baseline="0">
                          <a:ln>
                            <a:noFill/>
                          </a:ln>
                          <a:solidFill>
                            <a:schemeClr val="bg1"/>
                          </a:solidFill>
                          <a:effectLst/>
                          <a:latin typeface="Arial" charset="0"/>
                          <a:ea typeface="ＭＳ Ｐゴシック" charset="0"/>
                          <a:cs typeface="ＭＳ Ｐゴシック" charset="0"/>
                        </a:rPr>
                        <a:t>Teach</a:t>
                      </a:r>
                      <a:endParaRPr kumimoji="0" lang="en-US" sz="1000" b="1" i="0" u="none" strike="noStrike" cap="none" normalizeH="0" baseline="0">
                        <a:ln>
                          <a:noFill/>
                        </a:ln>
                        <a:solidFill>
                          <a:schemeClr val="bg1"/>
                        </a:solidFill>
                        <a:effectLst/>
                        <a:latin typeface="Arial" charset="0"/>
                        <a:ea typeface="ＭＳ Ｐゴシック" charset="0"/>
                        <a:cs typeface="ＭＳ Ｐゴシック" charset="0"/>
                      </a:endParaRP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1000" b="1" i="0" u="none" strike="noStrike" cap="none" normalizeH="0" baseline="0">
                          <a:ln>
                            <a:noFill/>
                          </a:ln>
                          <a:solidFill>
                            <a:schemeClr val="bg1"/>
                          </a:solidFill>
                          <a:effectLst/>
                          <a:latin typeface="Arial" charset="0"/>
                          <a:ea typeface="ＭＳ Ｐゴシック" charset="0"/>
                          <a:cs typeface="ＭＳ Ｐゴシック" charset="0"/>
                        </a:rPr>
                        <a:t>Evan</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1000" b="1" i="0" u="none" strike="noStrike" cap="none" normalizeH="0" baseline="0">
                          <a:ln>
                            <a:noFill/>
                          </a:ln>
                          <a:solidFill>
                            <a:schemeClr val="bg1"/>
                          </a:solidFill>
                          <a:effectLst/>
                          <a:latin typeface="Arial" charset="0"/>
                          <a:ea typeface="ＭＳ Ｐゴシック" charset="0"/>
                          <a:cs typeface="ＭＳ Ｐゴシック" charset="0"/>
                        </a:rPr>
                        <a:t>Pastor</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1000" b="1" i="0" u="none" strike="noStrike" cap="none" normalizeH="0" baseline="0">
                          <a:ln>
                            <a:noFill/>
                          </a:ln>
                          <a:solidFill>
                            <a:schemeClr val="bg1"/>
                          </a:solidFill>
                          <a:effectLst/>
                          <a:latin typeface="Arial" charset="0"/>
                          <a:ea typeface="ＭＳ Ｐゴシック" charset="0"/>
                          <a:cs typeface="ＭＳ Ｐゴシック" charset="0"/>
                        </a:rPr>
                        <a:t>Exhort</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1000" b="1" i="0" u="none" strike="noStrike" cap="none" normalizeH="0" baseline="0">
                          <a:ln>
                            <a:noFill/>
                          </a:ln>
                          <a:solidFill>
                            <a:schemeClr val="bg1"/>
                          </a:solidFill>
                          <a:effectLst/>
                          <a:latin typeface="Arial" charset="0"/>
                          <a:ea typeface="ＭＳ Ｐゴシック" charset="0"/>
                          <a:cs typeface="ＭＳ Ｐゴシック" charset="0"/>
                        </a:rPr>
                        <a:t>Admin</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1000" b="1" i="0" u="none" strike="noStrike" cap="none" normalizeH="0" baseline="0">
                          <a:ln>
                            <a:noFill/>
                          </a:ln>
                          <a:solidFill>
                            <a:schemeClr val="bg1"/>
                          </a:solidFill>
                          <a:effectLst/>
                          <a:latin typeface="Arial" charset="0"/>
                          <a:ea typeface="ＭＳ Ｐゴシック" charset="0"/>
                          <a:cs typeface="ＭＳ Ｐゴシック" charset="0"/>
                        </a:rPr>
                        <a:t>Faith</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1000" b="1" i="0" u="none" strike="noStrike" cap="none" normalizeH="0" baseline="0">
                          <a:ln>
                            <a:noFill/>
                          </a:ln>
                          <a:solidFill>
                            <a:schemeClr val="bg1"/>
                          </a:solidFill>
                          <a:effectLst/>
                          <a:latin typeface="Arial" charset="0"/>
                          <a:ea typeface="ＭＳ Ｐゴシック" charset="0"/>
                          <a:cs typeface="ＭＳ Ｐゴシック" charset="0"/>
                        </a:rPr>
                        <a:t>Giving</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1000" b="1" i="0" u="none" strike="noStrike" cap="none" normalizeH="0" baseline="0">
                          <a:ln>
                            <a:noFill/>
                          </a:ln>
                          <a:solidFill>
                            <a:schemeClr val="bg1"/>
                          </a:solidFill>
                          <a:effectLst/>
                          <a:latin typeface="Arial" charset="0"/>
                          <a:ea typeface="ＭＳ Ｐゴシック" charset="0"/>
                          <a:cs typeface="ＭＳ Ｐゴシック" charset="0"/>
                        </a:rPr>
                        <a:t>Service</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1000" b="1" i="0" u="none" strike="noStrike" cap="none" normalizeH="0" baseline="0">
                          <a:ln>
                            <a:noFill/>
                          </a:ln>
                          <a:solidFill>
                            <a:schemeClr val="bg1"/>
                          </a:solidFill>
                          <a:effectLst/>
                          <a:latin typeface="Arial" charset="0"/>
                          <a:ea typeface="ＭＳ Ｐゴシック" charset="0"/>
                          <a:cs typeface="ＭＳ Ｐゴシック" charset="0"/>
                        </a:rPr>
                        <a:t>Mercy</a:t>
                      </a: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0"/>
                  </a:ext>
                </a:extLst>
              </a:tr>
              <a:tr h="335252">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1600" b="1" i="0" u="none" strike="noStrike" cap="none" normalizeH="0" baseline="0">
                        <a:ln>
                          <a:noFill/>
                        </a:ln>
                        <a:solidFill>
                          <a:schemeClr val="tx1"/>
                        </a:solidFill>
                        <a:effectLst/>
                        <a:latin typeface="Arial" charset="0"/>
                        <a:ea typeface="ＭＳ Ｐゴシック" charset="0"/>
                        <a:cs typeface="ＭＳ Ｐゴシック" charset="0"/>
                      </a:endParaRPr>
                    </a:p>
                  </a:txBody>
                  <a:tcPr marT="45707" marB="4570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AE0E6"/>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1600" b="1" i="0" u="none" strike="noStrike" cap="none" normalizeH="0" baseline="0">
                        <a:ln>
                          <a:noFill/>
                        </a:ln>
                        <a:solidFill>
                          <a:schemeClr val="tx1"/>
                        </a:solidFill>
                        <a:effectLst/>
                        <a:latin typeface="Arial" charset="0"/>
                        <a:ea typeface="ＭＳ Ｐゴシック" charset="0"/>
                        <a:cs typeface="ＭＳ Ｐゴシック" charset="0"/>
                      </a:endParaRP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AE0E6"/>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1600" b="1" i="0" u="none" strike="noStrike" cap="none" normalizeH="0" baseline="0">
                        <a:ln>
                          <a:noFill/>
                        </a:ln>
                        <a:solidFill>
                          <a:schemeClr val="tx1"/>
                        </a:solidFill>
                        <a:effectLst/>
                        <a:latin typeface="Arial" charset="0"/>
                        <a:ea typeface="ＭＳ Ｐゴシック" charset="0"/>
                        <a:cs typeface="ＭＳ Ｐゴシック" charset="0"/>
                      </a:endParaRP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AE0E6"/>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1600" b="1" i="0" u="none" strike="noStrike" cap="none" normalizeH="0" baseline="0">
                        <a:ln>
                          <a:noFill/>
                        </a:ln>
                        <a:solidFill>
                          <a:schemeClr val="tx1"/>
                        </a:solidFill>
                        <a:effectLst/>
                        <a:latin typeface="Arial" charset="0"/>
                        <a:ea typeface="ＭＳ Ｐゴシック" charset="0"/>
                        <a:cs typeface="ＭＳ Ｐゴシック" charset="0"/>
                      </a:endParaRP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AE0E6"/>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1600" b="1" i="0" u="none" strike="noStrike" cap="none" normalizeH="0" baseline="0">
                        <a:ln>
                          <a:noFill/>
                        </a:ln>
                        <a:solidFill>
                          <a:schemeClr val="tx1"/>
                        </a:solidFill>
                        <a:effectLst/>
                        <a:latin typeface="Arial" charset="0"/>
                        <a:ea typeface="ＭＳ Ｐゴシック" charset="0"/>
                        <a:cs typeface="ＭＳ Ｐゴシック" charset="0"/>
                      </a:endParaRP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AE0E6"/>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1600" b="1" i="0" u="none" strike="noStrike" cap="none" normalizeH="0" baseline="0">
                        <a:ln>
                          <a:noFill/>
                        </a:ln>
                        <a:solidFill>
                          <a:schemeClr val="tx1"/>
                        </a:solidFill>
                        <a:effectLst/>
                        <a:latin typeface="Arial" charset="0"/>
                        <a:ea typeface="ＭＳ Ｐゴシック" charset="0"/>
                        <a:cs typeface="ＭＳ Ｐゴシック" charset="0"/>
                      </a:endParaRP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AE0E6"/>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1600" b="1" i="0" u="none" strike="noStrike" cap="none" normalizeH="0" baseline="0">
                        <a:ln>
                          <a:noFill/>
                        </a:ln>
                        <a:solidFill>
                          <a:schemeClr val="tx1"/>
                        </a:solidFill>
                        <a:effectLst/>
                        <a:latin typeface="Arial" charset="0"/>
                        <a:ea typeface="ＭＳ Ｐゴシック" charset="0"/>
                        <a:cs typeface="ＭＳ Ｐゴシック" charset="0"/>
                      </a:endParaRP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AE0E6"/>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1600" b="1" i="0" u="none" strike="noStrike" cap="none" normalizeH="0" baseline="0">
                        <a:ln>
                          <a:noFill/>
                        </a:ln>
                        <a:solidFill>
                          <a:schemeClr val="tx1"/>
                        </a:solidFill>
                        <a:effectLst/>
                        <a:latin typeface="Arial" charset="0"/>
                        <a:ea typeface="ＭＳ Ｐゴシック" charset="0"/>
                        <a:cs typeface="ＭＳ Ｐゴシック" charset="0"/>
                      </a:endParaRP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AE0E6"/>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1600" b="1" i="0" u="none" strike="noStrike" cap="none" normalizeH="0" baseline="0">
                        <a:ln>
                          <a:noFill/>
                        </a:ln>
                        <a:solidFill>
                          <a:schemeClr val="tx1"/>
                        </a:solidFill>
                        <a:effectLst/>
                        <a:latin typeface="Arial" charset="0"/>
                        <a:ea typeface="ＭＳ Ｐゴシック" charset="0"/>
                        <a:cs typeface="ＭＳ Ｐゴシック" charset="0"/>
                      </a:endParaRP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AE0E6"/>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1600" b="1" i="0" u="none" strike="noStrike" cap="none" normalizeH="0" baseline="0">
                        <a:ln>
                          <a:noFill/>
                        </a:ln>
                        <a:solidFill>
                          <a:schemeClr val="tx1"/>
                        </a:solidFill>
                        <a:effectLst/>
                        <a:latin typeface="Arial" charset="0"/>
                        <a:ea typeface="ＭＳ Ｐゴシック" charset="0"/>
                        <a:cs typeface="ＭＳ Ｐゴシック" charset="0"/>
                      </a:endParaRP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AE0E6"/>
                    </a:solidFill>
                  </a:tcPr>
                </a:tc>
                <a:extLst>
                  <a:ext uri="{0D108BD9-81ED-4DB2-BD59-A6C34878D82A}">
                    <a16:rowId xmlns:a16="http://schemas.microsoft.com/office/drawing/2014/main" val="10001"/>
                  </a:ext>
                </a:extLst>
              </a:tr>
              <a:tr h="36508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TM-Suryan" charset="0"/>
                          <a:ea typeface="ＭＳ Ｐゴシック" charset="0"/>
                          <a:cs typeface="ＭＳ Ｐゴシック" charset="0"/>
                        </a:rPr>
                        <a:t>Chee Mun</a:t>
                      </a:r>
                    </a:p>
                  </a:txBody>
                  <a:tcPr marT="45707" marB="4570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9</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5</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6</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3</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8</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7</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1</a:t>
                      </a: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6508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Gulika</a:t>
                      </a:r>
                    </a:p>
                  </a:txBody>
                  <a:tcPr marT="45707" marB="4570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6</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6</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5</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3</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3</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6</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1</a:t>
                      </a: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6508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Anna</a:t>
                      </a:r>
                    </a:p>
                  </a:txBody>
                  <a:tcPr marT="45707" marB="4570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3</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5</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6</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7</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1</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7</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5</a:t>
                      </a: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36508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Agnes</a:t>
                      </a:r>
                    </a:p>
                  </a:txBody>
                  <a:tcPr marT="45707" marB="4570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7</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6</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7</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1</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5</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3</a:t>
                      </a: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36508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Ruby</a:t>
                      </a:r>
                    </a:p>
                  </a:txBody>
                  <a:tcPr marT="45707" marB="4570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7</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6</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5</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3</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1</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36508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Amutha</a:t>
                      </a:r>
                    </a:p>
                  </a:txBody>
                  <a:tcPr marT="45707" marB="4570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5</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7</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3</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1</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6</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36508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John Khanna</a:t>
                      </a:r>
                    </a:p>
                  </a:txBody>
                  <a:tcPr marT="45707" marB="4570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6</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3</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1</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7</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5</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6</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36508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James Raja</a:t>
                      </a:r>
                    </a:p>
                  </a:txBody>
                  <a:tcPr marT="45707" marB="4570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1</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3</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3</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5</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3</a:t>
                      </a: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36508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Therisah</a:t>
                      </a:r>
                    </a:p>
                  </a:txBody>
                  <a:tcPr marT="45707" marB="4570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6</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5</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6</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7</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1</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3</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3</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36508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Lasar</a:t>
                      </a:r>
                    </a:p>
                  </a:txBody>
                  <a:tcPr marT="45707" marB="4570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1</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3</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3</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3</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3</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3</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3</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361913">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Veruthayam</a:t>
                      </a:r>
                    </a:p>
                  </a:txBody>
                  <a:tcPr marT="45707" marB="4570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1</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3</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5</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7</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8</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6</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r h="361913">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Kalaichelvy</a:t>
                      </a:r>
                    </a:p>
                  </a:txBody>
                  <a:tcPr marT="45707" marB="4570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5</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6</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6</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7</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1</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3</a:t>
                      </a: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3"/>
                  </a:ext>
                </a:extLst>
              </a:tr>
              <a:tr h="361913">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Vasanthi</a:t>
                      </a:r>
                    </a:p>
                  </a:txBody>
                  <a:tcPr marT="45707" marB="4570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6</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5</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6</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5</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7</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3</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1</a:t>
                      </a: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4"/>
                  </a:ext>
                </a:extLst>
              </a:tr>
              <a:tr h="361913">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Joshua Alfonso</a:t>
                      </a:r>
                    </a:p>
                  </a:txBody>
                  <a:tcPr marT="45707" marB="4570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6</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3</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6</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5</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1</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5</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3</a:t>
                      </a: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5"/>
                  </a:ext>
                </a:extLst>
              </a:tr>
              <a:tr h="361913">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Ammaponnu</a:t>
                      </a:r>
                    </a:p>
                  </a:txBody>
                  <a:tcPr marT="45707" marB="4570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6</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8</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7</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3</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2</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5</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8</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charset="0"/>
                          <a:ea typeface="ＭＳ Ｐゴシック" charset="0"/>
                          <a:cs typeface="ＭＳ Ｐゴシック" charset="0"/>
                        </a:rPr>
                        <a:t>1</a:t>
                      </a: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6"/>
                  </a:ext>
                </a:extLst>
              </a:tr>
              <a:tr h="335252">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1600" b="1" i="0" u="none" strike="noStrike" cap="none" normalizeH="0" baseline="0">
                          <a:ln>
                            <a:noFill/>
                          </a:ln>
                          <a:solidFill>
                            <a:schemeClr val="tx1"/>
                          </a:solidFill>
                          <a:effectLst/>
                          <a:latin typeface="Arial" charset="0"/>
                          <a:ea typeface="ＭＳ Ｐゴシック" charset="0"/>
                          <a:cs typeface="ＭＳ Ｐゴシック" charset="0"/>
                        </a:rPr>
                        <a:t>Total Scores of 1</a:t>
                      </a:r>
                    </a:p>
                  </a:txBody>
                  <a:tcPr marT="45707" marB="4570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1600" b="1" i="0" u="none" strike="noStrike" cap="none" normalizeH="0" baseline="0" dirty="0">
                          <a:ln>
                            <a:noFill/>
                          </a:ln>
                          <a:solidFill>
                            <a:schemeClr val="tx1"/>
                          </a:solidFill>
                          <a:effectLst/>
                          <a:latin typeface="Arial" charset="0"/>
                          <a:ea typeface="ＭＳ Ｐゴシック" charset="0"/>
                          <a:cs typeface="ＭＳ Ｐゴシック" charset="0"/>
                        </a:rPr>
                        <a:t>8</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1600" b="1" i="0" u="none" strike="noStrike" cap="none" normalizeH="0" baseline="0" dirty="0">
                          <a:ln>
                            <a:noFill/>
                          </a:ln>
                          <a:solidFill>
                            <a:schemeClr val="tx1"/>
                          </a:solidFill>
                          <a:effectLst/>
                          <a:latin typeface="Arial" charset="0"/>
                          <a:ea typeface="ＭＳ Ｐゴシック" charset="0"/>
                          <a:cs typeface="ＭＳ Ｐゴシック" charset="0"/>
                        </a:rPr>
                        <a:t>5</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1600" b="1" i="0" u="none" strike="noStrike" cap="none" normalizeH="0" baseline="0" dirty="0">
                          <a:ln>
                            <a:noFill/>
                          </a:ln>
                          <a:solidFill>
                            <a:schemeClr val="tx1"/>
                          </a:solidFill>
                          <a:effectLst/>
                          <a:latin typeface="Arial" charset="0"/>
                          <a:ea typeface="ＭＳ Ｐゴシック" charset="0"/>
                          <a:cs typeface="ＭＳ Ｐゴシック" charset="0"/>
                        </a:rPr>
                        <a:t>5</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1600" b="1" i="0" u="none" strike="noStrike" cap="none" normalizeH="0" baseline="0" dirty="0">
                          <a:ln>
                            <a:noFill/>
                          </a:ln>
                          <a:solidFill>
                            <a:schemeClr val="tx1"/>
                          </a:solidFill>
                          <a:effectLst/>
                          <a:latin typeface="Arial" charset="0"/>
                          <a:ea typeface="ＭＳ Ｐゴシック" charset="0"/>
                          <a:cs typeface="ＭＳ Ｐゴシック" charset="0"/>
                        </a:rPr>
                        <a:t>3</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1600" b="1" i="0" u="none" strike="noStrike" cap="none" normalizeH="0" baseline="0" dirty="0">
                          <a:ln>
                            <a:noFill/>
                          </a:ln>
                          <a:solidFill>
                            <a:schemeClr val="tx1"/>
                          </a:solidFill>
                          <a:effectLst/>
                          <a:latin typeface="Arial" charset="0"/>
                          <a:ea typeface="ＭＳ Ｐゴシック" charset="0"/>
                          <a:cs typeface="ＭＳ Ｐゴシック" charset="0"/>
                        </a:rPr>
                        <a:t>3</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1600" b="1" i="0" u="none" strike="noStrike" cap="none" normalizeH="0" baseline="0" dirty="0">
                          <a:ln>
                            <a:noFill/>
                          </a:ln>
                          <a:solidFill>
                            <a:schemeClr val="tx1"/>
                          </a:solidFill>
                          <a:effectLst/>
                          <a:latin typeface="Arial" charset="0"/>
                          <a:ea typeface="ＭＳ Ｐゴシック" charset="0"/>
                          <a:cs typeface="ＭＳ Ｐゴシック" charset="0"/>
                        </a:rPr>
                        <a:t>8</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1600" b="1" i="0" u="none" strike="noStrike" cap="none" normalizeH="0" baseline="0" dirty="0">
                          <a:ln>
                            <a:noFill/>
                          </a:ln>
                          <a:solidFill>
                            <a:schemeClr val="tx1"/>
                          </a:solidFill>
                          <a:effectLst/>
                          <a:latin typeface="Arial" charset="0"/>
                          <a:ea typeface="ＭＳ Ｐゴシック" charset="0"/>
                          <a:cs typeface="ＭＳ Ｐゴシック" charset="0"/>
                        </a:rPr>
                        <a:t>4</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1600" b="1" i="0" u="none" strike="noStrike" cap="none" normalizeH="0" baseline="0" dirty="0">
                          <a:ln>
                            <a:noFill/>
                          </a:ln>
                          <a:solidFill>
                            <a:schemeClr val="tx1"/>
                          </a:solidFill>
                          <a:effectLst/>
                          <a:latin typeface="Arial" charset="0"/>
                          <a:ea typeface="ＭＳ Ｐゴシック" charset="0"/>
                          <a:cs typeface="ＭＳ Ｐゴシック" charset="0"/>
                        </a:rPr>
                        <a:t>5</a:t>
                      </a:r>
                    </a:p>
                  </a:txBody>
                  <a:tcPr marT="45707" marB="4570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1600" b="1" i="0" u="none" strike="noStrike" cap="none" normalizeH="0" baseline="0" dirty="0">
                          <a:ln>
                            <a:noFill/>
                          </a:ln>
                          <a:solidFill>
                            <a:schemeClr val="tx1"/>
                          </a:solidFill>
                          <a:effectLst/>
                          <a:latin typeface="Arial" charset="0"/>
                          <a:ea typeface="ＭＳ Ｐゴシック" charset="0"/>
                          <a:cs typeface="ＭＳ Ｐゴシック" charset="0"/>
                        </a:rPr>
                        <a:t>9</a:t>
                      </a:r>
                    </a:p>
                  </a:txBody>
                  <a:tcPr marT="45707" marB="4570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a16="http://schemas.microsoft.com/office/drawing/2014/main" val="10017"/>
                  </a:ext>
                </a:extLst>
              </a:tr>
            </a:tbl>
          </a:graphicData>
        </a:graphic>
      </p:graphicFrame>
    </p:spTree>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8991600" cy="1143000"/>
          </a:xfrm>
        </p:spPr>
        <p:txBody>
          <a:bodyPr/>
          <a:lstStyle/>
          <a:p>
            <a:pPr>
              <a:defRPr/>
            </a:pPr>
            <a:r>
              <a:rPr lang="en-US" sz="6000">
                <a:effectLst>
                  <a:outerShdw blurRad="38100" dist="38100" dir="2700000" algn="tl">
                    <a:srgbClr val="DDDDDD"/>
                  </a:outerShdw>
                </a:effectLst>
                <a:latin typeface="Apple Casual" charset="0"/>
                <a:ea typeface="ＭＳ Ｐゴシック" charset="0"/>
                <a:cs typeface="Apple Casual" charset="0"/>
              </a:rPr>
              <a:t>Questions &amp; Answers</a:t>
            </a:r>
          </a:p>
        </p:txBody>
      </p:sp>
      <p:pic>
        <p:nvPicPr>
          <p:cNvPr id="576514" name="Picture 2" descr="Q &amp; A.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315913"/>
            <a:ext cx="9144000" cy="88074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SA" sz="4000" dirty="0">
                <a:latin typeface="Arial" panose="020B0604020202020204" pitchFamily="34" charset="0"/>
                <a:cs typeface="Arial" panose="020B0604020202020204" pitchFamily="34" charset="0"/>
              </a:rPr>
              <a:t>علم الكنيسة</a:t>
            </a:r>
            <a:r>
              <a:rPr lang="ar-EG" sz="3200" b="1" dirty="0">
                <a:solidFill>
                  <a:srgbClr val="FFFFFF"/>
                </a:solidFill>
                <a:latin typeface="Arial" panose="020B0604020202020204" pitchFamily="34" charset="0"/>
                <a:ea typeface="ＭＳ Ｐゴシック" charset="0"/>
                <a:cs typeface="Arial" panose="020B0604020202020204" pitchFamily="34" charset="0"/>
              </a:rPr>
              <a:t> </a:t>
            </a:r>
            <a:r>
              <a:rPr lang="en-US" sz="3200" b="1" dirty="0">
                <a:solidFill>
                  <a:srgbClr val="FFFFFF"/>
                </a:solidFill>
                <a:latin typeface="Arial" panose="020B0604020202020204" pitchFamily="34" charset="0"/>
                <a:ea typeface="ＭＳ Ｐゴシック" charset="0"/>
                <a:cs typeface="Arial" panose="020B0604020202020204" pitchFamily="34" charset="0"/>
              </a:rPr>
              <a:t>  </a:t>
            </a:r>
            <a:r>
              <a:rPr lang="en-US" sz="2800" b="1" dirty="0">
                <a:solidFill>
                  <a:srgbClr val="FFFFFF"/>
                </a:solidFill>
                <a:latin typeface="Arial" panose="020B0604020202020204" pitchFamily="34" charset="0"/>
                <a:ea typeface="ＭＳ Ｐゴシック" charset="0"/>
                <a:cs typeface="Arial" panose="020B0604020202020204" pitchFamily="34" charset="0"/>
              </a:rPr>
              <a:t>•  BibleStudyDownloads.org</a:t>
            </a:r>
            <a:endParaRPr lang="en-US" sz="105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150" rtl="0" eaLnBrk="1" fontAlgn="auto" latinLnBrk="0" hangingPunct="1">
              <a:lnSpc>
                <a:spcPct val="100000"/>
              </a:lnSpc>
              <a:spcBef>
                <a:spcPts val="0"/>
              </a:spcBef>
              <a:spcAft>
                <a:spcPts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a:t>
            </a:r>
            <a:r>
              <a:rPr kumimoji="0" lang="ar-EG"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حصل عل</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ى</a:t>
            </a:r>
            <a:r>
              <a:rPr kumimoji="0" lang="ar-EG"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هذا العرض </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التقديمي </a:t>
            </a:r>
            <a:r>
              <a:rPr kumimoji="0" lang="ar-EG"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مجانا</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380465785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a:t>Black</a:t>
            </a:r>
          </a:p>
        </p:txBody>
      </p:sp>
    </p:spTree>
    <p:extLst>
      <p:ext uri="{BB962C8B-B14F-4D97-AF65-F5344CB8AC3E}">
        <p14:creationId xmlns:p14="http://schemas.microsoft.com/office/powerpoint/2010/main" val="1992082096"/>
      </p:ext>
    </p:extLst>
  </p:cSld>
  <p:clrMapOvr>
    <a:masterClrMapping/>
  </p:clrMapOvr>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2" name="Picture 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988" y="0"/>
            <a:ext cx="9170988" cy="7391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pic>
      <p:sp>
        <p:nvSpPr>
          <p:cNvPr id="2050" name="Rectangle 2"/>
          <p:cNvSpPr>
            <a:spLocks noGrp="1" noChangeArrowheads="1"/>
          </p:cNvSpPr>
          <p:nvPr>
            <p:ph type="ctrTitle"/>
          </p:nvPr>
        </p:nvSpPr>
        <p:spPr>
          <a:xfrm>
            <a:off x="0" y="152400"/>
            <a:ext cx="6172200" cy="1752600"/>
          </a:xfrm>
          <a:effectLst>
            <a:outerShdw blurRad="63500" dist="107763" dir="8100000" algn="ctr" rotWithShape="0">
              <a:schemeClr val="bg1">
                <a:alpha val="74998"/>
              </a:schemeClr>
            </a:outerShdw>
          </a:effectLst>
        </p:spPr>
        <p:txBody>
          <a:bodyPr/>
          <a:lstStyle/>
          <a:p>
            <a:pPr eaLnBrk="1" hangingPunct="1">
              <a:defRPr/>
            </a:pPr>
            <a:r>
              <a:rPr lang="ar-JO" sz="4000" b="1" dirty="0">
                <a:latin typeface="Arial" panose="020B0604020202020204" pitchFamily="34" charset="0"/>
                <a:cs typeface="Arial" panose="020B0604020202020204" pitchFamily="34" charset="0"/>
              </a:rPr>
              <a:t>كيف تميز المواهب الروحية        في نفسك وفي الآخرين؟</a:t>
            </a:r>
            <a:endParaRPr lang="en-US" dirty="0">
              <a:latin typeface="Arial" panose="020B0604020202020204" pitchFamily="34" charset="0"/>
              <a:cs typeface="Arial" panose="020B0604020202020204" pitchFamily="34" charset="0"/>
            </a:endParaRPr>
          </a:p>
        </p:txBody>
      </p:sp>
      <p:sp>
        <p:nvSpPr>
          <p:cNvPr id="6" name="Title 1">
            <a:extLst>
              <a:ext uri="{FF2B5EF4-FFF2-40B4-BE49-F238E27FC236}">
                <a16:creationId xmlns:a16="http://schemas.microsoft.com/office/drawing/2014/main" id="{1B5646B1-9937-114A-B2B4-F98EEDF7E840}"/>
              </a:ext>
            </a:extLst>
          </p:cNvPr>
          <p:cNvSpPr txBox="1">
            <a:spLocks/>
          </p:cNvSpPr>
          <p:nvPr/>
        </p:nvSpPr>
        <p:spPr bwMode="auto">
          <a:xfrm>
            <a:off x="0" y="5970984"/>
            <a:ext cx="9180512" cy="914400"/>
          </a:xfrm>
          <a:prstGeom prst="rect">
            <a:avLst/>
          </a:prstGeom>
          <a:solidFill>
            <a:srgbClr val="000000"/>
          </a:solidFill>
          <a:ln>
            <a:noFill/>
          </a:ln>
        </p:spPr>
        <p:txBody>
          <a:bodyPr anchor="ctr"/>
          <a:lstStyle>
            <a:lvl1pPr algn="ctr" eaLnBrk="0" hangingPunct="0">
              <a:defRPr sz="5400" b="1">
                <a:solidFill>
                  <a:schemeClr val="bg1"/>
                </a:solidFill>
                <a:effectLst>
                  <a:glow rad="254000">
                    <a:schemeClr val="tx1">
                      <a:alpha val="89000"/>
                    </a:schemeClr>
                  </a:glow>
                </a:effectLst>
              </a:defRPr>
            </a:lvl1pPr>
            <a:lvl2pPr algn="ctr" eaLnBrk="0" hangingPunct="0">
              <a:defRPr sz="4400">
                <a:solidFill>
                  <a:schemeClr val="tx2"/>
                </a:solidFill>
                <a:latin typeface="Arial" pitchFamily="-105" charset="0"/>
                <a:ea typeface="ＭＳ Ｐゴシック" pitchFamily="-105" charset="-128"/>
                <a:cs typeface="ＭＳ Ｐゴシック" pitchFamily="-105" charset="-128"/>
              </a:defRPr>
            </a:lvl2pPr>
            <a:lvl3pPr algn="ctr" eaLnBrk="0" hangingPunct="0">
              <a:defRPr sz="4400">
                <a:solidFill>
                  <a:schemeClr val="tx2"/>
                </a:solidFill>
                <a:latin typeface="Arial" pitchFamily="-105" charset="0"/>
                <a:ea typeface="ＭＳ Ｐゴシック" pitchFamily="-105" charset="-128"/>
                <a:cs typeface="ＭＳ Ｐゴシック" pitchFamily="-105" charset="-128"/>
              </a:defRPr>
            </a:lvl3pPr>
            <a:lvl4pPr algn="ctr" eaLnBrk="0" hangingPunct="0">
              <a:defRPr sz="4400">
                <a:solidFill>
                  <a:schemeClr val="tx2"/>
                </a:solidFill>
                <a:latin typeface="Arial" pitchFamily="-105" charset="0"/>
                <a:ea typeface="ＭＳ Ｐゴシック" pitchFamily="-105" charset="-128"/>
                <a:cs typeface="ＭＳ Ｐゴシック" pitchFamily="-105" charset="-128"/>
              </a:defRPr>
            </a:lvl4pPr>
            <a:lvl5pPr algn="ctr" eaLnBrk="0" hangingPunct="0">
              <a:defRPr sz="4400">
                <a:solidFill>
                  <a:schemeClr val="tx2"/>
                </a:solidFill>
                <a:latin typeface="Arial" pitchFamily="-105" charset="0"/>
                <a:ea typeface="ＭＳ Ｐゴシック" pitchFamily="-105" charset="-128"/>
                <a:cs typeface="ＭＳ Ｐゴシック" pitchFamily="-105" charset="-128"/>
              </a:defRPr>
            </a:lvl5pPr>
            <a:lvl6pPr marL="457200" algn="ctr"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400" algn="ctr"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600" algn="ctr"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800" algn="ctr"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800" b="1" i="0" u="none" strike="noStrike" kern="0" cap="none" spc="0" normalizeH="0" baseline="0" noProof="0" dirty="0">
                <a:ln>
                  <a:noFill/>
                </a:ln>
                <a:solidFill>
                  <a:srgbClr val="FFFFFF"/>
                </a:solidFill>
                <a:effectLst>
                  <a:glow rad="254000">
                    <a:srgbClr val="000000">
                      <a:alpha val="89000"/>
                    </a:srgbClr>
                  </a:glow>
                </a:effectLst>
                <a:uLnTx/>
                <a:uFillTx/>
                <a:latin typeface="Arial" panose="020B0604020202020204" pitchFamily="34" charset="0"/>
                <a:ea typeface="ＭＳ Ｐゴシック" charset="0"/>
                <a:cs typeface="Arial" panose="020B0604020202020204" pitchFamily="34" charset="0"/>
              </a:rPr>
              <a:t>د. ريك جريفيث</a:t>
            </a:r>
            <a:r>
              <a:rPr kumimoji="0" lang="en-US" sz="2800" b="1" i="0" u="none" strike="noStrike" kern="0" cap="none" spc="0" normalizeH="0" baseline="0" noProof="0" dirty="0">
                <a:ln>
                  <a:noFill/>
                </a:ln>
                <a:solidFill>
                  <a:srgbClr val="FFFFFF"/>
                </a:solidFill>
                <a:effectLst>
                  <a:glow rad="254000">
                    <a:srgbClr val="000000">
                      <a:alpha val="89000"/>
                    </a:srgbClr>
                  </a:glow>
                </a:effectLst>
                <a:uLnTx/>
                <a:uFillTx/>
                <a:latin typeface="Arial" panose="020B0604020202020204" pitchFamily="34" charset="0"/>
                <a:ea typeface="ＭＳ Ｐゴシック" charset="0"/>
                <a:cs typeface="Arial" panose="020B0604020202020204" pitchFamily="34" charset="0"/>
              </a:rPr>
              <a:t> • </a:t>
            </a:r>
            <a:r>
              <a:rPr kumimoji="0" lang="ar-JO" sz="2800" b="1" i="0" u="none" strike="noStrike" kern="0" cap="none" spc="0" normalizeH="0" baseline="0" noProof="0" dirty="0">
                <a:ln>
                  <a:noFill/>
                </a:ln>
                <a:solidFill>
                  <a:srgbClr val="FFFFFF"/>
                </a:solidFill>
                <a:effectLst>
                  <a:glow rad="254000">
                    <a:srgbClr val="000000">
                      <a:alpha val="89000"/>
                    </a:srgbClr>
                  </a:glo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endParaRPr kumimoji="0" lang="en-US" sz="2800" b="1" i="0" u="none" strike="noStrike" kern="0" cap="none" spc="0" normalizeH="0" baseline="0" noProof="0" dirty="0">
              <a:ln>
                <a:noFill/>
              </a:ln>
              <a:solidFill>
                <a:srgbClr val="FFFFFF"/>
              </a:solidFill>
              <a:effectLst>
                <a:glow rad="254000">
                  <a:srgbClr val="000000">
                    <a:alpha val="89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FFFFF"/>
                </a:solidFill>
                <a:effectLst>
                  <a:glow rad="254000">
                    <a:srgbClr val="000000">
                      <a:alpha val="89000"/>
                    </a:srgbClr>
                  </a:glow>
                </a:effectLst>
                <a:uLnTx/>
                <a:uFillTx/>
                <a:latin typeface="Arial" panose="020B0604020202020204" pitchFamily="34" charset="0"/>
                <a:ea typeface="ＭＳ Ｐゴシック" charset="0"/>
                <a:cs typeface="Arial" panose="020B0604020202020204" pitchFamily="34" charset="0"/>
              </a:rPr>
              <a:t>BibleStudyDownloads.org</a:t>
            </a: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3"/>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endParaRPr lang="en-US"/>
          </a:p>
        </p:txBody>
      </p:sp>
      <p:sp>
        <p:nvSpPr>
          <p:cNvPr id="377858" name="Rectangle 2"/>
          <p:cNvSpPr>
            <a:spLocks noGrp="1" noChangeArrowheads="1"/>
          </p:cNvSpPr>
          <p:nvPr>
            <p:ph type="title" idx="4294967295"/>
          </p:nvPr>
        </p:nvSpPr>
        <p:spPr/>
        <p:txBody>
          <a:bodyPr/>
          <a:lstStyle/>
          <a:p>
            <a:pPr eaLnBrk="1" hangingPunct="1"/>
            <a:r>
              <a:rPr lang="en-US" sz="7200">
                <a:solidFill>
                  <a:schemeClr val="bg1"/>
                </a:solidFill>
                <a:latin typeface="Arial" charset="0"/>
                <a:ea typeface="ＭＳ Ｐゴシック" charset="0"/>
                <a:cs typeface="ＭＳ Ｐゴシック" charset="0"/>
              </a:rPr>
              <a:t>Break</a:t>
            </a: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42" name="Rectangle 2"/>
          <p:cNvSpPr txBox="1">
            <a:spLocks noGrp="1"/>
          </p:cNvSpPr>
          <p:nvPr>
            <p:ph type="title" idx="4294967295"/>
          </p:nvPr>
        </p:nvSpPr>
        <p:spPr>
          <a:xfrm>
            <a:off x="457200" y="274638"/>
            <a:ext cx="8229600" cy="1143001"/>
          </a:xfrm>
          <a:prstGeom prst="rect">
            <a:avLst/>
          </a:prstGeom>
        </p:spPr>
        <p:txBody>
          <a:bodyPr anchor="ctr"/>
          <a:lstStyle>
            <a:lvl1pPr algn="ctr">
              <a:defRPr sz="4000">
                <a:solidFill>
                  <a:srgbClr val="000000"/>
                </a:solidFill>
                <a:latin typeface="Arial"/>
                <a:ea typeface="Arial"/>
                <a:cs typeface="Arial"/>
                <a:sym typeface="Arial"/>
              </a:defRPr>
            </a:lvl1pPr>
          </a:lstStyle>
          <a:p>
            <a:r>
              <a:rPr>
                <a:latin typeface="Arial" panose="020B0604020202020204" pitchFamily="34" charset="0"/>
                <a:cs typeface="Arial" panose="020B0604020202020204" pitchFamily="34" charset="0"/>
              </a:rPr>
              <a:t>The Wayward Local Church</a:t>
            </a:r>
          </a:p>
        </p:txBody>
      </p:sp>
      <p:sp>
        <p:nvSpPr>
          <p:cNvPr id="11443" name="Rectangle 3"/>
          <p:cNvSpPr/>
          <p:nvPr/>
        </p:nvSpPr>
        <p:spPr>
          <a:xfrm>
            <a:off x="0" y="0"/>
            <a:ext cx="9144000" cy="6858000"/>
          </a:xfrm>
          <a:prstGeom prst="rect">
            <a:avLst/>
          </a:prstGeom>
          <a:gradFill>
            <a:gsLst>
              <a:gs pos="0">
                <a:srgbClr val="000066"/>
              </a:gs>
              <a:gs pos="50000">
                <a:srgbClr val="000000"/>
              </a:gs>
              <a:gs pos="100000">
                <a:srgbClr val="000066"/>
              </a:gs>
            </a:gsLst>
            <a:lin ang="2700000"/>
          </a:gradFill>
          <a:ln w="12700">
            <a:miter lim="400000"/>
          </a:ln>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sz="2000" b="0">
                <a:latin typeface="Arial"/>
                <a:ea typeface="Arial"/>
                <a:cs typeface="Arial"/>
                <a:sym typeface="Arial"/>
              </a:defRPr>
            </a:pPr>
            <a:endParaRPr kumimoji="0" sz="20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1444" name="Text Box 4"/>
          <p:cNvSpPr txBox="1"/>
          <p:nvPr/>
        </p:nvSpPr>
        <p:spPr>
          <a:xfrm>
            <a:off x="45719" y="5581650"/>
            <a:ext cx="8657274" cy="548045"/>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nSpc>
                <a:spcPct val="90000"/>
              </a:lnSpc>
              <a:defRPr sz="3200">
                <a:solidFill>
                  <a:schemeClr val="accent3">
                    <a:lumOff val="44000"/>
                  </a:schemeClr>
                </a:solidFill>
                <a:latin typeface="Arial"/>
                <a:ea typeface="Arial"/>
                <a:cs typeface="Arial"/>
                <a:sym typeface="Arial"/>
              </a:defRPr>
            </a:lvl1pPr>
          </a:lstStyle>
          <a:p>
            <a:pPr marL="0" marR="0" lvl="0" indent="0" algn="ctr" defTabSz="914400" rtl="0" eaLnBrk="1" fontAlgn="auto" latinLnBrk="0" hangingPunct="0">
              <a:lnSpc>
                <a:spcPct val="90000"/>
              </a:lnSpc>
              <a:spcBef>
                <a:spcPts val="0"/>
              </a:spcBef>
              <a:spcAft>
                <a:spcPts val="0"/>
              </a:spcAft>
              <a:buClrTx/>
              <a:buSzTx/>
              <a:buFontTx/>
              <a:buNone/>
              <a:tabLst/>
              <a:defRPr/>
            </a:pPr>
            <a:r>
              <a:rPr kumimoji="0" sz="3200" b="1"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rPr>
              <a:t>حل مشاكل الكنيسة لاهوتياً</a:t>
            </a:r>
          </a:p>
        </p:txBody>
      </p:sp>
      <p:sp>
        <p:nvSpPr>
          <p:cNvPr id="11445" name="Text Box 5"/>
          <p:cNvSpPr txBox="1"/>
          <p:nvPr/>
        </p:nvSpPr>
        <p:spPr>
          <a:xfrm>
            <a:off x="729288" y="367352"/>
            <a:ext cx="7890831" cy="458587"/>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marL="0" marR="0" lvl="0" indent="0" algn="ctr" defTabSz="914400" rtl="1" eaLnBrk="1" fontAlgn="auto" latinLnBrk="0" hangingPunct="0">
              <a:lnSpc>
                <a:spcPct val="85000"/>
              </a:lnSpc>
              <a:spcBef>
                <a:spcPts val="0"/>
              </a:spcBef>
              <a:spcAft>
                <a:spcPts val="0"/>
              </a:spcAft>
              <a:buClrTx/>
              <a:buSzTx/>
              <a:buFontTx/>
              <a:buNone/>
              <a:tabLst/>
              <a:defRPr sz="2800">
                <a:solidFill>
                  <a:srgbClr val="8F8F8F">
                    <a:lumOff val="44000"/>
                  </a:srgbClr>
                </a:solidFill>
                <a:latin typeface="Arial"/>
                <a:ea typeface="Arial"/>
                <a:cs typeface="Arial"/>
                <a:sym typeface="Arial"/>
              </a:defRPr>
            </a:pPr>
            <a:r>
              <a:rPr kumimoji="0" sz="2800" b="1"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rPr>
              <a:t>1 كورنثوس : عصيان النائس المحلية </a:t>
            </a:r>
          </a:p>
        </p:txBody>
      </p:sp>
      <p:sp>
        <p:nvSpPr>
          <p:cNvPr id="11446" name="Line 6"/>
          <p:cNvSpPr/>
          <p:nvPr/>
        </p:nvSpPr>
        <p:spPr>
          <a:xfrm>
            <a:off x="781050" y="914400"/>
            <a:ext cx="7981950" cy="0"/>
          </a:xfrm>
          <a:prstGeom prst="line">
            <a:avLst/>
          </a:prstGeom>
          <a:ln w="57150">
            <a:solidFill>
              <a:schemeClr val="accent3">
                <a:lumOff val="44000"/>
              </a:schemeClr>
            </a:solidFill>
          </a:ln>
          <a:effectLst>
            <a:outerShdw blurRad="63500" dist="29783" dir="1514402" rotWithShape="0">
              <a:srgbClr val="000000">
                <a:alpha val="74998"/>
              </a:srgbClr>
            </a:outerShdw>
          </a:effectLst>
        </p:spPr>
        <p:txBody>
          <a:bodyPr lIns="45719" rIns="45719"/>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sz="2400" b="1" i="0" u="none" strike="noStrike" kern="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11447" name="Line 7"/>
          <p:cNvSpPr/>
          <p:nvPr/>
        </p:nvSpPr>
        <p:spPr>
          <a:xfrm flipH="1">
            <a:off x="304800" y="3047999"/>
            <a:ext cx="457200" cy="2514602"/>
          </a:xfrm>
          <a:prstGeom prst="line">
            <a:avLst/>
          </a:prstGeom>
          <a:ln w="57150">
            <a:solidFill>
              <a:schemeClr val="accent3">
                <a:lumOff val="44000"/>
              </a:schemeClr>
            </a:solidFill>
          </a:ln>
          <a:effectLst>
            <a:outerShdw blurRad="63500" dist="38099" dir="2700000" rotWithShape="0">
              <a:srgbClr val="000000">
                <a:alpha val="74998"/>
              </a:srgbClr>
            </a:outerShdw>
          </a:effectLst>
        </p:spPr>
        <p:txBody>
          <a:bodyPr lIns="45719" rIns="45719"/>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sz="2400" b="1" i="0" u="none" strike="noStrike" kern="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11448" name="Line 8"/>
          <p:cNvSpPr/>
          <p:nvPr/>
        </p:nvSpPr>
        <p:spPr>
          <a:xfrm>
            <a:off x="4343399" y="914400"/>
            <a:ext cx="25402" cy="2133600"/>
          </a:xfrm>
          <a:prstGeom prst="line">
            <a:avLst/>
          </a:prstGeom>
          <a:ln w="57150">
            <a:solidFill>
              <a:schemeClr val="accent3">
                <a:lumOff val="44000"/>
              </a:schemeClr>
            </a:solidFill>
          </a:ln>
          <a:effectLst>
            <a:outerShdw blurRad="63500" dist="38099" dir="2700000" rotWithShape="0">
              <a:srgbClr val="000000">
                <a:alpha val="74998"/>
              </a:srgbClr>
            </a:outerShdw>
          </a:effectLst>
        </p:spPr>
        <p:txBody>
          <a:bodyPr lIns="45719" rIns="45719"/>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sz="2400" b="1" i="0" u="none" strike="noStrike" kern="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11449" name="Text Box 9"/>
          <p:cNvSpPr txBox="1"/>
          <p:nvPr/>
        </p:nvSpPr>
        <p:spPr>
          <a:xfrm>
            <a:off x="1645920" y="914400"/>
            <a:ext cx="1661161" cy="458587"/>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nSpc>
                <a:spcPct val="85000"/>
              </a:lnSpc>
              <a:defRPr sz="2800">
                <a:solidFill>
                  <a:schemeClr val="accent3">
                    <a:lumOff val="44000"/>
                  </a:schemeClr>
                </a:solidFill>
                <a:latin typeface="Arial"/>
                <a:ea typeface="Arial"/>
                <a:cs typeface="Arial"/>
                <a:sym typeface="Arial"/>
              </a:defRPr>
            </a:lvl1pPr>
          </a:lstStyle>
          <a:p>
            <a:pPr marL="0" marR="0" lvl="0" indent="0" algn="ctr" defTabSz="914400" rtl="0" eaLnBrk="1" fontAlgn="auto" latinLnBrk="0" hangingPunct="0">
              <a:lnSpc>
                <a:spcPct val="85000"/>
              </a:lnSpc>
              <a:spcBef>
                <a:spcPts val="0"/>
              </a:spcBef>
              <a:spcAft>
                <a:spcPts val="0"/>
              </a:spcAft>
              <a:buClrTx/>
              <a:buSzTx/>
              <a:buFontTx/>
              <a:buNone/>
              <a:tabLst/>
              <a:defRPr/>
            </a:pPr>
            <a:r>
              <a:rPr kumimoji="0" sz="2800" b="1"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rPr>
              <a:t>تقارير</a:t>
            </a:r>
          </a:p>
        </p:txBody>
      </p:sp>
      <p:sp>
        <p:nvSpPr>
          <p:cNvPr id="11450" name="Text Box 10"/>
          <p:cNvSpPr txBox="1"/>
          <p:nvPr/>
        </p:nvSpPr>
        <p:spPr>
          <a:xfrm>
            <a:off x="4732020" y="914400"/>
            <a:ext cx="3794760" cy="458587"/>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nSpc>
                <a:spcPct val="85000"/>
              </a:lnSpc>
              <a:defRPr sz="2800">
                <a:solidFill>
                  <a:schemeClr val="accent3">
                    <a:lumOff val="44000"/>
                  </a:schemeClr>
                </a:solidFill>
                <a:latin typeface="Arial"/>
                <a:ea typeface="Arial"/>
                <a:cs typeface="Arial"/>
                <a:sym typeface="Arial"/>
              </a:defRPr>
            </a:lvl1pPr>
          </a:lstStyle>
          <a:p>
            <a:pPr marL="0" marR="0" lvl="0" indent="0" algn="ctr" defTabSz="914400" rtl="0" eaLnBrk="1" fontAlgn="auto" latinLnBrk="0" hangingPunct="0">
              <a:lnSpc>
                <a:spcPct val="85000"/>
              </a:lnSpc>
              <a:spcBef>
                <a:spcPts val="0"/>
              </a:spcBef>
              <a:spcAft>
                <a:spcPts val="0"/>
              </a:spcAft>
              <a:buClrTx/>
              <a:buSzTx/>
              <a:buFontTx/>
              <a:buNone/>
              <a:tabLst/>
              <a:defRPr/>
            </a:pPr>
            <a:r>
              <a:rPr kumimoji="0" sz="2800" b="1"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rPr>
              <a:t>تساؤلات </a:t>
            </a:r>
          </a:p>
        </p:txBody>
      </p:sp>
      <p:sp>
        <p:nvSpPr>
          <p:cNvPr id="11451" name="Text Box 11"/>
          <p:cNvSpPr txBox="1"/>
          <p:nvPr/>
        </p:nvSpPr>
        <p:spPr>
          <a:xfrm rot="16815688">
            <a:off x="5096858" y="3815297"/>
            <a:ext cx="2378711" cy="867930"/>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marL="0" marR="0" lvl="0" indent="0" algn="ctr" defTabSz="914400" rtl="0" eaLnBrk="1" fontAlgn="auto" latinLnBrk="0" hangingPunct="0">
              <a:lnSpc>
                <a:spcPct val="90000"/>
              </a:lnSpc>
              <a:spcBef>
                <a:spcPts val="0"/>
              </a:spcBef>
              <a:spcAft>
                <a:spcPts val="0"/>
              </a:spcAft>
              <a:buClrTx/>
              <a:buSzTx/>
              <a:buFontTx/>
              <a:buNone/>
              <a:tabLst/>
              <a:defRPr sz="2800">
                <a:solidFill>
                  <a:srgbClr val="8F8F8F">
                    <a:lumOff val="44000"/>
                  </a:srgbClr>
                </a:solidFill>
                <a:latin typeface="Arial"/>
                <a:ea typeface="Arial"/>
                <a:cs typeface="Arial"/>
                <a:sym typeface="Arial"/>
              </a:defRPr>
            </a:pPr>
            <a:r>
              <a:rPr kumimoji="0" sz="2800" b="1"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rPr>
              <a:t>العبادة  </a:t>
            </a:r>
          </a:p>
          <a:p>
            <a:pPr marL="0" marR="0" lvl="0" indent="0" algn="ctr" defTabSz="914400" rtl="0" eaLnBrk="1" fontAlgn="auto" latinLnBrk="0" hangingPunct="0">
              <a:lnSpc>
                <a:spcPct val="90000"/>
              </a:lnSpc>
              <a:spcBef>
                <a:spcPts val="0"/>
              </a:spcBef>
              <a:spcAft>
                <a:spcPts val="0"/>
              </a:spcAft>
              <a:buClrTx/>
              <a:buSzTx/>
              <a:buFontTx/>
              <a:buNone/>
              <a:tabLst/>
              <a:defRPr sz="2800">
                <a:solidFill>
                  <a:srgbClr val="8F8F8F">
                    <a:lumOff val="44000"/>
                  </a:srgbClr>
                </a:solidFill>
                <a:latin typeface="Arial"/>
                <a:ea typeface="Arial"/>
                <a:cs typeface="Arial"/>
                <a:sym typeface="Arial"/>
              </a:defRPr>
            </a:pPr>
            <a:r>
              <a:rPr kumimoji="0" sz="2800" b="1"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rPr>
              <a:t>١١- ١٤</a:t>
            </a:r>
          </a:p>
        </p:txBody>
      </p:sp>
      <p:sp>
        <p:nvSpPr>
          <p:cNvPr id="11452" name="Text Box 12"/>
          <p:cNvSpPr txBox="1"/>
          <p:nvPr/>
        </p:nvSpPr>
        <p:spPr>
          <a:xfrm>
            <a:off x="5381307" y="2133600"/>
            <a:ext cx="2497774" cy="867930"/>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marL="0" marR="0" lvl="0" indent="0" algn="ctr" defTabSz="914400" rtl="0" eaLnBrk="1" fontAlgn="auto" latinLnBrk="0" hangingPunct="0">
              <a:lnSpc>
                <a:spcPct val="90000"/>
              </a:lnSpc>
              <a:spcBef>
                <a:spcPts val="0"/>
              </a:spcBef>
              <a:spcAft>
                <a:spcPts val="0"/>
              </a:spcAft>
              <a:buClrTx/>
              <a:buSzTx/>
              <a:buFontTx/>
              <a:buNone/>
              <a:tabLst/>
              <a:defRPr sz="2800">
                <a:solidFill>
                  <a:srgbClr val="8F8F8F">
                    <a:lumOff val="44000"/>
                  </a:srgbClr>
                </a:solidFill>
                <a:latin typeface="Arial"/>
                <a:ea typeface="Arial"/>
                <a:cs typeface="Arial"/>
                <a:sym typeface="Arial"/>
              </a:defRPr>
            </a:pPr>
            <a:r>
              <a:rPr kumimoji="0" sz="2800" b="1"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rPr>
              <a:t>توجيهات </a:t>
            </a:r>
          </a:p>
          <a:p>
            <a:pPr marL="0" marR="0" lvl="0" indent="0" algn="ctr" defTabSz="914400" rtl="0" eaLnBrk="1" fontAlgn="auto" latinLnBrk="0" hangingPunct="0">
              <a:lnSpc>
                <a:spcPct val="90000"/>
              </a:lnSpc>
              <a:spcBef>
                <a:spcPts val="0"/>
              </a:spcBef>
              <a:spcAft>
                <a:spcPts val="0"/>
              </a:spcAft>
              <a:buClrTx/>
              <a:buSzTx/>
              <a:buFontTx/>
              <a:buNone/>
              <a:tabLst/>
              <a:defRPr sz="2800">
                <a:solidFill>
                  <a:srgbClr val="8F8F8F">
                    <a:lumOff val="44000"/>
                  </a:srgbClr>
                </a:solidFill>
                <a:latin typeface="Arial"/>
                <a:ea typeface="Arial"/>
                <a:cs typeface="Arial"/>
                <a:sym typeface="Arial"/>
              </a:defRPr>
            </a:pPr>
            <a:r>
              <a:rPr kumimoji="0" sz="2800" b="1"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rPr>
              <a:t>٧ - ١٦ </a:t>
            </a:r>
          </a:p>
        </p:txBody>
      </p:sp>
      <p:sp>
        <p:nvSpPr>
          <p:cNvPr id="11453" name="Line 13"/>
          <p:cNvSpPr/>
          <p:nvPr/>
        </p:nvSpPr>
        <p:spPr>
          <a:xfrm flipH="1">
            <a:off x="2514599" y="1524000"/>
            <a:ext cx="1" cy="1524000"/>
          </a:xfrm>
          <a:prstGeom prst="line">
            <a:avLst/>
          </a:prstGeom>
          <a:ln w="57150">
            <a:solidFill>
              <a:schemeClr val="accent3">
                <a:lumOff val="44000"/>
              </a:schemeClr>
            </a:solidFill>
          </a:ln>
          <a:effectLst>
            <a:outerShdw blurRad="63500" dist="29783" dir="1514402" rotWithShape="0">
              <a:srgbClr val="000000">
                <a:alpha val="74998"/>
              </a:srgbClr>
            </a:outerShdw>
          </a:effectLst>
        </p:spPr>
        <p:txBody>
          <a:bodyPr lIns="45719" rIns="45719"/>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sz="2400" b="1" i="0" u="none" strike="noStrike" kern="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11454" name="Text Box 14"/>
          <p:cNvSpPr txBox="1"/>
          <p:nvPr/>
        </p:nvSpPr>
        <p:spPr>
          <a:xfrm>
            <a:off x="579119" y="2133600"/>
            <a:ext cx="2194562" cy="833392"/>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marL="0" marR="0" lvl="0" indent="0" algn="ctr" defTabSz="914400" rtl="0" eaLnBrk="1" fontAlgn="auto" latinLnBrk="0" hangingPunct="0">
              <a:lnSpc>
                <a:spcPct val="85000"/>
              </a:lnSpc>
              <a:spcBef>
                <a:spcPts val="0"/>
              </a:spcBef>
              <a:spcAft>
                <a:spcPts val="0"/>
              </a:spcAft>
              <a:buClrTx/>
              <a:buSzTx/>
              <a:buFontTx/>
              <a:buNone/>
              <a:tabLst/>
              <a:defRPr sz="2800">
                <a:solidFill>
                  <a:srgbClr val="8F8F8F">
                    <a:lumOff val="44000"/>
                  </a:srgbClr>
                </a:solidFill>
                <a:latin typeface="Arial"/>
                <a:ea typeface="Arial"/>
                <a:cs typeface="Arial"/>
                <a:sym typeface="Arial"/>
              </a:defRPr>
            </a:pPr>
            <a:r>
              <a:rPr kumimoji="0" sz="2800" b="1"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rPr>
              <a:t>مخاوف</a:t>
            </a:r>
          </a:p>
          <a:p>
            <a:pPr marL="0" marR="0" lvl="0" indent="0" algn="ctr" defTabSz="914400" rtl="0" eaLnBrk="1" fontAlgn="auto" latinLnBrk="0" hangingPunct="0">
              <a:lnSpc>
                <a:spcPct val="85000"/>
              </a:lnSpc>
              <a:spcBef>
                <a:spcPts val="0"/>
              </a:spcBef>
              <a:spcAft>
                <a:spcPts val="0"/>
              </a:spcAft>
              <a:buClrTx/>
              <a:buSzTx/>
              <a:buFontTx/>
              <a:buNone/>
              <a:tabLst/>
              <a:defRPr sz="2800">
                <a:solidFill>
                  <a:srgbClr val="8F8F8F">
                    <a:lumOff val="44000"/>
                  </a:srgbClr>
                </a:solidFill>
                <a:latin typeface="Arial"/>
                <a:ea typeface="Arial"/>
                <a:cs typeface="Arial"/>
                <a:sym typeface="Arial"/>
              </a:defRPr>
            </a:pPr>
            <a:r>
              <a:rPr kumimoji="0" sz="2800" b="1"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rPr>
              <a:t>١ - ٤</a:t>
            </a:r>
          </a:p>
        </p:txBody>
      </p:sp>
      <p:sp>
        <p:nvSpPr>
          <p:cNvPr id="11455" name="Text Box 15"/>
          <p:cNvSpPr txBox="1"/>
          <p:nvPr/>
        </p:nvSpPr>
        <p:spPr>
          <a:xfrm rot="16798945">
            <a:off x="5889010" y="3921715"/>
            <a:ext cx="2775586" cy="867930"/>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marL="0" marR="0" lvl="0" indent="0" algn="ctr" defTabSz="914400" rtl="0" eaLnBrk="1" fontAlgn="auto" latinLnBrk="0" hangingPunct="0">
              <a:lnSpc>
                <a:spcPct val="90000"/>
              </a:lnSpc>
              <a:spcBef>
                <a:spcPts val="0"/>
              </a:spcBef>
              <a:spcAft>
                <a:spcPts val="0"/>
              </a:spcAft>
              <a:buClrTx/>
              <a:buSzTx/>
              <a:buFontTx/>
              <a:buNone/>
              <a:tabLst/>
              <a:defRPr sz="2800">
                <a:solidFill>
                  <a:srgbClr val="8F8F8F">
                    <a:lumOff val="44000"/>
                  </a:srgbClr>
                </a:solidFill>
                <a:latin typeface="Arial"/>
                <a:ea typeface="Arial"/>
                <a:cs typeface="Arial"/>
                <a:sym typeface="Arial"/>
              </a:defRPr>
            </a:pPr>
            <a:r>
              <a:rPr kumimoji="0" sz="2800" b="1"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rPr>
              <a:t>القيامة  </a:t>
            </a:r>
            <a:br>
              <a:rPr kumimoji="0" sz="2800" b="1"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rPr>
            </a:br>
            <a:r>
              <a:rPr kumimoji="0" sz="2800" b="1"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rPr>
              <a:t>١٥</a:t>
            </a:r>
          </a:p>
        </p:txBody>
      </p:sp>
      <p:sp>
        <p:nvSpPr>
          <p:cNvPr id="11456" name="Text Box 16"/>
          <p:cNvSpPr txBox="1"/>
          <p:nvPr/>
        </p:nvSpPr>
        <p:spPr>
          <a:xfrm rot="16830879">
            <a:off x="6788058" y="4011290"/>
            <a:ext cx="2626361" cy="486208"/>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nSpc>
                <a:spcPct val="90000"/>
              </a:lnSpc>
              <a:defRPr sz="2800">
                <a:solidFill>
                  <a:schemeClr val="accent3">
                    <a:lumOff val="44000"/>
                  </a:schemeClr>
                </a:solidFill>
                <a:latin typeface="Arial"/>
                <a:ea typeface="Arial"/>
                <a:cs typeface="Arial"/>
                <a:sym typeface="Arial"/>
              </a:defRPr>
            </a:lvl1pPr>
          </a:lstStyle>
          <a:p>
            <a:pPr marL="0" marR="0" lvl="0" indent="0" algn="ctr" defTabSz="914400" rtl="0" eaLnBrk="1" fontAlgn="auto" latinLnBrk="0" hangingPunct="0">
              <a:lnSpc>
                <a:spcPct val="90000"/>
              </a:lnSpc>
              <a:spcBef>
                <a:spcPts val="0"/>
              </a:spcBef>
              <a:spcAft>
                <a:spcPts val="0"/>
              </a:spcAft>
              <a:buClrTx/>
              <a:buSzTx/>
              <a:buFontTx/>
              <a:buNone/>
              <a:tabLst/>
              <a:defRPr/>
            </a:pPr>
            <a:r>
              <a:rPr kumimoji="0" sz="2800" b="1"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rPr>
              <a:t>رباطة جأش ١٦</a:t>
            </a:r>
          </a:p>
        </p:txBody>
      </p:sp>
      <p:sp>
        <p:nvSpPr>
          <p:cNvPr id="11457" name="Line 17"/>
          <p:cNvSpPr/>
          <p:nvPr/>
        </p:nvSpPr>
        <p:spPr>
          <a:xfrm>
            <a:off x="762000" y="1524000"/>
            <a:ext cx="8001000" cy="0"/>
          </a:xfrm>
          <a:prstGeom prst="line">
            <a:avLst/>
          </a:prstGeom>
          <a:ln w="57150">
            <a:solidFill>
              <a:schemeClr val="accent3">
                <a:lumOff val="44000"/>
              </a:schemeClr>
            </a:solidFill>
          </a:ln>
          <a:effectLst>
            <a:outerShdw blurRad="63500" dist="29783" dir="1514402" rotWithShape="0">
              <a:srgbClr val="000000">
                <a:alpha val="74998"/>
              </a:srgbClr>
            </a:outerShdw>
          </a:effectLst>
        </p:spPr>
        <p:txBody>
          <a:bodyPr lIns="45719" rIns="45719"/>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sz="2400" b="1" i="0" u="none" strike="noStrike" kern="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11458" name="Rectangle 18"/>
          <p:cNvSpPr/>
          <p:nvPr/>
        </p:nvSpPr>
        <p:spPr>
          <a:xfrm>
            <a:off x="771525" y="179894"/>
            <a:ext cx="8001001" cy="2771776"/>
          </a:xfrm>
          <a:prstGeom prst="rect">
            <a:avLst/>
          </a:prstGeom>
          <a:ln w="57150">
            <a:solidFill>
              <a:schemeClr val="accent3">
                <a:lumOff val="44000"/>
              </a:schemeClr>
            </a:solidFill>
            <a:miter/>
          </a:ln>
          <a:effectLst>
            <a:outerShdw blurRad="63500" dist="38099" dir="2700000" rotWithShape="0">
              <a:srgbClr val="000000">
                <a:alpha val="74998"/>
              </a:srgbClr>
            </a:outerShdw>
          </a:effectLst>
        </p:spPr>
        <p:txBody>
          <a:bodyPr lIns="45719" rIns="45719" anchor="ctr"/>
          <a:lstStyle/>
          <a:p>
            <a:pPr marL="0" marR="0" lvl="0" indent="0" algn="ctr" defTabSz="914400" rtl="0" eaLnBrk="1" fontAlgn="auto" latinLnBrk="0" hangingPunct="0">
              <a:lnSpc>
                <a:spcPct val="100000"/>
              </a:lnSpc>
              <a:spcBef>
                <a:spcPts val="500"/>
              </a:spcBef>
              <a:spcAft>
                <a:spcPts val="0"/>
              </a:spcAft>
              <a:buClrTx/>
              <a:buSzTx/>
              <a:buFontTx/>
              <a:buNone/>
              <a:tabLst/>
              <a:defRPr sz="2000" b="0">
                <a:solidFill>
                  <a:srgbClr val="8F8F8F">
                    <a:lumOff val="44000"/>
                  </a:srgbClr>
                </a:solidFill>
                <a:latin typeface="Arial"/>
                <a:ea typeface="Arial"/>
                <a:cs typeface="Arial"/>
                <a:sym typeface="Arial"/>
              </a:defRPr>
            </a:pPr>
            <a:endParaRPr kumimoji="0" sz="2000" b="0"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
        <p:nvSpPr>
          <p:cNvPr id="11459" name="Text Box 19"/>
          <p:cNvSpPr txBox="1"/>
          <p:nvPr/>
        </p:nvSpPr>
        <p:spPr>
          <a:xfrm>
            <a:off x="807719" y="1600200"/>
            <a:ext cx="1661162" cy="458587"/>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nSpc>
                <a:spcPct val="85000"/>
              </a:lnSpc>
              <a:defRPr sz="2800">
                <a:solidFill>
                  <a:schemeClr val="accent3">
                    <a:lumOff val="44000"/>
                  </a:schemeClr>
                </a:solidFill>
                <a:latin typeface="Arial"/>
                <a:ea typeface="Arial"/>
                <a:cs typeface="Arial"/>
                <a:sym typeface="Arial"/>
              </a:defRPr>
            </a:lvl1pPr>
          </a:lstStyle>
          <a:p>
            <a:pPr marL="0" marR="0" lvl="0" indent="0" algn="ctr" defTabSz="914400" rtl="0" eaLnBrk="1" fontAlgn="auto" latinLnBrk="0" hangingPunct="0">
              <a:lnSpc>
                <a:spcPct val="85000"/>
              </a:lnSpc>
              <a:spcBef>
                <a:spcPts val="0"/>
              </a:spcBef>
              <a:spcAft>
                <a:spcPts val="0"/>
              </a:spcAft>
              <a:buClrTx/>
              <a:buSzTx/>
              <a:buFontTx/>
              <a:buNone/>
              <a:tabLst/>
              <a:defRPr/>
            </a:pPr>
            <a:r>
              <a:rPr kumimoji="0" sz="2800" b="1"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rPr>
              <a:t>انقسامات</a:t>
            </a:r>
          </a:p>
        </p:txBody>
      </p:sp>
      <p:sp>
        <p:nvSpPr>
          <p:cNvPr id="11460" name="Text Box 20"/>
          <p:cNvSpPr txBox="1"/>
          <p:nvPr/>
        </p:nvSpPr>
        <p:spPr>
          <a:xfrm>
            <a:off x="2198370" y="1571496"/>
            <a:ext cx="2461261" cy="458587"/>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nSpc>
                <a:spcPct val="85000"/>
              </a:lnSpc>
              <a:defRPr sz="2800">
                <a:solidFill>
                  <a:schemeClr val="accent3">
                    <a:lumOff val="44000"/>
                  </a:schemeClr>
                </a:solidFill>
                <a:latin typeface="Arial"/>
                <a:ea typeface="Arial"/>
                <a:cs typeface="Arial"/>
                <a:sym typeface="Arial"/>
              </a:defRPr>
            </a:lvl1pPr>
          </a:lstStyle>
          <a:p>
            <a:pPr marL="0" marR="0" lvl="0" indent="0" algn="ctr" defTabSz="914400" rtl="0" eaLnBrk="1" fontAlgn="auto" latinLnBrk="0" hangingPunct="0">
              <a:lnSpc>
                <a:spcPct val="85000"/>
              </a:lnSpc>
              <a:spcBef>
                <a:spcPts val="0"/>
              </a:spcBef>
              <a:spcAft>
                <a:spcPts val="0"/>
              </a:spcAft>
              <a:buClrTx/>
              <a:buSzTx/>
              <a:buFontTx/>
              <a:buNone/>
              <a:tabLst/>
              <a:defRPr/>
            </a:pPr>
            <a:r>
              <a:rPr kumimoji="0" sz="2800" b="1"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rPr>
              <a:t>منازعات </a:t>
            </a:r>
          </a:p>
        </p:txBody>
      </p:sp>
      <p:sp>
        <p:nvSpPr>
          <p:cNvPr id="11461" name="Text Box 21"/>
          <p:cNvSpPr txBox="1"/>
          <p:nvPr/>
        </p:nvSpPr>
        <p:spPr>
          <a:xfrm>
            <a:off x="4693920" y="1600200"/>
            <a:ext cx="3870960" cy="458587"/>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nSpc>
                <a:spcPct val="85000"/>
              </a:lnSpc>
              <a:defRPr sz="2800">
                <a:solidFill>
                  <a:schemeClr val="accent3">
                    <a:lumOff val="44000"/>
                  </a:schemeClr>
                </a:solidFill>
                <a:latin typeface="Arial"/>
                <a:ea typeface="Arial"/>
                <a:cs typeface="Arial"/>
                <a:sym typeface="Arial"/>
              </a:defRPr>
            </a:lvl1pPr>
          </a:lstStyle>
          <a:p>
            <a:pPr marL="0" marR="0" lvl="0" indent="0" algn="ctr" defTabSz="914400" rtl="0" eaLnBrk="1" fontAlgn="auto" latinLnBrk="0" hangingPunct="0">
              <a:lnSpc>
                <a:spcPct val="85000"/>
              </a:lnSpc>
              <a:spcBef>
                <a:spcPts val="0"/>
              </a:spcBef>
              <a:spcAft>
                <a:spcPts val="0"/>
              </a:spcAft>
              <a:buClrTx/>
              <a:buSzTx/>
              <a:buFontTx/>
              <a:buNone/>
              <a:tabLst/>
              <a:defRPr/>
            </a:pPr>
            <a:r>
              <a:rPr kumimoji="0" sz="2800" b="1"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rPr>
              <a:t>صعوبات </a:t>
            </a:r>
          </a:p>
        </p:txBody>
      </p:sp>
      <p:sp>
        <p:nvSpPr>
          <p:cNvPr id="11462" name="Text Box 22"/>
          <p:cNvSpPr txBox="1"/>
          <p:nvPr/>
        </p:nvSpPr>
        <p:spPr>
          <a:xfrm>
            <a:off x="2331720" y="2133600"/>
            <a:ext cx="2194561" cy="833392"/>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marL="0" marR="0" lvl="0" indent="0" algn="ctr" defTabSz="914400" rtl="0" eaLnBrk="1" fontAlgn="auto" latinLnBrk="0" hangingPunct="0">
              <a:lnSpc>
                <a:spcPct val="85000"/>
              </a:lnSpc>
              <a:spcBef>
                <a:spcPts val="0"/>
              </a:spcBef>
              <a:spcAft>
                <a:spcPts val="0"/>
              </a:spcAft>
              <a:buClrTx/>
              <a:buSzTx/>
              <a:buFontTx/>
              <a:buNone/>
              <a:tabLst/>
              <a:defRPr sz="2800">
                <a:solidFill>
                  <a:srgbClr val="8F8F8F">
                    <a:lumOff val="44000"/>
                  </a:srgbClr>
                </a:solidFill>
                <a:latin typeface="Arial"/>
                <a:ea typeface="Arial"/>
                <a:cs typeface="Arial"/>
                <a:sym typeface="Arial"/>
              </a:defRPr>
            </a:pPr>
            <a:r>
              <a:rPr kumimoji="0" sz="2800" b="1"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rPr>
              <a:t>تاديب </a:t>
            </a:r>
          </a:p>
          <a:p>
            <a:pPr marL="0" marR="0" lvl="0" indent="0" algn="ctr" defTabSz="914400" rtl="0" eaLnBrk="1" fontAlgn="auto" latinLnBrk="0" hangingPunct="0">
              <a:lnSpc>
                <a:spcPct val="85000"/>
              </a:lnSpc>
              <a:spcBef>
                <a:spcPts val="0"/>
              </a:spcBef>
              <a:spcAft>
                <a:spcPts val="0"/>
              </a:spcAft>
              <a:buClrTx/>
              <a:buSzTx/>
              <a:buFontTx/>
              <a:buNone/>
              <a:tabLst/>
              <a:defRPr sz="2800">
                <a:solidFill>
                  <a:srgbClr val="8F8F8F">
                    <a:lumOff val="44000"/>
                  </a:srgbClr>
                </a:solidFill>
                <a:latin typeface="Arial"/>
                <a:ea typeface="Arial"/>
                <a:cs typeface="Arial"/>
                <a:sym typeface="Arial"/>
              </a:defRPr>
            </a:pPr>
            <a:r>
              <a:rPr kumimoji="0" sz="2800" b="1"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rPr>
              <a:t>٥ - ٦ </a:t>
            </a:r>
          </a:p>
        </p:txBody>
      </p:sp>
      <p:sp>
        <p:nvSpPr>
          <p:cNvPr id="11463" name="Text Box 23"/>
          <p:cNvSpPr txBox="1"/>
          <p:nvPr/>
        </p:nvSpPr>
        <p:spPr>
          <a:xfrm rot="16810664">
            <a:off x="4028970" y="4008259"/>
            <a:ext cx="2378711" cy="486208"/>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nSpc>
                <a:spcPct val="90000"/>
              </a:lnSpc>
              <a:defRPr sz="2800">
                <a:solidFill>
                  <a:schemeClr val="accent3">
                    <a:lumOff val="44000"/>
                  </a:schemeClr>
                </a:solidFill>
                <a:latin typeface="Arial"/>
                <a:ea typeface="Arial"/>
                <a:cs typeface="Arial"/>
                <a:sym typeface="Arial"/>
              </a:defRPr>
            </a:lvl1pPr>
          </a:lstStyle>
          <a:p>
            <a:pPr marL="0" marR="0" lvl="0" indent="0" algn="ctr" defTabSz="914400" rtl="0" eaLnBrk="1" fontAlgn="auto" latinLnBrk="0" hangingPunct="0">
              <a:lnSpc>
                <a:spcPct val="90000"/>
              </a:lnSpc>
              <a:spcBef>
                <a:spcPts val="0"/>
              </a:spcBef>
              <a:spcAft>
                <a:spcPts val="0"/>
              </a:spcAft>
              <a:buClrTx/>
              <a:buSzTx/>
              <a:buFontTx/>
              <a:buNone/>
              <a:tabLst/>
              <a:defRPr/>
            </a:pPr>
            <a:r>
              <a:rPr kumimoji="0" sz="2800" b="1"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rPr>
              <a:t>الوثنية ٨ - ١٠</a:t>
            </a:r>
          </a:p>
        </p:txBody>
      </p:sp>
      <p:sp>
        <p:nvSpPr>
          <p:cNvPr id="11464" name="Text Box 24"/>
          <p:cNvSpPr txBox="1"/>
          <p:nvPr/>
        </p:nvSpPr>
        <p:spPr>
          <a:xfrm rot="16791372">
            <a:off x="3266970" y="3832046"/>
            <a:ext cx="2378711" cy="486207"/>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nSpc>
                <a:spcPct val="90000"/>
              </a:lnSpc>
              <a:defRPr sz="2800">
                <a:solidFill>
                  <a:schemeClr val="accent3">
                    <a:lumOff val="44000"/>
                  </a:schemeClr>
                </a:solidFill>
                <a:latin typeface="Arial"/>
                <a:ea typeface="Arial"/>
                <a:cs typeface="Arial"/>
                <a:sym typeface="Arial"/>
              </a:defRPr>
            </a:lvl1pPr>
          </a:lstStyle>
          <a:p>
            <a:pPr marL="0" marR="0" lvl="0" indent="0" algn="ctr" defTabSz="914400" rtl="0" eaLnBrk="1" fontAlgn="auto" latinLnBrk="0" hangingPunct="0">
              <a:lnSpc>
                <a:spcPct val="90000"/>
              </a:lnSpc>
              <a:spcBef>
                <a:spcPts val="0"/>
              </a:spcBef>
              <a:spcAft>
                <a:spcPts val="0"/>
              </a:spcAft>
              <a:buClrTx/>
              <a:buSzTx/>
              <a:buFontTx/>
              <a:buNone/>
              <a:tabLst/>
              <a:defRPr/>
            </a:pPr>
            <a:r>
              <a:rPr kumimoji="0" sz="2800" b="1"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rPr>
              <a:t>الزواج ٧</a:t>
            </a:r>
          </a:p>
        </p:txBody>
      </p:sp>
      <p:sp>
        <p:nvSpPr>
          <p:cNvPr id="11465" name="Line 25"/>
          <p:cNvSpPr/>
          <p:nvPr/>
        </p:nvSpPr>
        <p:spPr>
          <a:xfrm flipH="1">
            <a:off x="1219200" y="3047999"/>
            <a:ext cx="457200" cy="2514602"/>
          </a:xfrm>
          <a:prstGeom prst="line">
            <a:avLst/>
          </a:prstGeom>
          <a:ln w="57150">
            <a:solidFill>
              <a:schemeClr val="accent3">
                <a:lumOff val="44000"/>
              </a:schemeClr>
            </a:solidFill>
          </a:ln>
          <a:effectLst>
            <a:outerShdw blurRad="63500" dist="38099" dir="2700000" rotWithShape="0">
              <a:srgbClr val="000000">
                <a:alpha val="74998"/>
              </a:srgbClr>
            </a:outerShdw>
          </a:effectLst>
        </p:spPr>
        <p:txBody>
          <a:bodyPr lIns="45719" rIns="45719"/>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sz="2400" b="1" i="0" u="none" strike="noStrike" kern="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11466" name="Line 26"/>
          <p:cNvSpPr/>
          <p:nvPr/>
        </p:nvSpPr>
        <p:spPr>
          <a:xfrm flipH="1">
            <a:off x="2057400" y="3047999"/>
            <a:ext cx="457200" cy="2514602"/>
          </a:xfrm>
          <a:prstGeom prst="line">
            <a:avLst/>
          </a:prstGeom>
          <a:ln w="57150">
            <a:solidFill>
              <a:schemeClr val="accent3">
                <a:lumOff val="44000"/>
              </a:schemeClr>
            </a:solidFill>
          </a:ln>
          <a:effectLst>
            <a:outerShdw blurRad="63500" dist="38099" dir="2700000" rotWithShape="0">
              <a:srgbClr val="000000">
                <a:alpha val="74998"/>
              </a:srgbClr>
            </a:outerShdw>
          </a:effectLst>
        </p:spPr>
        <p:txBody>
          <a:bodyPr lIns="45719" rIns="45719"/>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sz="2400" b="1" i="0" u="none" strike="noStrike" kern="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11467" name="Line 27"/>
          <p:cNvSpPr/>
          <p:nvPr/>
        </p:nvSpPr>
        <p:spPr>
          <a:xfrm flipH="1">
            <a:off x="2667000" y="3047999"/>
            <a:ext cx="457200" cy="2514602"/>
          </a:xfrm>
          <a:prstGeom prst="line">
            <a:avLst/>
          </a:prstGeom>
          <a:ln w="57150">
            <a:solidFill>
              <a:schemeClr val="accent3">
                <a:lumOff val="44000"/>
              </a:schemeClr>
            </a:solidFill>
          </a:ln>
          <a:effectLst>
            <a:outerShdw blurRad="63500" dist="38099" dir="2700000" rotWithShape="0">
              <a:srgbClr val="000000">
                <a:alpha val="74998"/>
              </a:srgbClr>
            </a:outerShdw>
          </a:effectLst>
        </p:spPr>
        <p:txBody>
          <a:bodyPr lIns="45719" rIns="45719"/>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sz="2400" b="1" i="0" u="none" strike="noStrike" kern="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11468" name="Line 28"/>
          <p:cNvSpPr/>
          <p:nvPr/>
        </p:nvSpPr>
        <p:spPr>
          <a:xfrm flipH="1">
            <a:off x="3905250" y="3047999"/>
            <a:ext cx="457200" cy="2514602"/>
          </a:xfrm>
          <a:prstGeom prst="line">
            <a:avLst/>
          </a:prstGeom>
          <a:ln w="57150">
            <a:solidFill>
              <a:schemeClr val="accent3">
                <a:lumOff val="44000"/>
              </a:schemeClr>
            </a:solidFill>
          </a:ln>
          <a:effectLst>
            <a:outerShdw blurRad="63500" dist="38099" dir="2700000" rotWithShape="0">
              <a:srgbClr val="000000">
                <a:alpha val="74998"/>
              </a:srgbClr>
            </a:outerShdw>
          </a:effectLst>
        </p:spPr>
        <p:txBody>
          <a:bodyPr lIns="45719" rIns="45719"/>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sz="2400" b="1" i="0" u="none" strike="noStrike" kern="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11469" name="Line 29"/>
          <p:cNvSpPr/>
          <p:nvPr/>
        </p:nvSpPr>
        <p:spPr>
          <a:xfrm flipH="1">
            <a:off x="4495800" y="3047999"/>
            <a:ext cx="457201" cy="2514602"/>
          </a:xfrm>
          <a:prstGeom prst="line">
            <a:avLst/>
          </a:prstGeom>
          <a:ln w="57150">
            <a:solidFill>
              <a:schemeClr val="accent3">
                <a:lumOff val="44000"/>
              </a:schemeClr>
            </a:solidFill>
          </a:ln>
          <a:effectLst>
            <a:outerShdw blurRad="63500" dist="38099" dir="2700000" rotWithShape="0">
              <a:srgbClr val="000000">
                <a:alpha val="74998"/>
              </a:srgbClr>
            </a:outerShdw>
          </a:effectLst>
        </p:spPr>
        <p:txBody>
          <a:bodyPr lIns="45719" rIns="45719"/>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sz="2400" b="1" i="0" u="none" strike="noStrike" kern="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11470" name="Line 30"/>
          <p:cNvSpPr/>
          <p:nvPr/>
        </p:nvSpPr>
        <p:spPr>
          <a:xfrm flipH="1">
            <a:off x="5486400" y="3047999"/>
            <a:ext cx="457201" cy="2514602"/>
          </a:xfrm>
          <a:prstGeom prst="line">
            <a:avLst/>
          </a:prstGeom>
          <a:ln w="57150">
            <a:solidFill>
              <a:schemeClr val="accent3">
                <a:lumOff val="44000"/>
              </a:schemeClr>
            </a:solidFill>
          </a:ln>
          <a:effectLst>
            <a:outerShdw blurRad="63500" dist="38099" dir="2700000" rotWithShape="0">
              <a:srgbClr val="000000">
                <a:alpha val="74998"/>
              </a:srgbClr>
            </a:outerShdw>
          </a:effectLst>
        </p:spPr>
        <p:txBody>
          <a:bodyPr lIns="45719" rIns="45719"/>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sz="2400" b="1" i="0" u="none" strike="noStrike" kern="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11471" name="Line 31"/>
          <p:cNvSpPr/>
          <p:nvPr/>
        </p:nvSpPr>
        <p:spPr>
          <a:xfrm flipH="1">
            <a:off x="6629400" y="3047999"/>
            <a:ext cx="457201" cy="2514602"/>
          </a:xfrm>
          <a:prstGeom prst="line">
            <a:avLst/>
          </a:prstGeom>
          <a:ln w="57150">
            <a:solidFill>
              <a:schemeClr val="accent3">
                <a:lumOff val="44000"/>
              </a:schemeClr>
            </a:solidFill>
          </a:ln>
          <a:effectLst>
            <a:outerShdw blurRad="63500" dist="38099" dir="2700000" rotWithShape="0">
              <a:srgbClr val="000000">
                <a:alpha val="74998"/>
              </a:srgbClr>
            </a:outerShdw>
          </a:effectLst>
        </p:spPr>
        <p:txBody>
          <a:bodyPr lIns="45719" rIns="45719"/>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sz="2400" b="1" i="0" u="none" strike="noStrike" kern="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11472" name="Line 32"/>
          <p:cNvSpPr/>
          <p:nvPr/>
        </p:nvSpPr>
        <p:spPr>
          <a:xfrm flipH="1">
            <a:off x="7543800" y="3047999"/>
            <a:ext cx="457201" cy="2514602"/>
          </a:xfrm>
          <a:prstGeom prst="line">
            <a:avLst/>
          </a:prstGeom>
          <a:ln w="57150">
            <a:solidFill>
              <a:schemeClr val="accent3">
                <a:lumOff val="44000"/>
              </a:schemeClr>
            </a:solidFill>
          </a:ln>
          <a:effectLst>
            <a:outerShdw blurRad="63500" dist="38099" dir="2700000" rotWithShape="0">
              <a:srgbClr val="000000">
                <a:alpha val="74998"/>
              </a:srgbClr>
            </a:outerShdw>
          </a:effectLst>
        </p:spPr>
        <p:txBody>
          <a:bodyPr lIns="45719" rIns="45719"/>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sz="2400" b="1" i="0" u="none" strike="noStrike" kern="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11473" name="Line 33"/>
          <p:cNvSpPr/>
          <p:nvPr/>
        </p:nvSpPr>
        <p:spPr>
          <a:xfrm flipH="1">
            <a:off x="8305800" y="3047999"/>
            <a:ext cx="457201" cy="2514602"/>
          </a:xfrm>
          <a:prstGeom prst="line">
            <a:avLst/>
          </a:prstGeom>
          <a:ln w="57150">
            <a:solidFill>
              <a:schemeClr val="accent3">
                <a:lumOff val="44000"/>
              </a:schemeClr>
            </a:solidFill>
          </a:ln>
          <a:effectLst>
            <a:outerShdw blurRad="63500" dist="38099" dir="2700000" rotWithShape="0">
              <a:srgbClr val="000000">
                <a:alpha val="74998"/>
              </a:srgbClr>
            </a:outerShdw>
          </a:effectLst>
        </p:spPr>
        <p:txBody>
          <a:bodyPr lIns="45719" rIns="45719"/>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sz="2400" b="1" i="0" u="none" strike="noStrike" kern="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11474" name="Rectangle 34"/>
          <p:cNvSpPr/>
          <p:nvPr/>
        </p:nvSpPr>
        <p:spPr>
          <a:xfrm>
            <a:off x="355600" y="5542774"/>
            <a:ext cx="8001000" cy="692151"/>
          </a:xfrm>
          <a:prstGeom prst="rect">
            <a:avLst/>
          </a:prstGeom>
          <a:ln w="57150">
            <a:solidFill>
              <a:schemeClr val="accent3">
                <a:lumOff val="44000"/>
              </a:schemeClr>
            </a:solidFill>
            <a:miter/>
          </a:ln>
          <a:effectLst>
            <a:outerShdw blurRad="63500" dist="38099" dir="2700000" rotWithShape="0">
              <a:srgbClr val="000000">
                <a:alpha val="74998"/>
              </a:srgbClr>
            </a:outerShdw>
          </a:effectLst>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sz="2000" b="0">
                <a:latin typeface="Arial"/>
                <a:ea typeface="Arial"/>
                <a:cs typeface="Arial"/>
                <a:sym typeface="Arial"/>
              </a:defRPr>
            </a:pPr>
            <a:endParaRPr kumimoji="0" sz="20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1475" name="Line 35"/>
          <p:cNvSpPr/>
          <p:nvPr/>
        </p:nvSpPr>
        <p:spPr>
          <a:xfrm>
            <a:off x="762000" y="2133600"/>
            <a:ext cx="8001000" cy="0"/>
          </a:xfrm>
          <a:prstGeom prst="line">
            <a:avLst/>
          </a:prstGeom>
          <a:ln w="57150">
            <a:solidFill>
              <a:schemeClr val="accent3">
                <a:lumOff val="44000"/>
              </a:schemeClr>
            </a:solidFill>
          </a:ln>
          <a:effectLst>
            <a:outerShdw blurRad="63500" dist="29783" dir="1514402" rotWithShape="0">
              <a:srgbClr val="000000">
                <a:alpha val="74998"/>
              </a:srgbClr>
            </a:outerShdw>
          </a:effectLst>
        </p:spPr>
        <p:txBody>
          <a:bodyPr lIns="45719" rIns="45719"/>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sz="2400" b="1" i="0" u="none" strike="noStrike" kern="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11476" name="Text Box 36"/>
          <p:cNvSpPr txBox="1"/>
          <p:nvPr/>
        </p:nvSpPr>
        <p:spPr>
          <a:xfrm rot="16791372">
            <a:off x="1515167" y="4030314"/>
            <a:ext cx="2378711" cy="486207"/>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nSpc>
                <a:spcPct val="90000"/>
              </a:lnSpc>
              <a:defRPr sz="2800">
                <a:solidFill>
                  <a:schemeClr val="accent3">
                    <a:lumOff val="44000"/>
                  </a:schemeClr>
                </a:solidFill>
                <a:latin typeface="Arial"/>
                <a:ea typeface="Arial"/>
                <a:cs typeface="Arial"/>
                <a:sym typeface="Arial"/>
              </a:defRPr>
            </a:lvl1pPr>
          </a:lstStyle>
          <a:p>
            <a:pPr marL="0" marR="0" lvl="0" indent="0" algn="ctr" defTabSz="914400" rtl="0" eaLnBrk="1" fontAlgn="auto" latinLnBrk="0" hangingPunct="0">
              <a:lnSpc>
                <a:spcPct val="90000"/>
              </a:lnSpc>
              <a:spcBef>
                <a:spcPts val="0"/>
              </a:spcBef>
              <a:spcAft>
                <a:spcPts val="0"/>
              </a:spcAft>
              <a:buClrTx/>
              <a:buSzTx/>
              <a:buFontTx/>
              <a:buNone/>
              <a:tabLst/>
              <a:defRPr/>
            </a:pPr>
            <a:r>
              <a:rPr kumimoji="0" sz="2800" b="1"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rPr>
              <a:t>سفاح الأقارب ٥</a:t>
            </a:r>
          </a:p>
        </p:txBody>
      </p:sp>
      <p:sp>
        <p:nvSpPr>
          <p:cNvPr id="11477" name="Text Box 37"/>
          <p:cNvSpPr txBox="1"/>
          <p:nvPr/>
        </p:nvSpPr>
        <p:spPr>
          <a:xfrm rot="16791372">
            <a:off x="2047770" y="4040008"/>
            <a:ext cx="2378711" cy="486207"/>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nSpc>
                <a:spcPct val="90000"/>
              </a:lnSpc>
              <a:defRPr sz="2800">
                <a:solidFill>
                  <a:schemeClr val="accent3">
                    <a:lumOff val="44000"/>
                  </a:schemeClr>
                </a:solidFill>
                <a:latin typeface="Arial"/>
                <a:ea typeface="Arial"/>
                <a:cs typeface="Arial"/>
                <a:sym typeface="Arial"/>
              </a:defRPr>
            </a:lvl1pPr>
          </a:lstStyle>
          <a:p>
            <a:pPr marL="0" marR="0" lvl="0" indent="0" algn="ctr" defTabSz="914400" rtl="0" eaLnBrk="1" fontAlgn="auto" latinLnBrk="0" hangingPunct="0">
              <a:lnSpc>
                <a:spcPct val="90000"/>
              </a:lnSpc>
              <a:spcBef>
                <a:spcPts val="0"/>
              </a:spcBef>
              <a:spcAft>
                <a:spcPts val="0"/>
              </a:spcAft>
              <a:buClrTx/>
              <a:buSzTx/>
              <a:buFontTx/>
              <a:buNone/>
              <a:tabLst/>
              <a:defRPr/>
            </a:pPr>
            <a:r>
              <a:rPr kumimoji="0" sz="2800" b="1"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rPr>
              <a:t>دعاوي قضائية ٦</a:t>
            </a:r>
          </a:p>
        </p:txBody>
      </p:sp>
      <p:sp>
        <p:nvSpPr>
          <p:cNvPr id="11478" name="Text Box 38"/>
          <p:cNvSpPr txBox="1"/>
          <p:nvPr/>
        </p:nvSpPr>
        <p:spPr>
          <a:xfrm rot="16791372">
            <a:off x="2657370" y="4038421"/>
            <a:ext cx="2378711" cy="486207"/>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nSpc>
                <a:spcPct val="90000"/>
              </a:lnSpc>
              <a:defRPr sz="2800">
                <a:solidFill>
                  <a:schemeClr val="accent3">
                    <a:lumOff val="44000"/>
                  </a:schemeClr>
                </a:solidFill>
                <a:latin typeface="Arial"/>
                <a:ea typeface="Arial"/>
                <a:cs typeface="Arial"/>
                <a:sym typeface="Arial"/>
              </a:defRPr>
            </a:lvl1pPr>
          </a:lstStyle>
          <a:p>
            <a:pPr marL="0" marR="0" lvl="0" indent="0" algn="ctr" defTabSz="914400" rtl="0" eaLnBrk="1" fontAlgn="auto" latinLnBrk="0" hangingPunct="0">
              <a:lnSpc>
                <a:spcPct val="90000"/>
              </a:lnSpc>
              <a:spcBef>
                <a:spcPts val="0"/>
              </a:spcBef>
              <a:spcAft>
                <a:spcPts val="0"/>
              </a:spcAft>
              <a:buClrTx/>
              <a:buSzTx/>
              <a:buFontTx/>
              <a:buNone/>
              <a:tabLst/>
              <a:defRPr/>
            </a:pPr>
            <a:r>
              <a:rPr kumimoji="0" sz="2800" b="1"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rPr>
              <a:t>فجور </a:t>
            </a:r>
          </a:p>
        </p:txBody>
      </p:sp>
      <p:sp>
        <p:nvSpPr>
          <p:cNvPr id="11479" name="Line 39"/>
          <p:cNvSpPr/>
          <p:nvPr/>
        </p:nvSpPr>
        <p:spPr>
          <a:xfrm flipH="1">
            <a:off x="3352800" y="3047999"/>
            <a:ext cx="457200" cy="2514602"/>
          </a:xfrm>
          <a:prstGeom prst="line">
            <a:avLst/>
          </a:prstGeom>
          <a:ln w="57150">
            <a:solidFill>
              <a:schemeClr val="accent3">
                <a:lumOff val="44000"/>
              </a:schemeClr>
            </a:solidFill>
          </a:ln>
          <a:effectLst>
            <a:outerShdw blurRad="63500" dist="38099" dir="2700000" rotWithShape="0">
              <a:srgbClr val="000000">
                <a:alpha val="74998"/>
              </a:srgbClr>
            </a:outerShdw>
          </a:effectLst>
        </p:spPr>
        <p:txBody>
          <a:bodyPr lIns="45719" rIns="45719"/>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sz="2400" b="1" i="0" u="none" strike="noStrike" kern="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11480" name="Text Box 40"/>
          <p:cNvSpPr txBox="1"/>
          <p:nvPr/>
        </p:nvSpPr>
        <p:spPr>
          <a:xfrm rot="16791372">
            <a:off x="-182668" y="3995559"/>
            <a:ext cx="2419986" cy="486207"/>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nSpc>
                <a:spcPct val="90000"/>
              </a:lnSpc>
              <a:defRPr sz="2800">
                <a:solidFill>
                  <a:schemeClr val="accent3">
                    <a:lumOff val="44000"/>
                  </a:schemeClr>
                </a:solidFill>
                <a:latin typeface="Arial"/>
                <a:ea typeface="Arial"/>
                <a:cs typeface="Arial"/>
                <a:sym typeface="Arial"/>
              </a:defRPr>
            </a:lvl1pPr>
          </a:lstStyle>
          <a:p>
            <a:pPr marL="0" marR="0" lvl="0" indent="0" algn="ctr" defTabSz="914400" rtl="0" eaLnBrk="1" fontAlgn="auto" latinLnBrk="0" hangingPunct="0">
              <a:lnSpc>
                <a:spcPct val="90000"/>
              </a:lnSpc>
              <a:spcBef>
                <a:spcPts val="0"/>
              </a:spcBef>
              <a:spcAft>
                <a:spcPts val="0"/>
              </a:spcAft>
              <a:buClrTx/>
              <a:buSzTx/>
              <a:buFontTx/>
              <a:buNone/>
              <a:tabLst/>
              <a:defRPr/>
            </a:pPr>
            <a:r>
              <a:rPr kumimoji="0" sz="2800" b="1"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rPr>
              <a:t>تحزبات ١ - ٢</a:t>
            </a:r>
          </a:p>
        </p:txBody>
      </p:sp>
      <p:sp>
        <p:nvSpPr>
          <p:cNvPr id="11481" name="Text Box 41"/>
          <p:cNvSpPr txBox="1"/>
          <p:nvPr/>
        </p:nvSpPr>
        <p:spPr>
          <a:xfrm rot="16791372">
            <a:off x="799888" y="3586494"/>
            <a:ext cx="2378711" cy="867930"/>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marL="0" marR="0" lvl="0" indent="0" algn="ctr" defTabSz="914400" rtl="0" eaLnBrk="1" fontAlgn="auto" latinLnBrk="0" hangingPunct="0">
              <a:lnSpc>
                <a:spcPct val="90000"/>
              </a:lnSpc>
              <a:spcBef>
                <a:spcPts val="0"/>
              </a:spcBef>
              <a:spcAft>
                <a:spcPts val="0"/>
              </a:spcAft>
              <a:buClrTx/>
              <a:buSzTx/>
              <a:buFontTx/>
              <a:buNone/>
              <a:tabLst/>
              <a:defRPr sz="2800">
                <a:solidFill>
                  <a:srgbClr val="8F8F8F">
                    <a:lumOff val="44000"/>
                  </a:srgbClr>
                </a:solidFill>
                <a:latin typeface="Arial"/>
                <a:ea typeface="Arial"/>
                <a:cs typeface="Arial"/>
                <a:sym typeface="Arial"/>
              </a:defRPr>
            </a:pPr>
            <a:r>
              <a:rPr kumimoji="0" sz="2800" b="1"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rPr>
              <a:t>شهوانية </a:t>
            </a:r>
          </a:p>
          <a:p>
            <a:pPr marL="0" marR="0" lvl="0" indent="0" algn="ctr" defTabSz="914400" rtl="0" eaLnBrk="1" fontAlgn="auto" latinLnBrk="0" hangingPunct="0">
              <a:lnSpc>
                <a:spcPct val="90000"/>
              </a:lnSpc>
              <a:spcBef>
                <a:spcPts val="0"/>
              </a:spcBef>
              <a:spcAft>
                <a:spcPts val="0"/>
              </a:spcAft>
              <a:buClrTx/>
              <a:buSzTx/>
              <a:buFontTx/>
              <a:buNone/>
              <a:tabLst/>
              <a:defRPr sz="2800">
                <a:solidFill>
                  <a:srgbClr val="8F8F8F">
                    <a:lumOff val="44000"/>
                  </a:srgbClr>
                </a:solidFill>
                <a:latin typeface="Arial"/>
                <a:ea typeface="Arial"/>
                <a:cs typeface="Arial"/>
                <a:sym typeface="Arial"/>
              </a:defRPr>
            </a:pPr>
            <a:r>
              <a:rPr kumimoji="0" sz="2800" b="1"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rPr>
              <a:t>٣ - ٤</a:t>
            </a:r>
          </a:p>
        </p:txBody>
      </p:sp>
      <p:sp>
        <p:nvSpPr>
          <p:cNvPr id="11482" name="Oval 1"/>
          <p:cNvSpPr/>
          <p:nvPr/>
        </p:nvSpPr>
        <p:spPr>
          <a:xfrm rot="689130">
            <a:off x="4017846" y="2690849"/>
            <a:ext cx="781051" cy="3095627"/>
          </a:xfrm>
          <a:prstGeom prst="ellipse">
            <a:avLst/>
          </a:prstGeom>
          <a:ln w="76200">
            <a:solidFill>
              <a:srgbClr val="FFFF00"/>
            </a:solidFill>
          </a:ln>
        </p:spPr>
        <p:txBody>
          <a:bodyPr lIns="45719" rIns="45719"/>
          <a:lstStyle/>
          <a:p>
            <a:pPr marL="0" marR="0" lvl="0" indent="0" algn="l" defTabSz="914400" rtl="0" eaLnBrk="1" fontAlgn="auto" latinLnBrk="0" hangingPunct="0">
              <a:lnSpc>
                <a:spcPct val="100000"/>
              </a:lnSpc>
              <a:spcBef>
                <a:spcPts val="0"/>
              </a:spcBef>
              <a:spcAft>
                <a:spcPts val="0"/>
              </a:spcAft>
              <a:buClrTx/>
              <a:buSzTx/>
              <a:buFontTx/>
              <a:buNone/>
              <a:tabLst/>
              <a:defRPr b="0">
                <a:latin typeface="Arial"/>
                <a:ea typeface="Arial"/>
                <a:cs typeface="Arial"/>
                <a:sym typeface="Arial"/>
              </a:defRPr>
            </a:pPr>
            <a:endParaRPr kumimoji="0" sz="2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iterate>
                                    <p:tmAbs val="0"/>
                                  </p:iterate>
                                  <p:childTnLst>
                                    <p:set>
                                      <p:cBhvr>
                                        <p:cTn id="6" fill="hold"/>
                                        <p:tgtEl>
                                          <p:spTgt spid="11482"/>
                                        </p:tgtEl>
                                        <p:attrNameLst>
                                          <p:attrName>style.visibility</p:attrName>
                                        </p:attrNameLst>
                                      </p:cBhvr>
                                      <p:to>
                                        <p:strVal val="visible"/>
                                      </p:to>
                                    </p:set>
                                    <p:anim calcmode="lin" valueType="num">
                                      <p:cBhvr>
                                        <p:cTn id="7" dur="500" fill="hold"/>
                                        <p:tgtEl>
                                          <p:spTgt spid="11482"/>
                                        </p:tgtEl>
                                        <p:attrNameLst>
                                          <p:attrName>ppt_x</p:attrName>
                                        </p:attrNameLst>
                                      </p:cBhvr>
                                      <p:tavLst>
                                        <p:tav tm="0">
                                          <p:val>
                                            <p:strVal val="#ppt_x"/>
                                          </p:val>
                                        </p:tav>
                                        <p:tav tm="100000">
                                          <p:val>
                                            <p:strVal val="#ppt_x"/>
                                          </p:val>
                                        </p:tav>
                                      </p:tavLst>
                                    </p:anim>
                                    <p:anim calcmode="lin" valueType="num">
                                      <p:cBhvr>
                                        <p:cTn id="8" dur="500" fill="hold"/>
                                        <p:tgtEl>
                                          <p:spTgt spid="1148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82" grpId="0" animBg="1" advAuto="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330754" name="Group 3"/>
          <p:cNvGrpSpPr>
            <a:grpSpLocks/>
          </p:cNvGrpSpPr>
          <p:nvPr/>
        </p:nvGrpSpPr>
        <p:grpSpPr bwMode="auto">
          <a:xfrm>
            <a:off x="-53975" y="0"/>
            <a:ext cx="9350375" cy="7031038"/>
            <a:chOff x="-34" y="0"/>
            <a:chExt cx="5890" cy="4429"/>
          </a:xfrm>
        </p:grpSpPr>
        <p:sp>
          <p:nvSpPr>
            <p:cNvPr id="279556"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w="9525">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279557"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w="9525">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grpSp>
      <p:grpSp>
        <p:nvGrpSpPr>
          <p:cNvPr id="330755" name="Group 6"/>
          <p:cNvGrpSpPr>
            <a:grpSpLocks/>
          </p:cNvGrpSpPr>
          <p:nvPr/>
        </p:nvGrpSpPr>
        <p:grpSpPr bwMode="auto">
          <a:xfrm>
            <a:off x="2033588" y="1181100"/>
            <a:ext cx="5219700" cy="5219700"/>
            <a:chOff x="1200" y="696"/>
            <a:chExt cx="3288" cy="3288"/>
          </a:xfrm>
        </p:grpSpPr>
        <p:sp>
          <p:nvSpPr>
            <p:cNvPr id="279559" name="Oval 7"/>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279560" name="Oval 8"/>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grpSp>
      <p:sp>
        <p:nvSpPr>
          <p:cNvPr id="279561" name="AutoShape 9"/>
          <p:cNvSpPr>
            <a:spLocks noChangeArrowheads="1"/>
          </p:cNvSpPr>
          <p:nvPr/>
        </p:nvSpPr>
        <p:spPr bwMode="auto">
          <a:xfrm>
            <a:off x="1733550"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279562" name="Rectangle 10"/>
          <p:cNvSpPr>
            <a:spLocks noChangeArrowheads="1"/>
          </p:cNvSpPr>
          <p:nvPr/>
        </p:nvSpPr>
        <p:spPr bwMode="auto">
          <a:xfrm rot="1619911">
            <a:off x="4668838" y="4179888"/>
            <a:ext cx="2133600" cy="457200"/>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279563" name="Rectangle 11"/>
          <p:cNvSpPr>
            <a:spLocks noChangeArrowheads="1"/>
          </p:cNvSpPr>
          <p:nvPr/>
        </p:nvSpPr>
        <p:spPr bwMode="auto">
          <a:xfrm rot="-1572683">
            <a:off x="2721184" y="4187183"/>
            <a:ext cx="1488746" cy="461665"/>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squar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279564" name="Rectangle 12"/>
          <p:cNvSpPr>
            <a:spLocks noChangeArrowheads="1"/>
          </p:cNvSpPr>
          <p:nvPr/>
        </p:nvSpPr>
        <p:spPr bwMode="auto">
          <a:xfrm rot="5400000">
            <a:off x="4007662" y="2290642"/>
            <a:ext cx="1281071" cy="461665"/>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squar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279565" name="AutoShape 13"/>
          <p:cNvSpPr>
            <a:spLocks noChangeArrowheads="1"/>
          </p:cNvSpPr>
          <p:nvPr/>
        </p:nvSpPr>
        <p:spPr bwMode="auto">
          <a:xfrm rot="50350481">
            <a:off x="6060282" y="4586535"/>
            <a:ext cx="1695450" cy="917079"/>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279566" name="Text Box 14"/>
          <p:cNvSpPr txBox="1">
            <a:spLocks noChangeArrowheads="1"/>
          </p:cNvSpPr>
          <p:nvPr/>
        </p:nvSpPr>
        <p:spPr bwMode="auto">
          <a:xfrm>
            <a:off x="4070841" y="2180443"/>
            <a:ext cx="1066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هو</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79567" name="AutoShape 15"/>
          <p:cNvSpPr>
            <a:spLocks noChangeArrowheads="1"/>
          </p:cNvSpPr>
          <p:nvPr/>
        </p:nvSpPr>
        <p:spPr bwMode="auto">
          <a:xfrm rot="14452042">
            <a:off x="1507332" y="4569867"/>
            <a:ext cx="1747837" cy="917079"/>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279568" name="Text Box 16"/>
          <p:cNvSpPr txBox="1">
            <a:spLocks noChangeArrowheads="1"/>
          </p:cNvSpPr>
          <p:nvPr/>
        </p:nvSpPr>
        <p:spPr bwMode="auto">
          <a:xfrm>
            <a:off x="5608638" y="4030663"/>
            <a:ext cx="1066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هو</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79569" name="Text Box 17"/>
          <p:cNvSpPr txBox="1">
            <a:spLocks noChangeArrowheads="1"/>
          </p:cNvSpPr>
          <p:nvPr/>
        </p:nvSpPr>
        <p:spPr bwMode="auto">
          <a:xfrm>
            <a:off x="2667000" y="4030663"/>
            <a:ext cx="1066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هو</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79570" name="Text Box 18"/>
          <p:cNvSpPr txBox="1">
            <a:spLocks noChangeArrowheads="1"/>
          </p:cNvSpPr>
          <p:nvPr/>
        </p:nvSpPr>
        <p:spPr bwMode="auto">
          <a:xfrm>
            <a:off x="1905000" y="4708525"/>
            <a:ext cx="1828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الإبن</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79571" name="AutoShape 19"/>
          <p:cNvSpPr>
            <a:spLocks noChangeArrowheads="1"/>
          </p:cNvSpPr>
          <p:nvPr/>
        </p:nvSpPr>
        <p:spPr bwMode="auto">
          <a:xfrm>
            <a:off x="3624263" y="963860"/>
            <a:ext cx="2016125" cy="917079"/>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grpSp>
        <p:nvGrpSpPr>
          <p:cNvPr id="330767" name="Group 20"/>
          <p:cNvGrpSpPr>
            <a:grpSpLocks/>
          </p:cNvGrpSpPr>
          <p:nvPr/>
        </p:nvGrpSpPr>
        <p:grpSpPr bwMode="auto">
          <a:xfrm>
            <a:off x="3629025" y="2862263"/>
            <a:ext cx="1981200" cy="1752600"/>
            <a:chOff x="2286" y="1803"/>
            <a:chExt cx="1248" cy="1104"/>
          </a:xfrm>
        </p:grpSpPr>
        <p:sp>
          <p:nvSpPr>
            <p:cNvPr id="279573" name="AutoShape 21"/>
            <p:cNvSpPr>
              <a:spLocks noChangeArrowheads="1"/>
            </p:cNvSpPr>
            <p:nvPr/>
          </p:nvSpPr>
          <p:spPr bwMode="auto">
            <a:xfrm>
              <a:off x="2286" y="1803"/>
              <a:ext cx="1248" cy="1104"/>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279574" name="Text Box 22"/>
            <p:cNvSpPr txBox="1">
              <a:spLocks noChangeArrowheads="1"/>
            </p:cNvSpPr>
            <p:nvPr/>
          </p:nvSpPr>
          <p:spPr bwMode="auto">
            <a:xfrm>
              <a:off x="2448" y="2112"/>
              <a:ext cx="86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الله</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sp>
        <p:nvSpPr>
          <p:cNvPr id="279575" name="Text Box 23"/>
          <p:cNvSpPr txBox="1">
            <a:spLocks noChangeArrowheads="1"/>
          </p:cNvSpPr>
          <p:nvPr/>
        </p:nvSpPr>
        <p:spPr bwMode="auto">
          <a:xfrm>
            <a:off x="3714750" y="1508125"/>
            <a:ext cx="1828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الآب</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79576" name="Text Box 24"/>
          <p:cNvSpPr txBox="1">
            <a:spLocks noChangeArrowheads="1"/>
          </p:cNvSpPr>
          <p:nvPr/>
        </p:nvSpPr>
        <p:spPr bwMode="auto">
          <a:xfrm>
            <a:off x="5486399" y="4708525"/>
            <a:ext cx="2543175"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الروح القدس</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330770" name="WordArt 25"/>
          <p:cNvSpPr>
            <a:spLocks noChangeArrowheads="1" noChangeShapeType="1" noTextEdit="1"/>
          </p:cNvSpPr>
          <p:nvPr/>
        </p:nvSpPr>
        <p:spPr bwMode="auto">
          <a:xfrm rot="-3731304">
            <a:off x="2125663" y="2557462"/>
            <a:ext cx="1066800" cy="276225"/>
          </a:xfrm>
          <a:prstGeom prst="rect">
            <a:avLst/>
          </a:prstGeom>
        </p:spPr>
        <p:txBody>
          <a:bodyPr spcFirstLastPara="1" wrap="none" fromWordArt="1">
            <a:prstTxWarp prst="textArchUp">
              <a:avLst>
                <a:gd name="adj" fmla="val 1080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0" cap="none" spc="0" normalizeH="0" baseline="0" noProof="0" dirty="0">
                <a:ln w="9525">
                  <a:solidFill>
                    <a:srgbClr val="000000"/>
                  </a:solidFill>
                  <a:round/>
                  <a:headEnd/>
                  <a:tailEnd/>
                </a:ln>
                <a:solidFill>
                  <a:srgbClr val="FFFFFF"/>
                </a:solidFill>
                <a:effectLst/>
                <a:uLnTx/>
                <a:uFillTx/>
                <a:latin typeface="Times New Roman"/>
                <a:ea typeface="Times New Roman"/>
                <a:cs typeface="Times New Roman"/>
              </a:rPr>
              <a:t>is not</a:t>
            </a:r>
          </a:p>
        </p:txBody>
      </p:sp>
      <p:sp>
        <p:nvSpPr>
          <p:cNvPr id="330771" name="WordArt 26"/>
          <p:cNvSpPr>
            <a:spLocks noChangeArrowheads="1" noChangeShapeType="1" noTextEdit="1"/>
          </p:cNvSpPr>
          <p:nvPr/>
        </p:nvSpPr>
        <p:spPr bwMode="auto">
          <a:xfrm rot="3668274">
            <a:off x="6086476" y="2557462"/>
            <a:ext cx="1066800" cy="276225"/>
          </a:xfrm>
          <a:prstGeom prst="rect">
            <a:avLst/>
          </a:prstGeom>
        </p:spPr>
        <p:txBody>
          <a:bodyPr spcFirstLastPara="1" wrap="none" fromWordArt="1">
            <a:prstTxWarp prst="textArchUp">
              <a:avLst>
                <a:gd name="adj" fmla="val 1080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0" cap="none" spc="0" normalizeH="0" baseline="0" noProof="0" dirty="0">
                <a:ln w="9525">
                  <a:solidFill>
                    <a:srgbClr val="000000"/>
                  </a:solidFill>
                  <a:round/>
                  <a:headEnd/>
                  <a:tailEnd/>
                </a:ln>
                <a:solidFill>
                  <a:srgbClr val="FFFFFF"/>
                </a:solidFill>
                <a:effectLst/>
                <a:uLnTx/>
                <a:uFillTx/>
                <a:latin typeface="Times New Roman"/>
                <a:ea typeface="Times New Roman"/>
                <a:cs typeface="Times New Roman"/>
              </a:rPr>
              <a:t>is not</a:t>
            </a:r>
          </a:p>
        </p:txBody>
      </p:sp>
      <p:sp>
        <p:nvSpPr>
          <p:cNvPr id="330772" name="WordArt 27"/>
          <p:cNvSpPr>
            <a:spLocks noChangeArrowheads="1" noChangeShapeType="1" noTextEdit="1"/>
          </p:cNvSpPr>
          <p:nvPr/>
        </p:nvSpPr>
        <p:spPr bwMode="auto">
          <a:xfrm>
            <a:off x="4052888" y="5972175"/>
            <a:ext cx="1119187" cy="204788"/>
          </a:xfrm>
          <a:prstGeom prst="rect">
            <a:avLst/>
          </a:prstGeom>
        </p:spPr>
        <p:txBody>
          <a:bodyPr spcFirstLastPara="1" wrap="none" fromWordArt="1">
            <a:prstTxWarp prst="textArchDown">
              <a:avLst>
                <a:gd name="adj" fmla="val 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0" cap="none" spc="0" normalizeH="0" baseline="0" noProof="0" dirty="0">
                <a:ln w="9525">
                  <a:solidFill>
                    <a:srgbClr val="000000"/>
                  </a:solidFill>
                  <a:round/>
                  <a:headEnd/>
                  <a:tailEnd/>
                </a:ln>
                <a:solidFill>
                  <a:srgbClr val="FFFFFF"/>
                </a:solidFill>
                <a:effectLst/>
                <a:uLnTx/>
                <a:uFillTx/>
                <a:latin typeface="Times New Roman"/>
                <a:ea typeface="Times New Roman"/>
                <a:cs typeface="Times New Roman"/>
              </a:rPr>
              <a:t>is not</a:t>
            </a:r>
          </a:p>
        </p:txBody>
      </p:sp>
      <p:sp>
        <p:nvSpPr>
          <p:cNvPr id="279580" name="Text Box 28"/>
          <p:cNvSpPr txBox="1">
            <a:spLocks noChangeArrowheads="1"/>
          </p:cNvSpPr>
          <p:nvPr/>
        </p:nvSpPr>
        <p:spPr bwMode="auto">
          <a:xfrm>
            <a:off x="0" y="6553200"/>
            <a:ext cx="5943600" cy="3048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هـ. واين هاوس، مخططات اللاهوت والعقيدة المسيحية، ٤٥</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5" name="Group 29"/>
          <p:cNvGrpSpPr>
            <a:grpSpLocks/>
          </p:cNvGrpSpPr>
          <p:nvPr/>
        </p:nvGrpSpPr>
        <p:grpSpPr bwMode="auto">
          <a:xfrm>
            <a:off x="1905000" y="0"/>
            <a:ext cx="5486400" cy="2286000"/>
            <a:chOff x="1200" y="0"/>
            <a:chExt cx="3456" cy="1440"/>
          </a:xfrm>
        </p:grpSpPr>
        <p:sp>
          <p:nvSpPr>
            <p:cNvPr id="279582" name="Rectangle 30"/>
            <p:cNvSpPr>
              <a:spLocks noChangeArrowheads="1"/>
            </p:cNvSpPr>
            <p:nvPr/>
          </p:nvSpPr>
          <p:spPr bwMode="auto">
            <a:xfrm>
              <a:off x="1200" y="288"/>
              <a:ext cx="3456" cy="48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يقوي</a:t>
              </a:r>
              <a:endParaRPr kumimoji="0" lang="en-US" sz="4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0783" name="Oval 31"/>
            <p:cNvSpPr>
              <a:spLocks noChangeArrowheads="1"/>
            </p:cNvSpPr>
            <p:nvPr/>
          </p:nvSpPr>
          <p:spPr bwMode="auto">
            <a:xfrm>
              <a:off x="1488" y="0"/>
              <a:ext cx="2880" cy="1440"/>
            </a:xfrm>
            <a:prstGeom prst="ellipse">
              <a:avLst/>
            </a:prstGeom>
            <a:noFill/>
            <a:ln w="762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6" name="Group 32"/>
          <p:cNvGrpSpPr>
            <a:grpSpLocks/>
          </p:cNvGrpSpPr>
          <p:nvPr/>
        </p:nvGrpSpPr>
        <p:grpSpPr bwMode="auto">
          <a:xfrm>
            <a:off x="5562600" y="4343400"/>
            <a:ext cx="3581400" cy="2514600"/>
            <a:chOff x="3504" y="2736"/>
            <a:chExt cx="2256" cy="1584"/>
          </a:xfrm>
        </p:grpSpPr>
        <p:sp>
          <p:nvSpPr>
            <p:cNvPr id="279585" name="Rectangle 33"/>
            <p:cNvSpPr>
              <a:spLocks noChangeArrowheads="1"/>
            </p:cNvSpPr>
            <p:nvPr/>
          </p:nvSpPr>
          <p:spPr bwMode="auto">
            <a:xfrm>
              <a:off x="3696" y="3504"/>
              <a:ext cx="2064" cy="48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يعطي</a:t>
              </a:r>
              <a:endParaRPr kumimoji="0" lang="en-US" sz="4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0781" name="Oval 34"/>
            <p:cNvSpPr>
              <a:spLocks noChangeArrowheads="1"/>
            </p:cNvSpPr>
            <p:nvPr/>
          </p:nvSpPr>
          <p:spPr bwMode="auto">
            <a:xfrm>
              <a:off x="3504" y="2736"/>
              <a:ext cx="2256" cy="1584"/>
            </a:xfrm>
            <a:prstGeom prst="ellipse">
              <a:avLst/>
            </a:prstGeom>
            <a:noFill/>
            <a:ln w="762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7" name="Group 35"/>
          <p:cNvGrpSpPr>
            <a:grpSpLocks/>
          </p:cNvGrpSpPr>
          <p:nvPr/>
        </p:nvGrpSpPr>
        <p:grpSpPr bwMode="auto">
          <a:xfrm>
            <a:off x="0" y="4648200"/>
            <a:ext cx="3962400" cy="2362200"/>
            <a:chOff x="0" y="2928"/>
            <a:chExt cx="2496" cy="1488"/>
          </a:xfrm>
        </p:grpSpPr>
        <p:sp>
          <p:nvSpPr>
            <p:cNvPr id="330778" name="Oval 36"/>
            <p:cNvSpPr>
              <a:spLocks noChangeArrowheads="1"/>
            </p:cNvSpPr>
            <p:nvPr/>
          </p:nvSpPr>
          <p:spPr bwMode="auto">
            <a:xfrm>
              <a:off x="144" y="2928"/>
              <a:ext cx="2256" cy="1488"/>
            </a:xfrm>
            <a:prstGeom prst="ellipse">
              <a:avLst/>
            </a:prstGeom>
            <a:noFill/>
            <a:ln w="762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79589" name="Rectangle 37"/>
            <p:cNvSpPr>
              <a:spLocks noChangeArrowheads="1"/>
            </p:cNvSpPr>
            <p:nvPr/>
          </p:nvSpPr>
          <p:spPr bwMode="auto">
            <a:xfrm>
              <a:off x="0" y="3504"/>
              <a:ext cx="2496" cy="48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يعين</a:t>
              </a:r>
              <a:endParaRPr kumimoji="0" lang="en-US" sz="4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279590" name="Rectangle 38"/>
          <p:cNvSpPr>
            <a:spLocks noGrp="1" noChangeArrowheads="1"/>
          </p:cNvSpPr>
          <p:nvPr>
            <p:ph type="title" idx="4294967295"/>
          </p:nvPr>
        </p:nvSpPr>
        <p:spPr>
          <a:xfrm>
            <a:off x="0" y="914400"/>
            <a:ext cx="2971800" cy="1143000"/>
          </a:xfrm>
          <a:effectLst>
            <a:outerShdw blurRad="63500" dist="35921" dir="2700000" algn="ctr" rotWithShape="0">
              <a:schemeClr val="tx1">
                <a:alpha val="74998"/>
              </a:schemeClr>
            </a:outerShdw>
          </a:effectLst>
        </p:spPr>
        <p:txBody>
          <a:bodyPr/>
          <a:lstStyle/>
          <a:p>
            <a:pPr eaLnBrk="1" hangingPunct="1">
              <a:defRPr/>
            </a:pPr>
            <a:r>
              <a:rPr lang="ar-JO" sz="3200" b="0" dirty="0">
                <a:latin typeface="Arial" panose="020B0604020202020204" pitchFamily="34" charset="0"/>
                <a:cs typeface="Arial" panose="020B0604020202020204" pitchFamily="34" charset="0"/>
              </a:rPr>
              <a:t>اشتراك الثالوث</a:t>
            </a:r>
            <a:endParaRPr lang="en-US" sz="3600" dirty="0">
              <a:latin typeface="Arial" panose="020B0604020202020204" pitchFamily="34" charset="0"/>
              <a:cs typeface="Arial" panose="020B0604020202020204" pitchFamily="34" charset="0"/>
            </a:endParaRPr>
          </a:p>
        </p:txBody>
      </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5"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2000" fill="hold"/>
                                        <p:tgtEl>
                                          <p:spTgt spid="6"/>
                                        </p:tgtEl>
                                        <p:attrNameLst>
                                          <p:attrName>ppt_w</p:attrName>
                                        </p:attrNameLst>
                                      </p:cBhvr>
                                      <p:tavLst>
                                        <p:tav tm="0">
                                          <p:val>
                                            <p:strVal val="#ppt_w*0.70"/>
                                          </p:val>
                                        </p:tav>
                                        <p:tav tm="100000">
                                          <p:val>
                                            <p:strVal val="#ppt_w"/>
                                          </p:val>
                                        </p:tav>
                                      </p:tavLst>
                                    </p:anim>
                                    <p:anim calcmode="lin" valueType="num">
                                      <p:cBhvr>
                                        <p:cTn id="8" dur="2000" fill="hold"/>
                                        <p:tgtEl>
                                          <p:spTgt spid="6"/>
                                        </p:tgtEl>
                                        <p:attrNameLst>
                                          <p:attrName>ppt_h</p:attrName>
                                        </p:attrNameLst>
                                      </p:cBhvr>
                                      <p:tavLst>
                                        <p:tav tm="0">
                                          <p:val>
                                            <p:strVal val="#ppt_h"/>
                                          </p:val>
                                        </p:tav>
                                        <p:tav tm="100000">
                                          <p:val>
                                            <p:strVal val="#ppt_h"/>
                                          </p:val>
                                        </p:tav>
                                      </p:tavLst>
                                    </p:anim>
                                    <p:animEffect transition="in" filter="fade">
                                      <p:cBhvr>
                                        <p:cTn id="9" dur="2000"/>
                                        <p:tgtEl>
                                          <p:spTgt spid="6"/>
                                        </p:tgtEl>
                                      </p:cBhvr>
                                    </p:animEffect>
                                  </p:childTnLst>
                                </p:cTn>
                              </p:par>
                            </p:childTnLst>
                          </p:cTn>
                        </p:par>
                        <p:par>
                          <p:cTn id="10" fill="hold" nodeType="afterGroup">
                            <p:stCondLst>
                              <p:cond delay="2000"/>
                            </p:stCondLst>
                            <p:childTnLst>
                              <p:par>
                                <p:cTn id="11" presetID="55" presetClass="entr" presetSubtype="0" fill="hold" nodeType="after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p:cTn id="13" dur="2000" fill="hold"/>
                                        <p:tgtEl>
                                          <p:spTgt spid="7"/>
                                        </p:tgtEl>
                                        <p:attrNameLst>
                                          <p:attrName>ppt_w</p:attrName>
                                        </p:attrNameLst>
                                      </p:cBhvr>
                                      <p:tavLst>
                                        <p:tav tm="0">
                                          <p:val>
                                            <p:strVal val="#ppt_w*0.70"/>
                                          </p:val>
                                        </p:tav>
                                        <p:tav tm="100000">
                                          <p:val>
                                            <p:strVal val="#ppt_w"/>
                                          </p:val>
                                        </p:tav>
                                      </p:tavLst>
                                    </p:anim>
                                    <p:anim calcmode="lin" valueType="num">
                                      <p:cBhvr>
                                        <p:cTn id="14" dur="2000" fill="hold"/>
                                        <p:tgtEl>
                                          <p:spTgt spid="7"/>
                                        </p:tgtEl>
                                        <p:attrNameLst>
                                          <p:attrName>ppt_h</p:attrName>
                                        </p:attrNameLst>
                                      </p:cBhvr>
                                      <p:tavLst>
                                        <p:tav tm="0">
                                          <p:val>
                                            <p:strVal val="#ppt_h"/>
                                          </p:val>
                                        </p:tav>
                                        <p:tav tm="100000">
                                          <p:val>
                                            <p:strVal val="#ppt_h"/>
                                          </p:val>
                                        </p:tav>
                                      </p:tavLst>
                                    </p:anim>
                                    <p:animEffect transition="in" filter="fade">
                                      <p:cBhvr>
                                        <p:cTn id="15" dur="2000"/>
                                        <p:tgtEl>
                                          <p:spTgt spid="7"/>
                                        </p:tgtEl>
                                      </p:cBhvr>
                                    </p:animEffect>
                                  </p:childTnLst>
                                </p:cTn>
                              </p:par>
                            </p:childTnLst>
                          </p:cTn>
                        </p:par>
                        <p:par>
                          <p:cTn id="16" fill="hold" nodeType="afterGroup">
                            <p:stCondLst>
                              <p:cond delay="4000"/>
                            </p:stCondLst>
                            <p:childTnLst>
                              <p:par>
                                <p:cTn id="17" presetID="55" presetClass="entr" presetSubtype="0"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2000" fill="hold"/>
                                        <p:tgtEl>
                                          <p:spTgt spid="5"/>
                                        </p:tgtEl>
                                        <p:attrNameLst>
                                          <p:attrName>ppt_w</p:attrName>
                                        </p:attrNameLst>
                                      </p:cBhvr>
                                      <p:tavLst>
                                        <p:tav tm="0">
                                          <p:val>
                                            <p:strVal val="#ppt_w*0.70"/>
                                          </p:val>
                                        </p:tav>
                                        <p:tav tm="100000">
                                          <p:val>
                                            <p:strVal val="#ppt_w"/>
                                          </p:val>
                                        </p:tav>
                                      </p:tavLst>
                                    </p:anim>
                                    <p:anim calcmode="lin" valueType="num">
                                      <p:cBhvr>
                                        <p:cTn id="20" dur="2000" fill="hold"/>
                                        <p:tgtEl>
                                          <p:spTgt spid="5"/>
                                        </p:tgtEl>
                                        <p:attrNameLst>
                                          <p:attrName>ppt_h</p:attrName>
                                        </p:attrNameLst>
                                      </p:cBhvr>
                                      <p:tavLst>
                                        <p:tav tm="0">
                                          <p:val>
                                            <p:strVal val="#ppt_h"/>
                                          </p:val>
                                        </p:tav>
                                        <p:tav tm="100000">
                                          <p:val>
                                            <p:strVal val="#ppt_h"/>
                                          </p:val>
                                        </p:tav>
                                      </p:tavLst>
                                    </p:anim>
                                    <p:animEffect transition="in" filter="fade">
                                      <p:cBhvr>
                                        <p:cTn id="21"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2801" name="Picture 2" descr="Bible1"/>
          <p:cNvPicPr>
            <a:picLocks noChangeAspect="1" noChangeArrowheads="1"/>
          </p:cNvPicPr>
          <p:nvPr/>
        </p:nvPicPr>
        <p:blipFill>
          <a:blip r:embed="rId3">
            <a:lum bright="-30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1603" name="Rectangle 3"/>
          <p:cNvSpPr>
            <a:spLocks noGrp="1" noChangeArrowheads="1"/>
          </p:cNvSpPr>
          <p:nvPr>
            <p:ph type="ctrTitle"/>
          </p:nvPr>
        </p:nvSpPr>
        <p:spPr>
          <a:xfrm>
            <a:off x="685800" y="152400"/>
            <a:ext cx="7772400" cy="762000"/>
          </a:xfrm>
          <a:effectLst>
            <a:outerShdw blurRad="63500" dist="35921" dir="2700000" algn="ctr" rotWithShape="0">
              <a:schemeClr val="tx1">
                <a:alpha val="74998"/>
              </a:schemeClr>
            </a:outerShdw>
          </a:effectLst>
        </p:spPr>
        <p:txBody>
          <a:bodyPr/>
          <a:lstStyle/>
          <a:p>
            <a:pPr eaLnBrk="1" hangingPunct="1">
              <a:defRPr/>
            </a:pPr>
            <a:r>
              <a:rPr lang="ar-JO" sz="3600" b="0"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يعطي الروح كل موهبة (8)</a:t>
            </a:r>
            <a:endParaRPr lang="en-US" dirty="0">
              <a:latin typeface="Arial" panose="020B0604020202020204" pitchFamily="34" charset="0"/>
              <a:cs typeface="Arial" panose="020B0604020202020204" pitchFamily="34" charset="0"/>
            </a:endParaRPr>
          </a:p>
        </p:txBody>
      </p:sp>
      <p:sp>
        <p:nvSpPr>
          <p:cNvPr id="281604" name="Text Box 4"/>
          <p:cNvSpPr txBox="1">
            <a:spLocks noChangeArrowheads="1"/>
          </p:cNvSpPr>
          <p:nvPr/>
        </p:nvSpPr>
        <p:spPr bwMode="auto">
          <a:xfrm>
            <a:off x="0" y="1066800"/>
            <a:ext cx="9144000" cy="1569660"/>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marL="392113"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8فَإِنَّهُ لِوَاحِدٍ يُعْطَى بِالرُّوحِ </a:t>
            </a: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Arial" charset="0"/>
                <a:cs typeface="Arial" panose="020B0604020202020204" pitchFamily="34" charset="0"/>
              </a:rPr>
              <a:t>كَلاَمُ حِكْمَةٍ</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a:t>
            </a:r>
          </a:p>
          <a:p>
            <a:pPr marL="392113"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وَلآخَرَ </a:t>
            </a: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Arial" charset="0"/>
                <a:cs typeface="Arial" panose="020B0604020202020204" pitchFamily="34" charset="0"/>
              </a:rPr>
              <a:t>كَلاَمُ عِلْمٍ</a:t>
            </a:r>
          </a:p>
          <a:p>
            <a:pPr marL="392113"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Arial" charset="0"/>
                <a:cs typeface="Arial" panose="020B0604020202020204" pitchFamily="34" charset="0"/>
              </a:rPr>
              <a:t> </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بِحَسَبِ الرُّوحِ الْوَاحِدِ</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4849" name="Picture 2" descr="Bible1"/>
          <p:cNvPicPr>
            <a:picLocks noChangeAspect="1" noChangeArrowheads="1"/>
          </p:cNvPicPr>
          <p:nvPr/>
        </p:nvPicPr>
        <p:blipFill>
          <a:blip r:embed="rId3">
            <a:lum bright="-30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3651" name="Rectangle 3"/>
          <p:cNvSpPr>
            <a:spLocks noGrp="1" noChangeArrowheads="1"/>
          </p:cNvSpPr>
          <p:nvPr>
            <p:ph type="ctrTitle"/>
          </p:nvPr>
        </p:nvSpPr>
        <p:spPr>
          <a:xfrm>
            <a:off x="685800" y="152400"/>
            <a:ext cx="7772400" cy="762000"/>
          </a:xfrm>
          <a:effectLst>
            <a:outerShdw blurRad="63500" dist="35921" dir="2700000" algn="ctr" rotWithShape="0">
              <a:schemeClr val="tx1">
                <a:alpha val="74998"/>
              </a:schemeClr>
            </a:outerShdw>
          </a:effectLst>
        </p:spPr>
        <p:txBody>
          <a:bodyPr/>
          <a:lstStyle/>
          <a:p>
            <a:pPr eaLnBrk="1" hangingPunct="1">
              <a:defRPr/>
            </a:pPr>
            <a:r>
              <a:rPr lang="ar-JO" sz="3600" b="0"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يعطي الروح كل موهبة (9-10أ)</a:t>
            </a:r>
            <a:endParaRPr lang="en-US" dirty="0">
              <a:latin typeface="Arial" panose="020B0604020202020204" pitchFamily="34" charset="0"/>
              <a:cs typeface="Arial" panose="020B0604020202020204" pitchFamily="34" charset="0"/>
            </a:endParaRPr>
          </a:p>
        </p:txBody>
      </p:sp>
      <p:sp>
        <p:nvSpPr>
          <p:cNvPr id="283652" name="Text Box 4"/>
          <p:cNvSpPr txBox="1">
            <a:spLocks noChangeArrowheads="1"/>
          </p:cNvSpPr>
          <p:nvPr/>
        </p:nvSpPr>
        <p:spPr bwMode="auto">
          <a:xfrm>
            <a:off x="0" y="1066800"/>
            <a:ext cx="9144000" cy="1569660"/>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marL="392113"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9وَلآخَرَ </a:t>
            </a: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Arial" charset="0"/>
                <a:cs typeface="Arial" panose="020B0604020202020204" pitchFamily="34" charset="0"/>
              </a:rPr>
              <a:t>إِيمَانٌ</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بِالرُّوحِ الْوَاحِدِ، </a:t>
            </a:r>
          </a:p>
          <a:p>
            <a:pPr marL="392113"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وَلآخَرَ مَوَاهِبُ </a:t>
            </a: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Arial" charset="0"/>
                <a:cs typeface="Arial" panose="020B0604020202020204" pitchFamily="34" charset="0"/>
              </a:rPr>
              <a:t>شِفَاء</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بِالرُّوحِ الْوَاحِدِ.</a:t>
            </a:r>
          </a:p>
          <a:p>
            <a:pPr marL="392113"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10وَلآخَرَ عَمَلُ </a:t>
            </a: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Arial" charset="0"/>
                <a:cs typeface="Arial" panose="020B0604020202020204" pitchFamily="34" charset="0"/>
              </a:rPr>
              <a:t>قُوَّات</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6897" name="Picture 2" descr="Bible1"/>
          <p:cNvPicPr>
            <a:picLocks noChangeAspect="1" noChangeArrowheads="1"/>
          </p:cNvPicPr>
          <p:nvPr/>
        </p:nvPicPr>
        <p:blipFill>
          <a:blip r:embed="rId3">
            <a:lum bright="-30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5699" name="Rectangle 3"/>
          <p:cNvSpPr>
            <a:spLocks noGrp="1" noChangeArrowheads="1"/>
          </p:cNvSpPr>
          <p:nvPr>
            <p:ph type="ctrTitle"/>
          </p:nvPr>
        </p:nvSpPr>
        <p:spPr>
          <a:xfrm>
            <a:off x="685800" y="152400"/>
            <a:ext cx="7772400" cy="762000"/>
          </a:xfrm>
          <a:effectLst>
            <a:outerShdw blurRad="63500" dist="35921" dir="2700000" algn="ctr" rotWithShape="0">
              <a:schemeClr val="tx1">
                <a:alpha val="74998"/>
              </a:schemeClr>
            </a:outerShdw>
          </a:effectLst>
        </p:spPr>
        <p:txBody>
          <a:bodyPr/>
          <a:lstStyle/>
          <a:p>
            <a:pPr eaLnBrk="1" hangingPunct="1">
              <a:defRPr/>
            </a:pPr>
            <a:r>
              <a:rPr lang="ar-JO" sz="3600" b="0"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يعطي الروح كل موهبة (10ب-11أ)</a:t>
            </a:r>
            <a:endParaRPr lang="en-US" dirty="0">
              <a:latin typeface="Arial" panose="020B0604020202020204" pitchFamily="34" charset="0"/>
              <a:cs typeface="Arial" panose="020B0604020202020204" pitchFamily="34" charset="0"/>
            </a:endParaRPr>
          </a:p>
        </p:txBody>
      </p:sp>
      <p:sp>
        <p:nvSpPr>
          <p:cNvPr id="285700" name="Text Box 4"/>
          <p:cNvSpPr txBox="1">
            <a:spLocks noChangeArrowheads="1"/>
          </p:cNvSpPr>
          <p:nvPr/>
        </p:nvSpPr>
        <p:spPr bwMode="auto">
          <a:xfrm>
            <a:off x="0" y="1066800"/>
            <a:ext cx="9144000" cy="3046988"/>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marL="392113"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charset="0"/>
                <a:ea typeface="Arial" charset="0"/>
                <a:cs typeface="Arial" charset="0"/>
              </a:rPr>
              <a:t>وَلآخَرَ </a:t>
            </a:r>
            <a:r>
              <a:rPr kumimoji="0" lang="ar-JO" sz="3200" b="1" i="0" u="none" strike="noStrike" kern="1200" cap="none" spc="0" normalizeH="0" baseline="0" noProof="0" dirty="0">
                <a:ln>
                  <a:noFill/>
                </a:ln>
                <a:solidFill>
                  <a:srgbClr val="FFFF00"/>
                </a:solidFill>
                <a:effectLst/>
                <a:uLnTx/>
                <a:uFillTx/>
                <a:latin typeface="Arial" charset="0"/>
                <a:ea typeface="Arial" charset="0"/>
                <a:cs typeface="Arial" charset="0"/>
              </a:rPr>
              <a:t>نُبُوَّة</a:t>
            </a:r>
            <a:r>
              <a:rPr kumimoji="0" lang="ar-JO" sz="3200" b="1" i="0" u="none" strike="noStrike" kern="1200" cap="none" spc="0" normalizeH="0" baseline="0" noProof="0" dirty="0">
                <a:ln>
                  <a:noFill/>
                </a:ln>
                <a:solidFill>
                  <a:srgbClr val="FFFFFF"/>
                </a:solidFill>
                <a:effectLst/>
                <a:uLnTx/>
                <a:uFillTx/>
                <a:latin typeface="Arial" charset="0"/>
                <a:ea typeface="Arial" charset="0"/>
                <a:cs typeface="Arial" charset="0"/>
              </a:rPr>
              <a:t>ٌ، </a:t>
            </a:r>
          </a:p>
          <a:p>
            <a:pPr marL="392113"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charset="0"/>
                <a:ea typeface="Arial" charset="0"/>
                <a:cs typeface="Arial" charset="0"/>
              </a:rPr>
              <a:t>وَلآخَرَ </a:t>
            </a:r>
            <a:r>
              <a:rPr kumimoji="0" lang="ar-JO" sz="3200" b="1" i="0" u="none" strike="noStrike" kern="1200" cap="none" spc="0" normalizeH="0" baseline="0" noProof="0" dirty="0">
                <a:ln>
                  <a:noFill/>
                </a:ln>
                <a:solidFill>
                  <a:srgbClr val="FFFF00"/>
                </a:solidFill>
                <a:effectLst/>
                <a:uLnTx/>
                <a:uFillTx/>
                <a:latin typeface="Arial" charset="0"/>
                <a:ea typeface="Arial" charset="0"/>
                <a:cs typeface="Arial" charset="0"/>
              </a:rPr>
              <a:t>تَمْيِيز</a:t>
            </a:r>
            <a:r>
              <a:rPr kumimoji="0" lang="ar-JO" sz="3200" b="1" i="0" u="none" strike="noStrike" kern="1200" cap="none" spc="0" normalizeH="0" baseline="0" noProof="0" dirty="0">
                <a:ln>
                  <a:noFill/>
                </a:ln>
                <a:solidFill>
                  <a:srgbClr val="FFFFFF"/>
                </a:solidFill>
                <a:effectLst/>
                <a:uLnTx/>
                <a:uFillTx/>
                <a:latin typeface="Arial" charset="0"/>
                <a:ea typeface="Arial" charset="0"/>
                <a:cs typeface="Arial" charset="0"/>
              </a:rPr>
              <a:t>ُ الأَرْوَاحِ، </a:t>
            </a:r>
          </a:p>
          <a:p>
            <a:pPr marL="392113"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charset="0"/>
                <a:ea typeface="Arial" charset="0"/>
                <a:cs typeface="Arial" charset="0"/>
              </a:rPr>
              <a:t>وَلآخَرَ </a:t>
            </a:r>
            <a:r>
              <a:rPr kumimoji="0" lang="ar-JO" sz="3200" b="1" i="0" u="none" strike="noStrike" kern="1200" cap="none" spc="0" normalizeH="0" baseline="0" noProof="0" dirty="0">
                <a:ln>
                  <a:noFill/>
                </a:ln>
                <a:solidFill>
                  <a:srgbClr val="FFFF00"/>
                </a:solidFill>
                <a:effectLst/>
                <a:uLnTx/>
                <a:uFillTx/>
                <a:latin typeface="Arial" charset="0"/>
                <a:ea typeface="Arial" charset="0"/>
                <a:cs typeface="Arial" charset="0"/>
              </a:rPr>
              <a:t>أَنْوَاعُ أَلْسِنَةٍ</a:t>
            </a:r>
            <a:r>
              <a:rPr kumimoji="0" lang="ar-JO" sz="3200" b="1" i="0" u="none" strike="noStrike" kern="1200" cap="none" spc="0" normalizeH="0" baseline="0" noProof="0" dirty="0">
                <a:ln>
                  <a:noFill/>
                </a:ln>
                <a:solidFill>
                  <a:srgbClr val="FFFFFF"/>
                </a:solidFill>
                <a:effectLst/>
                <a:uLnTx/>
                <a:uFillTx/>
                <a:latin typeface="Arial" charset="0"/>
                <a:ea typeface="Arial" charset="0"/>
                <a:cs typeface="Arial" charset="0"/>
              </a:rPr>
              <a:t>، </a:t>
            </a:r>
          </a:p>
          <a:p>
            <a:pPr marL="392113"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charset="0"/>
                <a:ea typeface="Arial" charset="0"/>
                <a:cs typeface="Arial" charset="0"/>
              </a:rPr>
              <a:t>وَلآخَرَ </a:t>
            </a:r>
            <a:r>
              <a:rPr kumimoji="0" lang="ar-JO" sz="3200" b="1" i="0" u="none" strike="noStrike" kern="1200" cap="none" spc="0" normalizeH="0" baseline="0" noProof="0" dirty="0">
                <a:ln>
                  <a:noFill/>
                </a:ln>
                <a:solidFill>
                  <a:srgbClr val="FFFF00"/>
                </a:solidFill>
                <a:effectLst/>
                <a:uLnTx/>
                <a:uFillTx/>
                <a:latin typeface="Arial" charset="0"/>
                <a:ea typeface="Arial" charset="0"/>
                <a:cs typeface="Arial" charset="0"/>
              </a:rPr>
              <a:t>تَرْجَمَةُ</a:t>
            </a:r>
            <a:r>
              <a:rPr kumimoji="0" lang="ar-JO" sz="3200" b="1" i="0" u="none" strike="noStrike" kern="1200" cap="none" spc="0" normalizeH="0" baseline="0" noProof="0" dirty="0">
                <a:ln>
                  <a:noFill/>
                </a:ln>
                <a:solidFill>
                  <a:srgbClr val="FFFFFF"/>
                </a:solidFill>
                <a:effectLst/>
                <a:uLnTx/>
                <a:uFillTx/>
                <a:latin typeface="Arial" charset="0"/>
                <a:ea typeface="Arial" charset="0"/>
                <a:cs typeface="Arial" charset="0"/>
              </a:rPr>
              <a:t> أَلْسِنَةٍ.</a:t>
            </a:r>
          </a:p>
          <a:p>
            <a:pPr marL="392113"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charset="0"/>
                <a:ea typeface="Arial" charset="0"/>
                <a:cs typeface="Arial" charset="0"/>
              </a:rPr>
              <a:t> 11وَلكِنَّ هذِهِ كُلَّهَا يَعْمَلُهَا </a:t>
            </a:r>
          </a:p>
          <a:p>
            <a:pPr marL="392113"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charset="0"/>
                <a:ea typeface="Arial" charset="0"/>
                <a:cs typeface="Arial" charset="0"/>
              </a:rPr>
              <a:t>الرُّوحُ الْوَاحِدُ بِعَيْنِهِ</a:t>
            </a:r>
            <a:endParaRPr kumimoji="0" lang="en-US" sz="3200" b="1" i="0" u="none" strike="noStrike" kern="1200" cap="none" spc="0" normalizeH="0" baseline="0" noProof="0" dirty="0">
              <a:ln>
                <a:noFill/>
              </a:ln>
              <a:solidFill>
                <a:srgbClr val="FFFFFF"/>
              </a:solidFill>
              <a:effectLst/>
              <a:uLnTx/>
              <a:uFillTx/>
              <a:latin typeface="Arial" charset="0"/>
              <a:ea typeface="Arial" charset="0"/>
              <a:cs typeface="Arial" charset="0"/>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8945" name="Picture 2" descr="Bible1"/>
          <p:cNvPicPr>
            <a:picLocks noChangeAspect="1" noChangeArrowheads="1"/>
          </p:cNvPicPr>
          <p:nvPr/>
        </p:nvPicPr>
        <p:blipFill>
          <a:blip r:embed="rId3">
            <a:lum bright="-30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7747" name="Rectangle 3"/>
          <p:cNvSpPr>
            <a:spLocks noGrp="1" noChangeArrowheads="1"/>
          </p:cNvSpPr>
          <p:nvPr>
            <p:ph type="ctrTitle"/>
          </p:nvPr>
        </p:nvSpPr>
        <p:spPr>
          <a:xfrm>
            <a:off x="0" y="152400"/>
            <a:ext cx="9144000" cy="762000"/>
          </a:xfrm>
          <a:effectLst>
            <a:outerShdw blurRad="63500" dist="35921" dir="2700000" algn="ctr" rotWithShape="0">
              <a:schemeClr val="tx1">
                <a:alpha val="74998"/>
              </a:schemeClr>
            </a:outerShdw>
          </a:effectLst>
        </p:spPr>
        <p:txBody>
          <a:bodyPr/>
          <a:lstStyle/>
          <a:p>
            <a:pPr eaLnBrk="1" hangingPunct="1">
              <a:defRPr/>
            </a:pPr>
            <a:r>
              <a:rPr lang="ar-JO" sz="3600" b="0"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الروح وحده من يختار الموهبة التي تحصل عليها (11ب)</a:t>
            </a:r>
            <a:endParaRPr lang="en-US" dirty="0">
              <a:latin typeface="Arial" panose="020B0604020202020204" pitchFamily="34" charset="0"/>
              <a:cs typeface="Arial" panose="020B0604020202020204" pitchFamily="34" charset="0"/>
            </a:endParaRPr>
          </a:p>
        </p:txBody>
      </p:sp>
      <p:sp>
        <p:nvSpPr>
          <p:cNvPr id="287748" name="Text Box 4"/>
          <p:cNvSpPr txBox="1">
            <a:spLocks noChangeArrowheads="1"/>
          </p:cNvSpPr>
          <p:nvPr/>
        </p:nvSpPr>
        <p:spPr bwMode="auto">
          <a:xfrm>
            <a:off x="0" y="1066800"/>
            <a:ext cx="9144000" cy="584775"/>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lvl1pPr marL="392113">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392113"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قَاسِمًا لِكُلِّ وَاحِدٍ بِمُفْرَدِهِ، كَمَا يَشَاءُ.</a:t>
            </a:r>
            <a:endParaRPr kumimoji="0" lang="en-US" sz="3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6177" name="Picture 2" descr="image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4979" name="Rectangle 3"/>
          <p:cNvSpPr>
            <a:spLocks noGrp="1" noChangeArrowheads="1"/>
          </p:cNvSpPr>
          <p:nvPr>
            <p:ph type="title" idx="4294967295"/>
          </p:nvPr>
        </p:nvSpPr>
        <p:spPr>
          <a:xfrm>
            <a:off x="0" y="5715000"/>
            <a:ext cx="9144000" cy="1143000"/>
          </a:xfrm>
          <a:effectLst>
            <a:outerShdw blurRad="63500" dist="35921" dir="2700000" algn="ctr" rotWithShape="0">
              <a:srgbClr val="000000">
                <a:alpha val="74998"/>
              </a:srgbClr>
            </a:outerShdw>
          </a:effectLst>
        </p:spPr>
        <p:txBody>
          <a:bodyPr/>
          <a:lstStyle/>
          <a:p>
            <a:pPr eaLnBrk="1" hangingPunct="1">
              <a:defRPr/>
            </a:pPr>
            <a:r>
              <a:rPr lang="en-US" sz="4400" b="0" dirty="0">
                <a:latin typeface="Arial" panose="020B0604020202020204" pitchFamily="34" charset="0"/>
                <a:cs typeface="Arial" panose="020B0604020202020204" pitchFamily="34" charset="0"/>
              </a:rPr>
              <a:t> USN </a:t>
            </a:r>
            <a:r>
              <a:rPr lang="ar-JO" sz="4400" b="0" dirty="0">
                <a:latin typeface="Arial" panose="020B0604020202020204" pitchFamily="34" charset="0"/>
                <a:cs typeface="Arial" panose="020B0604020202020204" pitchFamily="34" charset="0"/>
              </a:rPr>
              <a:t>السفينة الأحدث </a:t>
            </a:r>
            <a:endParaRPr lang="en-US" b="0" dirty="0">
              <a:latin typeface="Arial" panose="020B0604020202020204" pitchFamily="34" charset="0"/>
              <a:cs typeface="Arial" panose="020B0604020202020204" pitchFamily="34" charset="0"/>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26988"/>
            <a:ext cx="9144000" cy="647701"/>
          </a:xfrm>
          <a:gradFill flip="none" rotWithShape="1">
            <a:gsLst>
              <a:gs pos="50000">
                <a:srgbClr val="800080"/>
              </a:gs>
              <a:gs pos="100000">
                <a:schemeClr val="tx1"/>
              </a:gs>
            </a:gsLst>
            <a:path path="rect">
              <a:fillToRect l="50000" t="50000" r="50000" b="50000"/>
            </a:path>
            <a:tileRect/>
          </a:gradFill>
        </p:spPr>
        <p:txBody>
          <a:bodyPr/>
          <a:lstStyle/>
          <a:p>
            <a:pPr>
              <a:defRPr/>
            </a:pPr>
            <a:r>
              <a:rPr lang="ar-JO" sz="3200" b="1" dirty="0">
                <a:solidFill>
                  <a:schemeClr val="bg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نظرة عامة على مخطط المواهب وتصنيفها</a:t>
            </a:r>
            <a:endParaRPr lang="en-US" sz="3200" b="1" dirty="0">
              <a:solidFill>
                <a:schemeClr val="bg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3" name="Text Box 5"/>
          <p:cNvSpPr txBox="1">
            <a:spLocks noChangeArrowheads="1"/>
          </p:cNvSpPr>
          <p:nvPr/>
        </p:nvSpPr>
        <p:spPr bwMode="auto">
          <a:xfrm>
            <a:off x="8377238" y="0"/>
            <a:ext cx="762000" cy="400110"/>
          </a:xfrm>
          <a:prstGeom prst="rect">
            <a:avLst/>
          </a:prstGeom>
          <a:noFill/>
          <a:ln w="9525">
            <a:noFill/>
            <a:miter lim="800000"/>
            <a:headEnd/>
            <a:tailEnd/>
          </a:ln>
          <a:effectLst>
            <a:outerShdw blurRad="63500" dist="38099" dir="2700000" algn="ctr" rotWithShape="0">
              <a:schemeClr val="tx2">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17</a:t>
            </a:r>
            <a:endParaRPr kumimoji="0" lang="en-US" sz="20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5" name="Table 4"/>
          <p:cNvGraphicFramePr>
            <a:graphicFrameLocks noGrp="1"/>
          </p:cNvGraphicFramePr>
          <p:nvPr/>
        </p:nvGraphicFramePr>
        <p:xfrm>
          <a:off x="2" y="666448"/>
          <a:ext cx="9144736" cy="6074920"/>
        </p:xfrm>
        <a:graphic>
          <a:graphicData uri="http://schemas.openxmlformats.org/drawingml/2006/table">
            <a:tbl>
              <a:tblPr firstRow="1" bandRow="1">
                <a:tableStyleId>{10A1B5D5-9B99-4C35-A422-299274C87663}</a:tableStyleId>
              </a:tblPr>
              <a:tblGrid>
                <a:gridCol w="1043606">
                  <a:extLst>
                    <a:ext uri="{9D8B030D-6E8A-4147-A177-3AD203B41FA5}">
                      <a16:colId xmlns:a16="http://schemas.microsoft.com/office/drawing/2014/main" val="20000"/>
                    </a:ext>
                  </a:extLst>
                </a:gridCol>
                <a:gridCol w="504056">
                  <a:extLst>
                    <a:ext uri="{9D8B030D-6E8A-4147-A177-3AD203B41FA5}">
                      <a16:colId xmlns:a16="http://schemas.microsoft.com/office/drawing/2014/main" val="20001"/>
                    </a:ext>
                  </a:extLst>
                </a:gridCol>
                <a:gridCol w="576064">
                  <a:extLst>
                    <a:ext uri="{9D8B030D-6E8A-4147-A177-3AD203B41FA5}">
                      <a16:colId xmlns:a16="http://schemas.microsoft.com/office/drawing/2014/main" val="20002"/>
                    </a:ext>
                  </a:extLst>
                </a:gridCol>
                <a:gridCol w="432048">
                  <a:extLst>
                    <a:ext uri="{9D8B030D-6E8A-4147-A177-3AD203B41FA5}">
                      <a16:colId xmlns:a16="http://schemas.microsoft.com/office/drawing/2014/main" val="20003"/>
                    </a:ext>
                  </a:extLst>
                </a:gridCol>
                <a:gridCol w="432048">
                  <a:extLst>
                    <a:ext uri="{9D8B030D-6E8A-4147-A177-3AD203B41FA5}">
                      <a16:colId xmlns:a16="http://schemas.microsoft.com/office/drawing/2014/main" val="20004"/>
                    </a:ext>
                  </a:extLst>
                </a:gridCol>
                <a:gridCol w="410462">
                  <a:extLst>
                    <a:ext uri="{9D8B030D-6E8A-4147-A177-3AD203B41FA5}">
                      <a16:colId xmlns:a16="http://schemas.microsoft.com/office/drawing/2014/main" val="20005"/>
                    </a:ext>
                  </a:extLst>
                </a:gridCol>
                <a:gridCol w="116840">
                  <a:extLst>
                    <a:ext uri="{9D8B030D-6E8A-4147-A177-3AD203B41FA5}">
                      <a16:colId xmlns:a16="http://schemas.microsoft.com/office/drawing/2014/main" val="20006"/>
                    </a:ext>
                  </a:extLst>
                </a:gridCol>
                <a:gridCol w="313218">
                  <a:extLst>
                    <a:ext uri="{9D8B030D-6E8A-4147-A177-3AD203B41FA5}">
                      <a16:colId xmlns:a16="http://schemas.microsoft.com/office/drawing/2014/main" val="20007"/>
                    </a:ext>
                  </a:extLst>
                </a:gridCol>
                <a:gridCol w="552876">
                  <a:extLst>
                    <a:ext uri="{9D8B030D-6E8A-4147-A177-3AD203B41FA5}">
                      <a16:colId xmlns:a16="http://schemas.microsoft.com/office/drawing/2014/main" val="20008"/>
                    </a:ext>
                  </a:extLst>
                </a:gridCol>
                <a:gridCol w="433047">
                  <a:extLst>
                    <a:ext uri="{9D8B030D-6E8A-4147-A177-3AD203B41FA5}">
                      <a16:colId xmlns:a16="http://schemas.microsoft.com/office/drawing/2014/main" val="20009"/>
                    </a:ext>
                  </a:extLst>
                </a:gridCol>
                <a:gridCol w="433047">
                  <a:extLst>
                    <a:ext uri="{9D8B030D-6E8A-4147-A177-3AD203B41FA5}">
                      <a16:colId xmlns:a16="http://schemas.microsoft.com/office/drawing/2014/main" val="20010"/>
                    </a:ext>
                  </a:extLst>
                </a:gridCol>
                <a:gridCol w="433047">
                  <a:extLst>
                    <a:ext uri="{9D8B030D-6E8A-4147-A177-3AD203B41FA5}">
                      <a16:colId xmlns:a16="http://schemas.microsoft.com/office/drawing/2014/main" val="20011"/>
                    </a:ext>
                  </a:extLst>
                </a:gridCol>
                <a:gridCol w="433047">
                  <a:extLst>
                    <a:ext uri="{9D8B030D-6E8A-4147-A177-3AD203B41FA5}">
                      <a16:colId xmlns:a16="http://schemas.microsoft.com/office/drawing/2014/main" val="20012"/>
                    </a:ext>
                  </a:extLst>
                </a:gridCol>
                <a:gridCol w="433047">
                  <a:extLst>
                    <a:ext uri="{9D8B030D-6E8A-4147-A177-3AD203B41FA5}">
                      <a16:colId xmlns:a16="http://schemas.microsoft.com/office/drawing/2014/main" val="20013"/>
                    </a:ext>
                  </a:extLst>
                </a:gridCol>
                <a:gridCol w="433047">
                  <a:extLst>
                    <a:ext uri="{9D8B030D-6E8A-4147-A177-3AD203B41FA5}">
                      <a16:colId xmlns:a16="http://schemas.microsoft.com/office/drawing/2014/main" val="20014"/>
                    </a:ext>
                  </a:extLst>
                </a:gridCol>
                <a:gridCol w="433047">
                  <a:extLst>
                    <a:ext uri="{9D8B030D-6E8A-4147-A177-3AD203B41FA5}">
                      <a16:colId xmlns:a16="http://schemas.microsoft.com/office/drawing/2014/main" val="20015"/>
                    </a:ext>
                  </a:extLst>
                </a:gridCol>
                <a:gridCol w="433048">
                  <a:extLst>
                    <a:ext uri="{9D8B030D-6E8A-4147-A177-3AD203B41FA5}">
                      <a16:colId xmlns:a16="http://schemas.microsoft.com/office/drawing/2014/main" val="20016"/>
                    </a:ext>
                  </a:extLst>
                </a:gridCol>
                <a:gridCol w="433047">
                  <a:extLst>
                    <a:ext uri="{9D8B030D-6E8A-4147-A177-3AD203B41FA5}">
                      <a16:colId xmlns:a16="http://schemas.microsoft.com/office/drawing/2014/main" val="20017"/>
                    </a:ext>
                  </a:extLst>
                </a:gridCol>
                <a:gridCol w="433047">
                  <a:extLst>
                    <a:ext uri="{9D8B030D-6E8A-4147-A177-3AD203B41FA5}">
                      <a16:colId xmlns:a16="http://schemas.microsoft.com/office/drawing/2014/main" val="20018"/>
                    </a:ext>
                  </a:extLst>
                </a:gridCol>
                <a:gridCol w="433047">
                  <a:extLst>
                    <a:ext uri="{9D8B030D-6E8A-4147-A177-3AD203B41FA5}">
                      <a16:colId xmlns:a16="http://schemas.microsoft.com/office/drawing/2014/main" val="20019"/>
                    </a:ext>
                  </a:extLst>
                </a:gridCol>
              </a:tblGrid>
              <a:tr h="1512168">
                <a:tc>
                  <a:txBody>
                    <a:bodyPr/>
                    <a:lstStyle/>
                    <a:p>
                      <a:pPr marL="71755" algn="ctr">
                        <a:spcAft>
                          <a:spcPts val="0"/>
                        </a:spcAft>
                        <a:tabLst>
                          <a:tab pos="342900" algn="l"/>
                          <a:tab pos="571500" algn="l"/>
                          <a:tab pos="800100" algn="l"/>
                          <a:tab pos="1028700" algn="l"/>
                          <a:tab pos="1257300" algn="l"/>
                          <a:tab pos="1485900" algn="l"/>
                          <a:tab pos="1714500" algn="l"/>
                          <a:tab pos="1943100" algn="l"/>
                          <a:tab pos="3771900" algn="l"/>
                          <a:tab pos="4857750" algn="l"/>
                          <a:tab pos="5600065" algn="l"/>
                        </a:tabLst>
                      </a:pPr>
                      <a:r>
                        <a:rPr lang="en-US" sz="1000" dirty="0">
                          <a:effectLst/>
                          <a:latin typeface="Arial"/>
                          <a:cs typeface="Arial"/>
                        </a:rPr>
                        <a:t> </a:t>
                      </a:r>
                      <a:endParaRPr lang="en-US" sz="1400" dirty="0">
                        <a:effectLst/>
                        <a:latin typeface="Arial"/>
                        <a:cs typeface="Arial"/>
                      </a:endParaRPr>
                    </a:p>
                    <a:p>
                      <a:pPr marL="71755" algn="ctr">
                        <a:spcAft>
                          <a:spcPts val="0"/>
                        </a:spcAft>
                        <a:tabLst>
                          <a:tab pos="342900" algn="l"/>
                          <a:tab pos="571500" algn="l"/>
                          <a:tab pos="800100" algn="l"/>
                          <a:tab pos="1028700" algn="l"/>
                          <a:tab pos="1257300" algn="l"/>
                          <a:tab pos="1485900" algn="l"/>
                          <a:tab pos="1714500" algn="l"/>
                          <a:tab pos="1943100" algn="l"/>
                          <a:tab pos="3771900" algn="l"/>
                          <a:tab pos="4857750" algn="l"/>
                          <a:tab pos="5600065" algn="l"/>
                        </a:tabLst>
                      </a:pPr>
                      <a:r>
                        <a:rPr lang="ar-JO" sz="1000" dirty="0">
                          <a:effectLst/>
                          <a:latin typeface="Arial"/>
                          <a:cs typeface="Arial"/>
                        </a:rPr>
                        <a:t>المواهب الروحية</a:t>
                      </a:r>
                      <a:endParaRPr lang="en-US" sz="1400" dirty="0">
                        <a:effectLst/>
                        <a:latin typeface="Arial"/>
                        <a:ea typeface="Times New Roman"/>
                        <a:cs typeface="Arial"/>
                      </a:endParaRPr>
                    </a:p>
                  </a:txBody>
                  <a:tcPr marL="0" marR="0" marT="0" marB="0" vert="vert27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solidFill>
                  </a:tcPr>
                </a:tc>
                <a:tc>
                  <a:txBody>
                    <a:bodyPr/>
                    <a:lstStyle/>
                    <a:p>
                      <a:pPr marL="71755" algn="ctr">
                        <a:spcAft>
                          <a:spcPts val="0"/>
                        </a:spcAft>
                        <a:tabLst>
                          <a:tab pos="342900" algn="l"/>
                          <a:tab pos="571500" algn="l"/>
                          <a:tab pos="800100" algn="l"/>
                          <a:tab pos="1028700" algn="l"/>
                          <a:tab pos="1257300" algn="l"/>
                          <a:tab pos="1485900" algn="l"/>
                          <a:tab pos="1714500" algn="l"/>
                          <a:tab pos="1943100" algn="l"/>
                          <a:tab pos="3771900" algn="l"/>
                          <a:tab pos="4857750" algn="l"/>
                          <a:tab pos="5600065" algn="l"/>
                        </a:tabLst>
                      </a:pPr>
                      <a:r>
                        <a:rPr lang="ar-JO" sz="1000" dirty="0">
                          <a:effectLst/>
                          <a:latin typeface="Arial"/>
                          <a:cs typeface="Arial"/>
                        </a:rPr>
                        <a:t>الرسولية</a:t>
                      </a:r>
                      <a:endParaRPr lang="en-US" sz="1400" dirty="0">
                        <a:effectLst/>
                        <a:latin typeface="Arial"/>
                        <a:cs typeface="Arial"/>
                      </a:endParaRPr>
                    </a:p>
                  </a:txBody>
                  <a:tcPr marL="0" marR="0" marT="0" marB="0" vert="vert27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solidFill>
                  </a:tcPr>
                </a:tc>
                <a:tc>
                  <a:txBody>
                    <a:bodyPr/>
                    <a:lstStyle/>
                    <a:p>
                      <a:pPr marL="71755" algn="ctr">
                        <a:spcAft>
                          <a:spcPts val="0"/>
                        </a:spcAft>
                        <a:tabLst>
                          <a:tab pos="342900" algn="l"/>
                          <a:tab pos="571500" algn="l"/>
                          <a:tab pos="800100" algn="l"/>
                          <a:tab pos="1028700" algn="l"/>
                          <a:tab pos="1257300" algn="l"/>
                          <a:tab pos="1485900" algn="l"/>
                          <a:tab pos="1714500" algn="l"/>
                          <a:tab pos="1943100" algn="l"/>
                          <a:tab pos="3771900" algn="l"/>
                          <a:tab pos="4857750" algn="l"/>
                          <a:tab pos="5600065" algn="l"/>
                        </a:tabLst>
                      </a:pPr>
                      <a:r>
                        <a:rPr lang="ar-JO" sz="1000" dirty="0">
                          <a:effectLst/>
                          <a:latin typeface="Arial"/>
                          <a:cs typeface="Arial"/>
                        </a:rPr>
                        <a:t>النبوة</a:t>
                      </a:r>
                      <a:endParaRPr lang="en-US" sz="1400" dirty="0">
                        <a:effectLst/>
                        <a:latin typeface="Arial"/>
                        <a:ea typeface="Times New Roman"/>
                        <a:cs typeface="Arial"/>
                      </a:endParaRPr>
                    </a:p>
                  </a:txBody>
                  <a:tcPr marL="0" marR="0" marT="0" marB="0" vert="vert27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solidFill>
                  </a:tcPr>
                </a:tc>
                <a:tc>
                  <a:txBody>
                    <a:bodyPr/>
                    <a:lstStyle/>
                    <a:p>
                      <a:pPr marL="71755" algn="ctr">
                        <a:spcAft>
                          <a:spcPts val="0"/>
                        </a:spcAft>
                        <a:tabLst>
                          <a:tab pos="342900" algn="l"/>
                          <a:tab pos="571500" algn="l"/>
                          <a:tab pos="800100" algn="l"/>
                          <a:tab pos="1028700" algn="l"/>
                          <a:tab pos="1257300" algn="l"/>
                          <a:tab pos="1485900" algn="l"/>
                          <a:tab pos="1714500" algn="l"/>
                          <a:tab pos="1943100" algn="l"/>
                          <a:tab pos="3771900" algn="l"/>
                          <a:tab pos="4857750" algn="l"/>
                          <a:tab pos="5600065" algn="l"/>
                        </a:tabLst>
                      </a:pPr>
                      <a:r>
                        <a:rPr lang="ar-JO" sz="1000" dirty="0">
                          <a:effectLst/>
                          <a:latin typeface="Arial"/>
                          <a:cs typeface="Arial"/>
                        </a:rPr>
                        <a:t>التعليم</a:t>
                      </a:r>
                      <a:endParaRPr lang="en-US" sz="1400" dirty="0">
                        <a:effectLst/>
                        <a:latin typeface="Arial"/>
                        <a:ea typeface="Times New Roman"/>
                        <a:cs typeface="Arial"/>
                      </a:endParaRPr>
                    </a:p>
                  </a:txBody>
                  <a:tcPr marL="0" marR="0" marT="0" marB="0" vert="vert27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solidFill>
                  </a:tcPr>
                </a:tc>
                <a:tc>
                  <a:txBody>
                    <a:bodyPr/>
                    <a:lstStyle/>
                    <a:p>
                      <a:pPr marL="71755" algn="ctr">
                        <a:spcAft>
                          <a:spcPts val="0"/>
                        </a:spcAft>
                        <a:tabLst>
                          <a:tab pos="342900" algn="l"/>
                          <a:tab pos="571500" algn="l"/>
                          <a:tab pos="800100" algn="l"/>
                          <a:tab pos="1028700" algn="l"/>
                          <a:tab pos="1257300" algn="l"/>
                          <a:tab pos="1485900" algn="l"/>
                          <a:tab pos="1714500" algn="l"/>
                          <a:tab pos="1943100" algn="l"/>
                          <a:tab pos="3771900" algn="l"/>
                          <a:tab pos="4857750" algn="l"/>
                          <a:tab pos="5600065" algn="l"/>
                        </a:tabLst>
                      </a:pPr>
                      <a:r>
                        <a:rPr lang="ar-JO" sz="1000" dirty="0">
                          <a:effectLst/>
                          <a:latin typeface="Arial"/>
                          <a:cs typeface="Arial"/>
                        </a:rPr>
                        <a:t>التبشير</a:t>
                      </a:r>
                      <a:endParaRPr lang="en-US" sz="1400" dirty="0">
                        <a:effectLst/>
                        <a:latin typeface="Arial"/>
                        <a:ea typeface="Times New Roman"/>
                        <a:cs typeface="Arial"/>
                      </a:endParaRPr>
                    </a:p>
                  </a:txBody>
                  <a:tcPr marL="0" marR="0" marT="0" marB="0" vert="vert27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solidFill>
                  </a:tcPr>
                </a:tc>
                <a:tc>
                  <a:txBody>
                    <a:bodyPr/>
                    <a:lstStyle/>
                    <a:p>
                      <a:pPr marL="71755" algn="ctr">
                        <a:spcAft>
                          <a:spcPts val="0"/>
                        </a:spcAft>
                        <a:tabLst>
                          <a:tab pos="342900" algn="l"/>
                          <a:tab pos="571500" algn="l"/>
                          <a:tab pos="800100" algn="l"/>
                          <a:tab pos="1028700" algn="l"/>
                          <a:tab pos="1257300" algn="l"/>
                          <a:tab pos="1485900" algn="l"/>
                          <a:tab pos="1714500" algn="l"/>
                          <a:tab pos="1943100" algn="l"/>
                          <a:tab pos="3771900" algn="l"/>
                          <a:tab pos="4857750" algn="l"/>
                          <a:tab pos="5600065" algn="l"/>
                        </a:tabLst>
                      </a:pPr>
                      <a:r>
                        <a:rPr lang="ar-JO" sz="1000" dirty="0">
                          <a:effectLst/>
                          <a:latin typeface="Arial"/>
                          <a:cs typeface="Arial"/>
                        </a:rPr>
                        <a:t>الرلعاية - التعليم</a:t>
                      </a:r>
                      <a:endParaRPr lang="en-US" sz="1400" dirty="0">
                        <a:effectLst/>
                        <a:latin typeface="Arial"/>
                        <a:ea typeface="Times New Roman"/>
                        <a:cs typeface="Arial"/>
                      </a:endParaRPr>
                    </a:p>
                  </a:txBody>
                  <a:tcPr marL="0" marR="0" marT="0" marB="0" vert="vert27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solidFill>
                  </a:tcPr>
                </a:tc>
                <a:tc gridSpan="2">
                  <a:txBody>
                    <a:bodyPr/>
                    <a:lstStyle/>
                    <a:p>
                      <a:pPr marL="71755" algn="ctr">
                        <a:spcAft>
                          <a:spcPts val="0"/>
                        </a:spcAft>
                        <a:tabLst>
                          <a:tab pos="342900" algn="l"/>
                          <a:tab pos="571500" algn="l"/>
                          <a:tab pos="800100" algn="l"/>
                          <a:tab pos="1028700" algn="l"/>
                          <a:tab pos="1257300" algn="l"/>
                          <a:tab pos="1485900" algn="l"/>
                          <a:tab pos="1714500" algn="l"/>
                          <a:tab pos="1943100" algn="l"/>
                          <a:tab pos="3771900" algn="l"/>
                          <a:tab pos="4857750" algn="l"/>
                          <a:tab pos="5600065" algn="l"/>
                        </a:tabLst>
                      </a:pPr>
                      <a:r>
                        <a:rPr lang="ar-JO" sz="1000" dirty="0">
                          <a:effectLst/>
                          <a:latin typeface="Arial"/>
                          <a:cs typeface="Arial"/>
                        </a:rPr>
                        <a:t>التشجيع</a:t>
                      </a:r>
                      <a:endParaRPr lang="en-US" sz="1400" dirty="0">
                        <a:effectLst/>
                        <a:latin typeface="Arial"/>
                        <a:ea typeface="Times New Roman"/>
                        <a:cs typeface="Arial"/>
                      </a:endParaRPr>
                    </a:p>
                  </a:txBody>
                  <a:tcPr marL="0" marR="0" marT="0" marB="0" vert="vert27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solidFill>
                  </a:tcPr>
                </a:tc>
                <a:tc hMerge="1">
                  <a:txBody>
                    <a:bodyPr/>
                    <a:lstStyle/>
                    <a:p>
                      <a:pPr marL="71755" algn="l">
                        <a:spcAft>
                          <a:spcPts val="0"/>
                        </a:spcAft>
                        <a:tabLst>
                          <a:tab pos="342900" algn="l"/>
                          <a:tab pos="571500" algn="l"/>
                          <a:tab pos="800100" algn="l"/>
                          <a:tab pos="1028700" algn="l"/>
                          <a:tab pos="1257300" algn="l"/>
                          <a:tab pos="1485900" algn="l"/>
                          <a:tab pos="1714500" algn="l"/>
                          <a:tab pos="1943100" algn="l"/>
                          <a:tab pos="3771900" algn="l"/>
                          <a:tab pos="4857750" algn="l"/>
                          <a:tab pos="5600065" algn="l"/>
                        </a:tabLst>
                      </a:pPr>
                      <a:endParaRPr lang="en-US" sz="1200" dirty="0">
                        <a:effectLst/>
                        <a:latin typeface="Arial"/>
                        <a:ea typeface="Times New Roman"/>
                        <a:cs typeface="Arial"/>
                      </a:endParaRPr>
                    </a:p>
                  </a:txBody>
                  <a:tcPr marL="0" marR="0" marT="0" marB="0" vert="vert270" anchor="ctr">
                    <a:solidFill>
                      <a:schemeClr val="tx2"/>
                    </a:solidFill>
                  </a:tcPr>
                </a:tc>
                <a:tc>
                  <a:txBody>
                    <a:bodyPr/>
                    <a:lstStyle/>
                    <a:p>
                      <a:pPr marL="71755" algn="ctr">
                        <a:spcAft>
                          <a:spcPts val="0"/>
                        </a:spcAft>
                        <a:tabLst>
                          <a:tab pos="342900" algn="l"/>
                          <a:tab pos="571500" algn="l"/>
                          <a:tab pos="800100" algn="l"/>
                          <a:tab pos="1028700" algn="l"/>
                          <a:tab pos="1257300" algn="l"/>
                          <a:tab pos="1485900" algn="l"/>
                          <a:tab pos="1714500" algn="l"/>
                          <a:tab pos="1943100" algn="l"/>
                          <a:tab pos="3771900" algn="l"/>
                          <a:tab pos="4857750" algn="l"/>
                          <a:tab pos="5600065" algn="l"/>
                        </a:tabLst>
                      </a:pPr>
                      <a:r>
                        <a:rPr lang="ar-JO" sz="1000" dirty="0">
                          <a:effectLst/>
                          <a:latin typeface="Arial"/>
                          <a:cs typeface="Arial"/>
                        </a:rPr>
                        <a:t>التدبير</a:t>
                      </a:r>
                      <a:endParaRPr lang="en-US" sz="1400" dirty="0">
                        <a:effectLst/>
                        <a:latin typeface="Arial"/>
                        <a:ea typeface="Times New Roman"/>
                        <a:cs typeface="Arial"/>
                      </a:endParaRPr>
                    </a:p>
                  </a:txBody>
                  <a:tcPr marL="0" marR="0" marT="0" marB="0" vert="vert27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solidFill>
                  </a:tcPr>
                </a:tc>
                <a:tc>
                  <a:txBody>
                    <a:bodyPr/>
                    <a:lstStyle/>
                    <a:p>
                      <a:pPr marL="71755" algn="ctr">
                        <a:spcAft>
                          <a:spcPts val="0"/>
                        </a:spcAft>
                        <a:tabLst>
                          <a:tab pos="342900" algn="l"/>
                          <a:tab pos="571500" algn="l"/>
                          <a:tab pos="800100" algn="l"/>
                          <a:tab pos="1028700" algn="l"/>
                          <a:tab pos="1257300" algn="l"/>
                          <a:tab pos="1485900" algn="l"/>
                          <a:tab pos="1714500" algn="l"/>
                          <a:tab pos="1943100" algn="l"/>
                          <a:tab pos="3771900" algn="l"/>
                          <a:tab pos="4857750" algn="l"/>
                          <a:tab pos="5600065" algn="l"/>
                        </a:tabLst>
                      </a:pPr>
                      <a:r>
                        <a:rPr lang="ar-JO" sz="1000" dirty="0">
                          <a:effectLst/>
                          <a:latin typeface="Arial"/>
                          <a:cs typeface="Arial"/>
                        </a:rPr>
                        <a:t>الإيمان</a:t>
                      </a:r>
                      <a:endParaRPr lang="en-US" sz="1400" dirty="0">
                        <a:effectLst/>
                        <a:latin typeface="Arial"/>
                        <a:ea typeface="Times New Roman"/>
                        <a:cs typeface="Arial"/>
                      </a:endParaRPr>
                    </a:p>
                  </a:txBody>
                  <a:tcPr marL="0" marR="0" marT="0" marB="0" vert="vert27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solidFill>
                  </a:tcPr>
                </a:tc>
                <a:tc>
                  <a:txBody>
                    <a:bodyPr/>
                    <a:lstStyle/>
                    <a:p>
                      <a:pPr marL="71755" algn="ctr">
                        <a:spcAft>
                          <a:spcPts val="0"/>
                        </a:spcAft>
                        <a:tabLst>
                          <a:tab pos="342900" algn="l"/>
                          <a:tab pos="571500" algn="l"/>
                          <a:tab pos="800100" algn="l"/>
                          <a:tab pos="1028700" algn="l"/>
                          <a:tab pos="1257300" algn="l"/>
                          <a:tab pos="1485900" algn="l"/>
                          <a:tab pos="1714500" algn="l"/>
                          <a:tab pos="1943100" algn="l"/>
                          <a:tab pos="3771900" algn="l"/>
                          <a:tab pos="4857750" algn="l"/>
                          <a:tab pos="5600065" algn="l"/>
                        </a:tabLst>
                      </a:pPr>
                      <a:r>
                        <a:rPr lang="ar-JO" sz="1000" dirty="0">
                          <a:effectLst/>
                          <a:latin typeface="Arial"/>
                          <a:cs typeface="Arial"/>
                        </a:rPr>
                        <a:t>العطاء</a:t>
                      </a:r>
                      <a:endParaRPr lang="en-US" sz="1400" dirty="0">
                        <a:effectLst/>
                        <a:latin typeface="Arial"/>
                        <a:ea typeface="Times New Roman"/>
                        <a:cs typeface="Arial"/>
                      </a:endParaRPr>
                    </a:p>
                  </a:txBody>
                  <a:tcPr marL="0" marR="0" marT="0" marB="0" vert="vert27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solidFill>
                  </a:tcPr>
                </a:tc>
                <a:tc>
                  <a:txBody>
                    <a:bodyPr/>
                    <a:lstStyle/>
                    <a:p>
                      <a:pPr marL="71755" algn="ctr">
                        <a:spcAft>
                          <a:spcPts val="0"/>
                        </a:spcAft>
                        <a:tabLst>
                          <a:tab pos="342900" algn="l"/>
                          <a:tab pos="571500" algn="l"/>
                          <a:tab pos="800100" algn="l"/>
                          <a:tab pos="1028700" algn="l"/>
                          <a:tab pos="1257300" algn="l"/>
                          <a:tab pos="1485900" algn="l"/>
                          <a:tab pos="1714500" algn="l"/>
                          <a:tab pos="1943100" algn="l"/>
                          <a:tab pos="3771900" algn="l"/>
                          <a:tab pos="4857750" algn="l"/>
                          <a:tab pos="5600065" algn="l"/>
                        </a:tabLst>
                      </a:pPr>
                      <a:r>
                        <a:rPr lang="ar-JO" sz="1000" dirty="0">
                          <a:effectLst/>
                          <a:latin typeface="Arial"/>
                          <a:cs typeface="Arial"/>
                        </a:rPr>
                        <a:t>الخدمة (الأعوان)</a:t>
                      </a:r>
                      <a:endParaRPr lang="en-US" sz="1400" dirty="0">
                        <a:effectLst/>
                        <a:latin typeface="Arial"/>
                        <a:ea typeface="Times New Roman"/>
                        <a:cs typeface="Arial"/>
                      </a:endParaRPr>
                    </a:p>
                  </a:txBody>
                  <a:tcPr marL="0" marR="0" marT="0" marB="0" vert="vert27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solidFill>
                  </a:tcPr>
                </a:tc>
                <a:tc>
                  <a:txBody>
                    <a:bodyPr/>
                    <a:lstStyle/>
                    <a:p>
                      <a:pPr marL="71755" algn="ctr">
                        <a:spcAft>
                          <a:spcPts val="0"/>
                        </a:spcAft>
                        <a:tabLst>
                          <a:tab pos="342900" algn="l"/>
                          <a:tab pos="571500" algn="l"/>
                          <a:tab pos="800100" algn="l"/>
                          <a:tab pos="1028700" algn="l"/>
                          <a:tab pos="1257300" algn="l"/>
                          <a:tab pos="1485900" algn="l"/>
                          <a:tab pos="1714500" algn="l"/>
                          <a:tab pos="1943100" algn="l"/>
                          <a:tab pos="3771900" algn="l"/>
                          <a:tab pos="4857750" algn="l"/>
                          <a:tab pos="5600065" algn="l"/>
                        </a:tabLst>
                      </a:pPr>
                      <a:r>
                        <a:rPr lang="ar-JO" sz="1000" dirty="0">
                          <a:effectLst/>
                          <a:latin typeface="Arial"/>
                          <a:cs typeface="Arial"/>
                        </a:rPr>
                        <a:t>الرحمة</a:t>
                      </a:r>
                      <a:endParaRPr lang="en-US" sz="1400" dirty="0">
                        <a:effectLst/>
                        <a:latin typeface="Arial"/>
                        <a:ea typeface="Times New Roman"/>
                        <a:cs typeface="Arial"/>
                      </a:endParaRPr>
                    </a:p>
                  </a:txBody>
                  <a:tcPr marL="0" marR="0" marT="0" marB="0" vert="vert27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solidFill>
                  </a:tcPr>
                </a:tc>
                <a:tc>
                  <a:txBody>
                    <a:bodyPr/>
                    <a:lstStyle/>
                    <a:p>
                      <a:pPr marL="71755" algn="ctr">
                        <a:spcAft>
                          <a:spcPts val="0"/>
                        </a:spcAft>
                        <a:tabLst>
                          <a:tab pos="342900" algn="l"/>
                          <a:tab pos="571500" algn="l"/>
                          <a:tab pos="800100" algn="l"/>
                          <a:tab pos="1028700" algn="l"/>
                          <a:tab pos="1257300" algn="l"/>
                          <a:tab pos="1485900" algn="l"/>
                          <a:tab pos="1714500" algn="l"/>
                          <a:tab pos="1943100" algn="l"/>
                          <a:tab pos="3771900" algn="l"/>
                          <a:tab pos="4857750" algn="l"/>
                          <a:tab pos="5600065" algn="l"/>
                        </a:tabLst>
                      </a:pPr>
                      <a:r>
                        <a:rPr lang="ar-JO" sz="1000" dirty="0">
                          <a:effectLst/>
                          <a:latin typeface="Arial"/>
                          <a:cs typeface="Arial"/>
                        </a:rPr>
                        <a:t>تمييز الأرواح</a:t>
                      </a:r>
                      <a:endParaRPr lang="en-US" sz="1400" dirty="0">
                        <a:effectLst/>
                        <a:latin typeface="Arial"/>
                        <a:ea typeface="Times New Roman"/>
                        <a:cs typeface="Arial"/>
                      </a:endParaRPr>
                    </a:p>
                  </a:txBody>
                  <a:tcPr marL="0" marR="0" marT="0" marB="0" vert="vert27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solidFill>
                  </a:tcPr>
                </a:tc>
                <a:tc>
                  <a:txBody>
                    <a:bodyPr/>
                    <a:lstStyle/>
                    <a:p>
                      <a:pPr marL="71755" algn="ctr">
                        <a:spcAft>
                          <a:spcPts val="0"/>
                        </a:spcAft>
                        <a:tabLst>
                          <a:tab pos="342900" algn="l"/>
                          <a:tab pos="571500" algn="l"/>
                          <a:tab pos="800100" algn="l"/>
                          <a:tab pos="1028700" algn="l"/>
                          <a:tab pos="1257300" algn="l"/>
                          <a:tab pos="1485900" algn="l"/>
                          <a:tab pos="1714500" algn="l"/>
                          <a:tab pos="1943100" algn="l"/>
                          <a:tab pos="3771900" algn="l"/>
                          <a:tab pos="4857750" algn="l"/>
                          <a:tab pos="5600065" algn="l"/>
                        </a:tabLst>
                      </a:pPr>
                      <a:r>
                        <a:rPr lang="ar-JO" sz="1000" dirty="0">
                          <a:effectLst/>
                          <a:latin typeface="Arial"/>
                          <a:cs typeface="Arial"/>
                        </a:rPr>
                        <a:t>كلام حكمة</a:t>
                      </a:r>
                      <a:endParaRPr lang="en-US" sz="1400" dirty="0">
                        <a:effectLst/>
                        <a:latin typeface="Arial"/>
                        <a:ea typeface="Times New Roman"/>
                        <a:cs typeface="Arial"/>
                      </a:endParaRPr>
                    </a:p>
                  </a:txBody>
                  <a:tcPr marL="0" marR="0" marT="0" marB="0" vert="vert27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solidFill>
                  </a:tcPr>
                </a:tc>
                <a:tc>
                  <a:txBody>
                    <a:bodyPr/>
                    <a:lstStyle/>
                    <a:p>
                      <a:pPr marL="71755" algn="ctr">
                        <a:spcAft>
                          <a:spcPts val="0"/>
                        </a:spcAft>
                        <a:tabLst>
                          <a:tab pos="342900" algn="l"/>
                          <a:tab pos="571500" algn="l"/>
                          <a:tab pos="800100" algn="l"/>
                          <a:tab pos="1028700" algn="l"/>
                          <a:tab pos="1257300" algn="l"/>
                          <a:tab pos="1485900" algn="l"/>
                          <a:tab pos="1714500" algn="l"/>
                          <a:tab pos="1943100" algn="l"/>
                          <a:tab pos="3771900" algn="l"/>
                          <a:tab pos="4857750" algn="l"/>
                          <a:tab pos="5600065" algn="l"/>
                        </a:tabLst>
                      </a:pPr>
                      <a:r>
                        <a:rPr lang="ar-JO" sz="1000" dirty="0">
                          <a:effectLst/>
                          <a:latin typeface="Arial"/>
                          <a:cs typeface="Arial"/>
                        </a:rPr>
                        <a:t>كلام علم</a:t>
                      </a:r>
                      <a:endParaRPr lang="en-US" sz="1400" dirty="0">
                        <a:effectLst/>
                        <a:latin typeface="Arial"/>
                        <a:ea typeface="Times New Roman"/>
                        <a:cs typeface="Arial"/>
                      </a:endParaRPr>
                    </a:p>
                  </a:txBody>
                  <a:tcPr marL="0" marR="0" marT="0" marB="0" vert="vert27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solidFill>
                  </a:tcPr>
                </a:tc>
                <a:tc>
                  <a:txBody>
                    <a:bodyPr/>
                    <a:lstStyle/>
                    <a:p>
                      <a:pPr marL="71755" algn="ctr">
                        <a:spcAft>
                          <a:spcPts val="0"/>
                        </a:spcAft>
                        <a:tabLst>
                          <a:tab pos="342900" algn="l"/>
                          <a:tab pos="571500" algn="l"/>
                          <a:tab pos="800100" algn="l"/>
                          <a:tab pos="1028700" algn="l"/>
                          <a:tab pos="1257300" algn="l"/>
                          <a:tab pos="1485900" algn="l"/>
                          <a:tab pos="1714500" algn="l"/>
                          <a:tab pos="1943100" algn="l"/>
                          <a:tab pos="3771900" algn="l"/>
                          <a:tab pos="4857750" algn="l"/>
                          <a:tab pos="5600065" algn="l"/>
                        </a:tabLst>
                      </a:pPr>
                      <a:r>
                        <a:rPr lang="ar-JO" sz="1000" dirty="0">
                          <a:effectLst/>
                          <a:latin typeface="Arial"/>
                          <a:cs typeface="Arial"/>
                        </a:rPr>
                        <a:t>التكلم بألسنة</a:t>
                      </a:r>
                      <a:endParaRPr lang="en-US" sz="1400" dirty="0">
                        <a:effectLst/>
                        <a:latin typeface="Arial"/>
                        <a:ea typeface="Times New Roman"/>
                        <a:cs typeface="Arial"/>
                      </a:endParaRPr>
                    </a:p>
                  </a:txBody>
                  <a:tcPr marL="0" marR="0" marT="0" marB="0" vert="vert27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solidFill>
                  </a:tcPr>
                </a:tc>
                <a:tc>
                  <a:txBody>
                    <a:bodyPr/>
                    <a:lstStyle/>
                    <a:p>
                      <a:pPr marL="71755" algn="ctr">
                        <a:spcAft>
                          <a:spcPts val="0"/>
                        </a:spcAft>
                        <a:tabLst>
                          <a:tab pos="342900" algn="l"/>
                          <a:tab pos="571500" algn="l"/>
                          <a:tab pos="800100" algn="l"/>
                          <a:tab pos="1028700" algn="l"/>
                          <a:tab pos="1257300" algn="l"/>
                          <a:tab pos="1485900" algn="l"/>
                          <a:tab pos="1714500" algn="l"/>
                          <a:tab pos="1943100" algn="l"/>
                          <a:tab pos="3771900" algn="l"/>
                          <a:tab pos="4857750" algn="l"/>
                          <a:tab pos="5600065" algn="l"/>
                        </a:tabLst>
                      </a:pPr>
                      <a:r>
                        <a:rPr lang="ar-JO" sz="1000" dirty="0">
                          <a:effectLst/>
                          <a:latin typeface="Arial"/>
                          <a:cs typeface="Arial"/>
                        </a:rPr>
                        <a:t>ترجمة الألسنة</a:t>
                      </a:r>
                      <a:endParaRPr lang="en-US" sz="1400" dirty="0">
                        <a:effectLst/>
                        <a:latin typeface="Arial"/>
                        <a:ea typeface="Times New Roman"/>
                        <a:cs typeface="Arial"/>
                      </a:endParaRPr>
                    </a:p>
                  </a:txBody>
                  <a:tcPr marL="0" marR="0" marT="0" marB="0" vert="vert27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solidFill>
                  </a:tcPr>
                </a:tc>
                <a:tc>
                  <a:txBody>
                    <a:bodyPr/>
                    <a:lstStyle/>
                    <a:p>
                      <a:pPr marL="71755" algn="ctr">
                        <a:spcAft>
                          <a:spcPts val="0"/>
                        </a:spcAft>
                        <a:tabLst>
                          <a:tab pos="342900" algn="l"/>
                          <a:tab pos="571500" algn="l"/>
                          <a:tab pos="800100" algn="l"/>
                          <a:tab pos="1028700" algn="l"/>
                          <a:tab pos="1257300" algn="l"/>
                          <a:tab pos="1485900" algn="l"/>
                          <a:tab pos="1714500" algn="l"/>
                          <a:tab pos="1943100" algn="l"/>
                          <a:tab pos="3771900" algn="l"/>
                          <a:tab pos="4857750" algn="l"/>
                          <a:tab pos="5600065" algn="l"/>
                        </a:tabLst>
                      </a:pPr>
                      <a:r>
                        <a:rPr lang="ar-JO" sz="1000" dirty="0">
                          <a:effectLst/>
                          <a:latin typeface="Arial"/>
                          <a:cs typeface="Arial"/>
                        </a:rPr>
                        <a:t>قوات</a:t>
                      </a:r>
                      <a:endParaRPr lang="en-US" sz="1400" dirty="0">
                        <a:effectLst/>
                        <a:latin typeface="Arial"/>
                        <a:ea typeface="Times New Roman"/>
                        <a:cs typeface="Arial"/>
                      </a:endParaRPr>
                    </a:p>
                  </a:txBody>
                  <a:tcPr marL="0" marR="0" marT="0" marB="0" vert="vert27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solidFill>
                  </a:tcPr>
                </a:tc>
                <a:tc>
                  <a:txBody>
                    <a:bodyPr/>
                    <a:lstStyle/>
                    <a:p>
                      <a:pPr marL="71755" algn="ctr">
                        <a:spcAft>
                          <a:spcPts val="0"/>
                        </a:spcAft>
                        <a:tabLst>
                          <a:tab pos="342900" algn="l"/>
                          <a:tab pos="571500" algn="l"/>
                          <a:tab pos="800100" algn="l"/>
                          <a:tab pos="1028700" algn="l"/>
                          <a:tab pos="1257300" algn="l"/>
                          <a:tab pos="1485900" algn="l"/>
                          <a:tab pos="1714500" algn="l"/>
                          <a:tab pos="1943100" algn="l"/>
                          <a:tab pos="3771900" algn="l"/>
                          <a:tab pos="4857750" algn="l"/>
                          <a:tab pos="5600065" algn="l"/>
                        </a:tabLst>
                      </a:pPr>
                      <a:r>
                        <a:rPr lang="ar-JO" sz="1000" dirty="0">
                          <a:effectLst/>
                          <a:latin typeface="Arial"/>
                          <a:cs typeface="Arial"/>
                        </a:rPr>
                        <a:t>الشفاء</a:t>
                      </a:r>
                      <a:endParaRPr lang="en-US" sz="1400" dirty="0">
                        <a:effectLst/>
                        <a:latin typeface="Arial"/>
                        <a:ea typeface="Times New Roman"/>
                        <a:cs typeface="Arial"/>
                      </a:endParaRPr>
                    </a:p>
                  </a:txBody>
                  <a:tcPr marL="0" marR="0" marT="0" marB="0" vert="vert27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solidFill>
                  </a:tcPr>
                </a:tc>
                <a:extLst>
                  <a:ext uri="{0D108BD9-81ED-4DB2-BD59-A6C34878D82A}">
                    <a16:rowId xmlns:a16="http://schemas.microsoft.com/office/drawing/2014/main" val="10000"/>
                  </a:ext>
                </a:extLst>
              </a:tr>
              <a:tr h="432048">
                <a:tc>
                  <a:txBody>
                    <a:bodyPr/>
                    <a:lstStyle/>
                    <a:p>
                      <a:pPr algn="ctr"/>
                      <a:r>
                        <a:rPr lang="ar-JO" sz="1400" b="1" dirty="0">
                          <a:solidFill>
                            <a:srgbClr val="FFFFFF"/>
                          </a:solidFill>
                          <a:latin typeface="Arial"/>
                          <a:cs typeface="Arial"/>
                        </a:rPr>
                        <a:t>التوقيت</a:t>
                      </a:r>
                      <a:endParaRPr lang="en-US" sz="1400" b="1" dirty="0">
                        <a:solidFill>
                          <a:srgbClr val="FFFFFF"/>
                        </a:solidFill>
                        <a:latin typeface="Arial"/>
                        <a:cs typeface="Aria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gridSpan="2">
                  <a:txBody>
                    <a:bodyPr/>
                    <a:lstStyle/>
                    <a:p>
                      <a:pPr algn="ctr"/>
                      <a:r>
                        <a:rPr lang="ar-JO" sz="1400" b="1" dirty="0">
                          <a:latin typeface="Arial"/>
                          <a:cs typeface="Arial"/>
                        </a:rPr>
                        <a:t>موقت</a:t>
                      </a:r>
                      <a:endParaRPr lang="en-US" sz="1400" b="1" dirty="0">
                        <a:latin typeface="Arial"/>
                        <a:cs typeface="Aria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dirty="0">
                        <a:latin typeface="Arial"/>
                        <a:cs typeface="Arial"/>
                      </a:endParaRPr>
                    </a:p>
                  </a:txBody>
                  <a:tcPr/>
                </a:tc>
                <a:tc gridSpan="10">
                  <a:txBody>
                    <a:bodyPr/>
                    <a:lstStyle/>
                    <a:p>
                      <a:pPr algn="ctr"/>
                      <a:r>
                        <a:rPr lang="ar-JO" sz="1400" b="1" dirty="0">
                          <a:latin typeface="Arial"/>
                          <a:cs typeface="Arial"/>
                        </a:rPr>
                        <a:t>دائم</a:t>
                      </a:r>
                      <a:endParaRPr lang="en-US" sz="1400" b="1" dirty="0">
                        <a:latin typeface="Arial"/>
                        <a:cs typeface="Aria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sz="1200" b="1">
                        <a:latin typeface="Arial"/>
                        <a:cs typeface="Arial"/>
                      </a:endParaRPr>
                    </a:p>
                  </a:txBody>
                  <a:tcPr anchor="ctr"/>
                </a:tc>
                <a:tc hMerge="1">
                  <a:txBody>
                    <a:bodyPr/>
                    <a:lstStyle/>
                    <a:p>
                      <a:endParaRPr lang="en-US"/>
                    </a:p>
                  </a:txBody>
                  <a:tcPr/>
                </a:tc>
                <a:tc hMerge="1">
                  <a:txBody>
                    <a:bodyPr/>
                    <a:lstStyle/>
                    <a:p>
                      <a:endParaRPr lang="en-US" sz="1200" b="1" dirty="0">
                        <a:latin typeface="Arial"/>
                        <a:cs typeface="Arial"/>
                      </a:endParaRPr>
                    </a:p>
                  </a:txBody>
                  <a:tcPr anchor="ctr"/>
                </a:tc>
                <a:tc hMerge="1">
                  <a:txBody>
                    <a:bodyPr/>
                    <a:lstStyle/>
                    <a:p>
                      <a:endParaRPr lang="en-US" sz="1200" b="1">
                        <a:latin typeface="Arial"/>
                        <a:cs typeface="Arial"/>
                      </a:endParaRPr>
                    </a:p>
                  </a:txBody>
                  <a:tcPr anchor="ctr"/>
                </a:tc>
                <a:tc hMerge="1">
                  <a:txBody>
                    <a:bodyPr/>
                    <a:lstStyle/>
                    <a:p>
                      <a:endParaRPr lang="en-US" sz="1200" b="1">
                        <a:latin typeface="Arial"/>
                        <a:cs typeface="Arial"/>
                      </a:endParaRPr>
                    </a:p>
                  </a:txBody>
                  <a:tcPr anchor="ctr"/>
                </a:tc>
                <a:tc hMerge="1">
                  <a:txBody>
                    <a:bodyPr/>
                    <a:lstStyle/>
                    <a:p>
                      <a:endParaRPr lang="en-US" sz="1200" b="1" dirty="0">
                        <a:latin typeface="Arial"/>
                        <a:cs typeface="Arial"/>
                      </a:endParaRPr>
                    </a:p>
                  </a:txBody>
                  <a:tcPr anchor="ctr"/>
                </a:tc>
                <a:tc gridSpan="7">
                  <a:txBody>
                    <a:bodyPr/>
                    <a:lstStyle/>
                    <a:p>
                      <a:pPr algn="ctr"/>
                      <a:r>
                        <a:rPr lang="ar-JO" sz="1400" b="1" dirty="0">
                          <a:latin typeface="Arial"/>
                          <a:cs typeface="Arial"/>
                        </a:rPr>
                        <a:t>موقت</a:t>
                      </a:r>
                      <a:endParaRPr lang="en-US" sz="1400" b="1" dirty="0">
                        <a:latin typeface="Arial"/>
                        <a:cs typeface="Aria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sz="1200" b="1">
                        <a:latin typeface="Arial"/>
                        <a:cs typeface="Arial"/>
                      </a:endParaRPr>
                    </a:p>
                  </a:txBody>
                  <a:tcPr anchor="ctr"/>
                </a:tc>
                <a:tc hMerge="1">
                  <a:txBody>
                    <a:bodyPr/>
                    <a:lstStyle/>
                    <a:p>
                      <a:endParaRPr lang="en-US" sz="1200" b="1">
                        <a:latin typeface="Arial"/>
                        <a:cs typeface="Arial"/>
                      </a:endParaRPr>
                    </a:p>
                  </a:txBody>
                  <a:tcPr anchor="ctr"/>
                </a:tc>
                <a:tc hMerge="1">
                  <a:txBody>
                    <a:bodyPr/>
                    <a:lstStyle/>
                    <a:p>
                      <a:endParaRPr lang="en-US" sz="1200" b="1">
                        <a:latin typeface="Arial"/>
                        <a:cs typeface="Arial"/>
                      </a:endParaRPr>
                    </a:p>
                  </a:txBody>
                  <a:tcPr anchor="ctr"/>
                </a:tc>
                <a:tc hMerge="1">
                  <a:txBody>
                    <a:bodyPr/>
                    <a:lstStyle/>
                    <a:p>
                      <a:endParaRPr lang="en-US" sz="1200" b="1">
                        <a:latin typeface="Arial"/>
                        <a:cs typeface="Arial"/>
                      </a:endParaRPr>
                    </a:p>
                  </a:txBody>
                  <a:tcPr anchor="ctr"/>
                </a:tc>
                <a:tc hMerge="1">
                  <a:txBody>
                    <a:bodyPr/>
                    <a:lstStyle/>
                    <a:p>
                      <a:endParaRPr lang="en-US" sz="1200" b="1">
                        <a:latin typeface="Arial"/>
                        <a:cs typeface="Arial"/>
                      </a:endParaRPr>
                    </a:p>
                  </a:txBody>
                  <a:tcPr anchor="ctr"/>
                </a:tc>
                <a:tc hMerge="1">
                  <a:txBody>
                    <a:bodyPr/>
                    <a:lstStyle/>
                    <a:p>
                      <a:endParaRPr lang="en-US" sz="1200" b="1" dirty="0">
                        <a:latin typeface="Arial"/>
                        <a:cs typeface="Arial"/>
                      </a:endParaRPr>
                    </a:p>
                  </a:txBody>
                  <a:tcPr anchor="ctr"/>
                </a:tc>
                <a:extLst>
                  <a:ext uri="{0D108BD9-81ED-4DB2-BD59-A6C34878D82A}">
                    <a16:rowId xmlns:a16="http://schemas.microsoft.com/office/drawing/2014/main" val="10001"/>
                  </a:ext>
                </a:extLst>
              </a:tr>
              <a:tr h="360040">
                <a:tc>
                  <a:txBody>
                    <a:bodyPr/>
                    <a:lstStyle/>
                    <a:p>
                      <a:pPr algn="ctr"/>
                      <a:r>
                        <a:rPr lang="ar-JO" sz="1400" b="1" dirty="0">
                          <a:solidFill>
                            <a:srgbClr val="FFFFFF"/>
                          </a:solidFill>
                          <a:latin typeface="Arial"/>
                          <a:cs typeface="Arial"/>
                        </a:rPr>
                        <a:t>الكلمات</a:t>
                      </a:r>
                      <a:endParaRPr lang="en-US" sz="1400" b="1" dirty="0">
                        <a:solidFill>
                          <a:srgbClr val="FFFFFF"/>
                        </a:solidFill>
                        <a:latin typeface="Arial"/>
                        <a:cs typeface="Aria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gridSpan="7">
                  <a:txBody>
                    <a:bodyPr/>
                    <a:lstStyle/>
                    <a:p>
                      <a:pPr algn="ctr"/>
                      <a:r>
                        <a:rPr lang="ar-JO" sz="1400" b="1" dirty="0">
                          <a:latin typeface="Arial"/>
                          <a:cs typeface="Arial"/>
                        </a:rPr>
                        <a:t>شفوي</a:t>
                      </a:r>
                      <a:endParaRPr lang="en-US" sz="1400" b="1" dirty="0">
                        <a:latin typeface="Arial"/>
                        <a:cs typeface="Aria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sz="1200" b="1">
                        <a:latin typeface="Arial"/>
                        <a:cs typeface="Arial"/>
                      </a:endParaRPr>
                    </a:p>
                  </a:txBody>
                  <a:tcPr anchor="ct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sz="1200" b="1" dirty="0">
                        <a:latin typeface="Arial"/>
                        <a:cs typeface="Arial"/>
                      </a:endParaRPr>
                    </a:p>
                  </a:txBody>
                  <a:tcPr anchor="ctr"/>
                </a:tc>
                <a:tc gridSpan="5">
                  <a:txBody>
                    <a:bodyPr/>
                    <a:lstStyle/>
                    <a:p>
                      <a:pPr algn="ctr"/>
                      <a:r>
                        <a:rPr lang="ar-JO" sz="1400" b="1" dirty="0">
                          <a:latin typeface="Arial"/>
                          <a:cs typeface="Arial"/>
                        </a:rPr>
                        <a:t>غير شفوي</a:t>
                      </a:r>
                      <a:endParaRPr lang="en-US" sz="1400" b="1" dirty="0">
                        <a:latin typeface="Arial"/>
                        <a:cs typeface="Aria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sz="1200" b="1" dirty="0">
                        <a:latin typeface="Arial"/>
                        <a:cs typeface="Arial"/>
                      </a:endParaRPr>
                    </a:p>
                  </a:txBody>
                  <a:tcPr anchor="ctr"/>
                </a:tc>
                <a:tc hMerge="1">
                  <a:txBody>
                    <a:bodyPr/>
                    <a:lstStyle/>
                    <a:p>
                      <a:endParaRPr lang="en-US" sz="1200" b="1">
                        <a:latin typeface="Arial"/>
                        <a:cs typeface="Arial"/>
                      </a:endParaRPr>
                    </a:p>
                  </a:txBody>
                  <a:tcPr anchor="ctr"/>
                </a:tc>
                <a:tc hMerge="1">
                  <a:txBody>
                    <a:bodyPr/>
                    <a:lstStyle/>
                    <a:p>
                      <a:endParaRPr lang="en-US" sz="1200" b="1" dirty="0">
                        <a:latin typeface="Arial"/>
                        <a:cs typeface="Arial"/>
                      </a:endParaRPr>
                    </a:p>
                  </a:txBody>
                  <a:tcPr anchor="ctr"/>
                </a:tc>
                <a:tc hMerge="1">
                  <a:txBody>
                    <a:bodyPr/>
                    <a:lstStyle/>
                    <a:p>
                      <a:endParaRPr lang="en-US" sz="1200" b="1" dirty="0">
                        <a:latin typeface="Arial"/>
                        <a:cs typeface="Arial"/>
                      </a:endParaRPr>
                    </a:p>
                  </a:txBody>
                  <a:tcPr anchor="ctr"/>
                </a:tc>
                <a:tc gridSpan="5">
                  <a:txBody>
                    <a:bodyPr/>
                    <a:lstStyle/>
                    <a:p>
                      <a:pPr algn="ctr"/>
                      <a:r>
                        <a:rPr lang="ar-JO" sz="1400" b="1" dirty="0">
                          <a:latin typeface="Arial"/>
                          <a:cs typeface="Arial"/>
                        </a:rPr>
                        <a:t>شفوي</a:t>
                      </a:r>
                      <a:endParaRPr lang="en-US" sz="1400" b="1" dirty="0">
                        <a:latin typeface="Arial"/>
                        <a:cs typeface="Aria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sz="1200" b="1" dirty="0">
                        <a:latin typeface="Arial"/>
                        <a:cs typeface="Arial"/>
                      </a:endParaRPr>
                    </a:p>
                  </a:txBody>
                  <a:tcPr anchor="ctr"/>
                </a:tc>
                <a:tc hMerge="1">
                  <a:txBody>
                    <a:bodyPr/>
                    <a:lstStyle/>
                    <a:p>
                      <a:endParaRPr lang="en-US" sz="1200" b="1">
                        <a:latin typeface="Arial"/>
                        <a:cs typeface="Arial"/>
                      </a:endParaRPr>
                    </a:p>
                  </a:txBody>
                  <a:tcPr anchor="ctr"/>
                </a:tc>
                <a:tc hMerge="1">
                  <a:txBody>
                    <a:bodyPr/>
                    <a:lstStyle/>
                    <a:p>
                      <a:endParaRPr lang="en-US" sz="1200" b="1" dirty="0">
                        <a:latin typeface="Arial"/>
                        <a:cs typeface="Arial"/>
                      </a:endParaRPr>
                    </a:p>
                  </a:txBody>
                  <a:tcPr anchor="ctr"/>
                </a:tc>
                <a:tc hMerge="1">
                  <a:txBody>
                    <a:bodyPr/>
                    <a:lstStyle/>
                    <a:p>
                      <a:endParaRPr lang="en-US" sz="1200" b="1" dirty="0">
                        <a:latin typeface="Arial"/>
                        <a:cs typeface="Arial"/>
                      </a:endParaRPr>
                    </a:p>
                  </a:txBody>
                  <a:tcPr anchor="ctr"/>
                </a:tc>
                <a:tc gridSpan="2">
                  <a:txBody>
                    <a:bodyPr/>
                    <a:lstStyle/>
                    <a:p>
                      <a:pPr algn="ctr"/>
                      <a:r>
                        <a:rPr lang="ar-JO" sz="1400" b="1" dirty="0">
                          <a:latin typeface="Arial"/>
                          <a:cs typeface="Arial"/>
                        </a:rPr>
                        <a:t>غير شفوي</a:t>
                      </a:r>
                      <a:endParaRPr lang="en-US" sz="1400" b="1" dirty="0">
                        <a:latin typeface="Arial"/>
                        <a:cs typeface="Aria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sz="1200" b="1" dirty="0">
                        <a:latin typeface="Arial"/>
                        <a:cs typeface="Arial"/>
                      </a:endParaRPr>
                    </a:p>
                  </a:txBody>
                  <a:tcPr anchor="ctr"/>
                </a:tc>
                <a:extLst>
                  <a:ext uri="{0D108BD9-81ED-4DB2-BD59-A6C34878D82A}">
                    <a16:rowId xmlns:a16="http://schemas.microsoft.com/office/drawing/2014/main" val="10002"/>
                  </a:ext>
                </a:extLst>
              </a:tr>
              <a:tr h="360040">
                <a:tc>
                  <a:txBody>
                    <a:bodyPr/>
                    <a:lstStyle/>
                    <a:p>
                      <a:pPr algn="ctr"/>
                      <a:r>
                        <a:rPr lang="ar-JO" sz="1400" b="1" dirty="0">
                          <a:solidFill>
                            <a:srgbClr val="FFFFFF"/>
                          </a:solidFill>
                          <a:latin typeface="Arial"/>
                          <a:cs typeface="Arial"/>
                        </a:rPr>
                        <a:t>التركيز</a:t>
                      </a:r>
                      <a:endParaRPr lang="en-US" sz="1400" b="1" dirty="0">
                        <a:solidFill>
                          <a:srgbClr val="FFFFFF"/>
                        </a:solidFill>
                        <a:latin typeface="Arial"/>
                        <a:cs typeface="Aria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gridSpan="7">
                  <a:txBody>
                    <a:bodyPr/>
                    <a:lstStyle/>
                    <a:p>
                      <a:pPr algn="ctr"/>
                      <a:r>
                        <a:rPr lang="ar-JO" sz="1400" b="1" dirty="0">
                          <a:solidFill>
                            <a:srgbClr val="000000"/>
                          </a:solidFill>
                          <a:latin typeface="Arial"/>
                          <a:cs typeface="Arial"/>
                        </a:rPr>
                        <a:t>كلام</a:t>
                      </a:r>
                      <a:endParaRPr lang="en-US" sz="1400" b="1" dirty="0">
                        <a:solidFill>
                          <a:srgbClr val="000000"/>
                        </a:solidFill>
                        <a:latin typeface="Arial"/>
                        <a:cs typeface="Aria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algn="ctr"/>
                      <a:r>
                        <a:rPr lang="ar-JO" sz="1400" b="1" dirty="0">
                          <a:solidFill>
                            <a:srgbClr val="000000"/>
                          </a:solidFill>
                          <a:latin typeface="Arial"/>
                          <a:cs typeface="Arial"/>
                        </a:rPr>
                        <a:t>خدمة</a:t>
                      </a:r>
                      <a:endParaRPr lang="en-US" sz="1400" b="1" dirty="0">
                        <a:solidFill>
                          <a:srgbClr val="000000"/>
                        </a:solidFill>
                        <a:latin typeface="Arial"/>
                        <a:cs typeface="Aria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7">
                  <a:txBody>
                    <a:bodyPr/>
                    <a:lstStyle/>
                    <a:p>
                      <a:pPr algn="ctr"/>
                      <a:r>
                        <a:rPr lang="ar-JO" sz="1400" b="1" dirty="0">
                          <a:solidFill>
                            <a:srgbClr val="000000"/>
                          </a:solidFill>
                          <a:latin typeface="Arial"/>
                          <a:cs typeface="Arial"/>
                        </a:rPr>
                        <a:t>علامة</a:t>
                      </a:r>
                      <a:endParaRPr lang="en-US" sz="1400" b="1" dirty="0">
                        <a:solidFill>
                          <a:srgbClr val="000000"/>
                        </a:solidFill>
                        <a:latin typeface="Arial"/>
                        <a:cs typeface="Aria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a:endParaRPr lang="en-US" sz="1200" b="1" dirty="0">
                        <a:latin typeface="Arial"/>
                        <a:cs typeface="Arial"/>
                      </a:endParaRPr>
                    </a:p>
                  </a:txBody>
                  <a:tcPr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hMerge="1">
                  <a:txBody>
                    <a:bodyPr/>
                    <a:lstStyle/>
                    <a:p>
                      <a:endParaRPr lang="en-US"/>
                    </a:p>
                  </a:txBody>
                  <a:tcPr/>
                </a:tc>
                <a:extLst>
                  <a:ext uri="{0D108BD9-81ED-4DB2-BD59-A6C34878D82A}">
                    <a16:rowId xmlns:a16="http://schemas.microsoft.com/office/drawing/2014/main" val="10003"/>
                  </a:ext>
                </a:extLst>
              </a:tr>
              <a:tr h="426328">
                <a:tc>
                  <a:txBody>
                    <a:bodyPr/>
                    <a:lstStyle/>
                    <a:p>
                      <a:pPr algn="ctr"/>
                      <a:r>
                        <a:rPr lang="ar-JO" sz="1400" b="1" dirty="0">
                          <a:solidFill>
                            <a:srgbClr val="FFFFFF"/>
                          </a:solidFill>
                          <a:latin typeface="Arial"/>
                          <a:cs typeface="Arial"/>
                        </a:rPr>
                        <a:t>الفئة</a:t>
                      </a:r>
                      <a:endParaRPr lang="en-US" sz="1400" b="1" dirty="0">
                        <a:solidFill>
                          <a:srgbClr val="FFFFFF"/>
                        </a:solidFill>
                        <a:latin typeface="Arial"/>
                        <a:cs typeface="Aria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gridSpan="6">
                  <a:txBody>
                    <a:bodyPr/>
                    <a:lstStyle/>
                    <a:p>
                      <a:pPr algn="ctr"/>
                      <a:r>
                        <a:rPr lang="ar-JO" sz="1400" b="1" dirty="0">
                          <a:latin typeface="Arial"/>
                          <a:cs typeface="Arial"/>
                        </a:rPr>
                        <a:t>دعم</a:t>
                      </a:r>
                      <a:endParaRPr lang="en-US" sz="1400" b="1" dirty="0">
                        <a:latin typeface="Arial"/>
                        <a:cs typeface="Aria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sz="1200" b="1">
                        <a:latin typeface="Arial"/>
                        <a:cs typeface="Arial"/>
                      </a:endParaRPr>
                    </a:p>
                  </a:txBody>
                  <a:tcPr anchor="ct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6">
                  <a:txBody>
                    <a:bodyPr/>
                    <a:lstStyle/>
                    <a:p>
                      <a:pPr algn="ctr"/>
                      <a:r>
                        <a:rPr lang="ar-JO" sz="1400" b="1" dirty="0">
                          <a:latin typeface="Arial"/>
                          <a:cs typeface="Arial"/>
                        </a:rPr>
                        <a:t>خدمة</a:t>
                      </a:r>
                      <a:endParaRPr lang="en-US" sz="1400" b="1" dirty="0">
                        <a:latin typeface="Arial"/>
                        <a:cs typeface="Aria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sz="1200" b="1" dirty="0">
                        <a:latin typeface="Arial"/>
                        <a:cs typeface="Arial"/>
                      </a:endParaRPr>
                    </a:p>
                  </a:txBody>
                  <a:tcPr anchor="ctr"/>
                </a:tc>
                <a:tc hMerge="1">
                  <a:txBody>
                    <a:bodyPr/>
                    <a:lstStyle/>
                    <a:p>
                      <a:endParaRPr lang="en-US" sz="1200" b="1">
                        <a:latin typeface="Arial"/>
                        <a:cs typeface="Arial"/>
                      </a:endParaRPr>
                    </a:p>
                  </a:txBody>
                  <a:tcPr anchor="ctr"/>
                </a:tc>
                <a:tc hMerge="1">
                  <a:txBody>
                    <a:bodyPr/>
                    <a:lstStyle/>
                    <a:p>
                      <a:endParaRPr lang="en-US" sz="1200" b="1">
                        <a:latin typeface="Arial"/>
                        <a:cs typeface="Arial"/>
                      </a:endParaRPr>
                    </a:p>
                  </a:txBody>
                  <a:tcPr anchor="ctr"/>
                </a:tc>
                <a:tc hMerge="1">
                  <a:txBody>
                    <a:bodyPr/>
                    <a:lstStyle/>
                    <a:p>
                      <a:endParaRPr lang="en-US" sz="1200" b="1" dirty="0">
                        <a:latin typeface="Arial"/>
                        <a:cs typeface="Arial"/>
                      </a:endParaRPr>
                    </a:p>
                  </a:txBody>
                  <a:tcPr anchor="ctr"/>
                </a:tc>
                <a:tc gridSpan="7">
                  <a:txBody>
                    <a:bodyPr/>
                    <a:lstStyle/>
                    <a:p>
                      <a:pPr algn="ctr"/>
                      <a:r>
                        <a:rPr lang="ar-JO" sz="1400" b="1" dirty="0">
                          <a:latin typeface="Arial"/>
                          <a:cs typeface="Arial"/>
                        </a:rPr>
                        <a:t>علامة</a:t>
                      </a:r>
                      <a:endParaRPr lang="en-US" sz="1400" b="1" dirty="0">
                        <a:latin typeface="Arial"/>
                        <a:cs typeface="Aria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sz="1200" b="1">
                        <a:latin typeface="Arial"/>
                        <a:cs typeface="Arial"/>
                      </a:endParaRPr>
                    </a:p>
                  </a:txBody>
                  <a:tcPr anchor="ctr"/>
                </a:tc>
                <a:tc hMerge="1">
                  <a:txBody>
                    <a:bodyPr/>
                    <a:lstStyle/>
                    <a:p>
                      <a:endParaRPr lang="en-US" sz="1200" b="1">
                        <a:latin typeface="Arial"/>
                        <a:cs typeface="Arial"/>
                      </a:endParaRPr>
                    </a:p>
                  </a:txBody>
                  <a:tcPr anchor="ctr"/>
                </a:tc>
                <a:tc hMerge="1">
                  <a:txBody>
                    <a:bodyPr/>
                    <a:lstStyle/>
                    <a:p>
                      <a:endParaRPr lang="en-US" sz="1200" b="1">
                        <a:latin typeface="Arial"/>
                        <a:cs typeface="Arial"/>
                      </a:endParaRPr>
                    </a:p>
                  </a:txBody>
                  <a:tcPr anchor="ctr"/>
                </a:tc>
                <a:tc hMerge="1">
                  <a:txBody>
                    <a:bodyPr/>
                    <a:lstStyle/>
                    <a:p>
                      <a:endParaRPr lang="en-US" sz="1200" b="1">
                        <a:latin typeface="Arial"/>
                        <a:cs typeface="Arial"/>
                      </a:endParaRPr>
                    </a:p>
                  </a:txBody>
                  <a:tcPr anchor="ctr"/>
                </a:tc>
                <a:tc hMerge="1">
                  <a:txBody>
                    <a:bodyPr/>
                    <a:lstStyle/>
                    <a:p>
                      <a:endParaRPr lang="en-US" sz="1200" b="1" dirty="0">
                        <a:latin typeface="Arial"/>
                        <a:cs typeface="Arial"/>
                      </a:endParaRPr>
                    </a:p>
                  </a:txBody>
                  <a:tcPr anchor="ctr"/>
                </a:tc>
                <a:tc hMerge="1">
                  <a:txBody>
                    <a:bodyPr/>
                    <a:lstStyle/>
                    <a:p>
                      <a:endParaRPr lang="en-US" sz="1200" b="1" dirty="0">
                        <a:latin typeface="Arial"/>
                        <a:cs typeface="Arial"/>
                      </a:endParaRPr>
                    </a:p>
                  </a:txBody>
                  <a:tcPr anchor="ctr"/>
                </a:tc>
                <a:extLst>
                  <a:ext uri="{0D108BD9-81ED-4DB2-BD59-A6C34878D82A}">
                    <a16:rowId xmlns:a16="http://schemas.microsoft.com/office/drawing/2014/main" val="10004"/>
                  </a:ext>
                </a:extLst>
              </a:tr>
              <a:tr h="426328">
                <a:tc>
                  <a:txBody>
                    <a:bodyPr/>
                    <a:lstStyle/>
                    <a:p>
                      <a:pPr algn="ctr"/>
                      <a:r>
                        <a:rPr lang="ar-JO" sz="1400" b="1" dirty="0">
                          <a:solidFill>
                            <a:srgbClr val="FFFFFF"/>
                          </a:solidFill>
                          <a:latin typeface="Arial"/>
                          <a:cs typeface="Arial"/>
                        </a:rPr>
                        <a:t>تسديد الحاجة</a:t>
                      </a:r>
                      <a:endParaRPr lang="en-US" sz="1400" b="1" dirty="0">
                        <a:solidFill>
                          <a:srgbClr val="FFFFFF"/>
                        </a:solidFill>
                        <a:latin typeface="Arial"/>
                        <a:cs typeface="Aria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gridSpan="6">
                  <a:txBody>
                    <a:bodyPr/>
                    <a:lstStyle/>
                    <a:p>
                      <a:pPr algn="ctr"/>
                      <a:r>
                        <a:rPr lang="ar-JO" sz="1400" b="1" dirty="0">
                          <a:latin typeface="Arial"/>
                          <a:cs typeface="Arial"/>
                        </a:rPr>
                        <a:t>كلمة تعليم</a:t>
                      </a:r>
                      <a:endParaRPr lang="en-US" sz="1400" b="1" dirty="0">
                        <a:latin typeface="Arial"/>
                        <a:cs typeface="Aria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6">
                  <a:txBody>
                    <a:bodyPr/>
                    <a:lstStyle/>
                    <a:p>
                      <a:pPr algn="ctr"/>
                      <a:r>
                        <a:rPr lang="ar-JO" sz="1400" b="1" dirty="0">
                          <a:latin typeface="Arial"/>
                          <a:cs typeface="Arial"/>
                        </a:rPr>
                        <a:t>احتياجات شخصية</a:t>
                      </a:r>
                      <a:endParaRPr lang="en-US" sz="1400" b="1" dirty="0">
                        <a:latin typeface="Arial"/>
                        <a:cs typeface="Aria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7">
                  <a:txBody>
                    <a:bodyPr/>
                    <a:lstStyle/>
                    <a:p>
                      <a:pPr algn="ctr"/>
                      <a:r>
                        <a:rPr lang="ar-JO" sz="1400" b="1" dirty="0">
                          <a:latin typeface="Arial"/>
                          <a:cs typeface="Arial"/>
                        </a:rPr>
                        <a:t>تحقق من الكلمة</a:t>
                      </a:r>
                      <a:endParaRPr lang="en-US" sz="1400" b="1" dirty="0">
                        <a:latin typeface="Arial"/>
                        <a:cs typeface="Aria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426328">
                <a:tc>
                  <a:txBody>
                    <a:bodyPr/>
                    <a:lstStyle/>
                    <a:p>
                      <a:pPr algn="ctr"/>
                      <a:r>
                        <a:rPr lang="ar-JO" sz="1400" b="1" dirty="0">
                          <a:solidFill>
                            <a:srgbClr val="FFFFFF"/>
                          </a:solidFill>
                          <a:latin typeface="Arial"/>
                          <a:cs typeface="Arial"/>
                        </a:rPr>
                        <a:t>النتيجة</a:t>
                      </a:r>
                      <a:endParaRPr lang="en-US" sz="1400" b="1" dirty="0">
                        <a:solidFill>
                          <a:srgbClr val="FFFFFF"/>
                        </a:solidFill>
                        <a:latin typeface="Arial"/>
                        <a:cs typeface="Aria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gridSpan="6">
                  <a:txBody>
                    <a:bodyPr/>
                    <a:lstStyle/>
                    <a:p>
                      <a:pPr algn="ctr"/>
                      <a:r>
                        <a:rPr lang="ar-JO" sz="1400" b="1" dirty="0">
                          <a:latin typeface="Arial"/>
                          <a:cs typeface="Arial"/>
                        </a:rPr>
                        <a:t>القيادة</a:t>
                      </a:r>
                      <a:endParaRPr lang="en-US" sz="1400" b="1" dirty="0">
                        <a:latin typeface="Arial"/>
                        <a:cs typeface="Aria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6">
                  <a:txBody>
                    <a:bodyPr/>
                    <a:lstStyle/>
                    <a:p>
                      <a:pPr algn="ctr"/>
                      <a:r>
                        <a:rPr lang="ar-JO" sz="1400" b="1" dirty="0">
                          <a:latin typeface="Arial"/>
                          <a:cs typeface="Arial"/>
                        </a:rPr>
                        <a:t>حياة الجسد الصحية</a:t>
                      </a:r>
                      <a:endParaRPr lang="en-US" sz="1400" b="1" dirty="0">
                        <a:latin typeface="Arial"/>
                        <a:cs typeface="Aria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7">
                  <a:txBody>
                    <a:bodyPr/>
                    <a:lstStyle/>
                    <a:p>
                      <a:pPr algn="ctr"/>
                      <a:r>
                        <a:rPr lang="ar-JO" sz="1400" b="1" dirty="0">
                          <a:latin typeface="Arial"/>
                          <a:cs typeface="Arial"/>
                        </a:rPr>
                        <a:t>تأسيس الكنيسة</a:t>
                      </a:r>
                      <a:endParaRPr lang="en-US" sz="1400" b="1" dirty="0">
                        <a:latin typeface="Arial"/>
                        <a:cs typeface="Aria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426328">
                <a:tc>
                  <a:txBody>
                    <a:bodyPr/>
                    <a:lstStyle/>
                    <a:p>
                      <a:pPr algn="ctr"/>
                      <a:r>
                        <a:rPr lang="ar-JO" sz="1400" b="1" dirty="0">
                          <a:solidFill>
                            <a:srgbClr val="FFFFFF"/>
                          </a:solidFill>
                          <a:latin typeface="Arial"/>
                          <a:cs typeface="Arial"/>
                        </a:rPr>
                        <a:t>الطبيعة</a:t>
                      </a:r>
                      <a:endParaRPr lang="en-US" sz="1400" b="1" dirty="0">
                        <a:solidFill>
                          <a:srgbClr val="FFFFFF"/>
                        </a:solidFill>
                        <a:latin typeface="Arial"/>
                        <a:cs typeface="Aria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gridSpan="6">
                  <a:txBody>
                    <a:bodyPr/>
                    <a:lstStyle/>
                    <a:p>
                      <a:pPr algn="ctr"/>
                      <a:r>
                        <a:rPr lang="ar-JO" sz="1400" b="1" dirty="0">
                          <a:latin typeface="Arial"/>
                          <a:cs typeface="Arial"/>
                        </a:rPr>
                        <a:t>عامة (لكثيرين)</a:t>
                      </a:r>
                      <a:endParaRPr lang="en-US" sz="1400" b="1" dirty="0">
                        <a:latin typeface="Arial"/>
                        <a:cs typeface="Aria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6">
                  <a:txBody>
                    <a:bodyPr/>
                    <a:lstStyle/>
                    <a:p>
                      <a:pPr algn="ctr"/>
                      <a:r>
                        <a:rPr lang="ar-JO" sz="1400" b="1" dirty="0">
                          <a:latin typeface="Arial"/>
                          <a:cs typeface="Arial"/>
                        </a:rPr>
                        <a:t>خاصة (للبعض)</a:t>
                      </a:r>
                      <a:endParaRPr lang="en-US" sz="1400" b="1" dirty="0">
                        <a:latin typeface="Arial"/>
                        <a:cs typeface="Aria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7">
                  <a:txBody>
                    <a:bodyPr/>
                    <a:lstStyle/>
                    <a:p>
                      <a:pPr algn="ctr"/>
                      <a:r>
                        <a:rPr lang="ar-JO" sz="1400" b="1" dirty="0">
                          <a:latin typeface="Arial"/>
                          <a:cs typeface="Arial"/>
                        </a:rPr>
                        <a:t>عامة (لكثيرين)</a:t>
                      </a:r>
                      <a:endParaRPr lang="en-US" sz="1400" b="1" dirty="0">
                        <a:latin typeface="Arial"/>
                        <a:cs typeface="Aria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426328">
                <a:tc>
                  <a:txBody>
                    <a:bodyPr/>
                    <a:lstStyle/>
                    <a:p>
                      <a:pPr algn="ctr"/>
                      <a:r>
                        <a:rPr lang="ar-JO" sz="1400" b="1" dirty="0">
                          <a:solidFill>
                            <a:srgbClr val="FFFFFF"/>
                          </a:solidFill>
                          <a:latin typeface="Arial"/>
                          <a:cs typeface="Arial"/>
                        </a:rPr>
                        <a:t>الظهور</a:t>
                      </a:r>
                      <a:endParaRPr lang="en-US" sz="1400" b="1" dirty="0">
                        <a:solidFill>
                          <a:srgbClr val="FFFFFF"/>
                        </a:solidFill>
                        <a:latin typeface="Arial"/>
                        <a:cs typeface="Aria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gridSpan="6">
                  <a:txBody>
                    <a:bodyPr/>
                    <a:lstStyle/>
                    <a:p>
                      <a:pPr algn="ctr"/>
                      <a:r>
                        <a:rPr lang="ar-JO" sz="1400" b="1" dirty="0">
                          <a:latin typeface="Arial"/>
                          <a:cs typeface="Arial"/>
                        </a:rPr>
                        <a:t>مرتفع</a:t>
                      </a:r>
                      <a:endParaRPr lang="en-US" sz="1400" b="1" dirty="0">
                        <a:latin typeface="Arial"/>
                        <a:cs typeface="Aria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6">
                  <a:txBody>
                    <a:bodyPr/>
                    <a:lstStyle/>
                    <a:p>
                      <a:pPr algn="ctr"/>
                      <a:r>
                        <a:rPr lang="ar-JO" sz="1400" b="1" dirty="0">
                          <a:latin typeface="Arial"/>
                          <a:cs typeface="Arial"/>
                        </a:rPr>
                        <a:t>منخفض</a:t>
                      </a:r>
                      <a:r>
                        <a:rPr lang="en-US" sz="1400" b="1" dirty="0">
                          <a:latin typeface="Arial"/>
                          <a:cs typeface="Arial"/>
                        </a:rPr>
                        <a:t>Low</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7">
                  <a:txBody>
                    <a:bodyPr/>
                    <a:lstStyle/>
                    <a:p>
                      <a:pPr algn="ctr"/>
                      <a:r>
                        <a:rPr lang="ar-JO" sz="1400" b="1" dirty="0">
                          <a:latin typeface="Arial"/>
                          <a:cs typeface="Arial"/>
                        </a:rPr>
                        <a:t>مرتفع</a:t>
                      </a:r>
                      <a:endParaRPr lang="en-US" sz="1400" b="1" dirty="0">
                        <a:latin typeface="Arial"/>
                        <a:cs typeface="Aria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8"/>
                  </a:ext>
                </a:extLst>
              </a:tr>
              <a:tr h="426328">
                <a:tc>
                  <a:txBody>
                    <a:bodyPr/>
                    <a:lstStyle/>
                    <a:p>
                      <a:pPr algn="ctr"/>
                      <a:r>
                        <a:rPr lang="ar-JO" sz="1400" b="1" dirty="0">
                          <a:solidFill>
                            <a:srgbClr val="FFFFFF"/>
                          </a:solidFill>
                          <a:latin typeface="Arial"/>
                          <a:cs typeface="Arial"/>
                        </a:rPr>
                        <a:t>ملموس</a:t>
                      </a:r>
                      <a:endParaRPr lang="en-US" sz="1400" b="1" dirty="0">
                        <a:solidFill>
                          <a:srgbClr val="FFFFFF"/>
                        </a:solidFill>
                        <a:latin typeface="Arial"/>
                        <a:cs typeface="Aria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gridSpan="6">
                  <a:txBody>
                    <a:bodyPr/>
                    <a:lstStyle/>
                    <a:p>
                      <a:pPr algn="ctr"/>
                      <a:r>
                        <a:rPr lang="ar-JO" sz="1400" b="1" dirty="0">
                          <a:latin typeface="Arial"/>
                          <a:cs typeface="Arial"/>
                        </a:rPr>
                        <a:t>مع مجد</a:t>
                      </a:r>
                      <a:endParaRPr lang="en-US" sz="1400" b="1" dirty="0">
                        <a:latin typeface="Arial"/>
                        <a:cs typeface="Aria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6">
                  <a:txBody>
                    <a:bodyPr/>
                    <a:lstStyle/>
                    <a:p>
                      <a:pPr algn="ctr"/>
                      <a:r>
                        <a:rPr lang="ar-JO" sz="1400" b="1" dirty="0">
                          <a:latin typeface="Arial"/>
                          <a:cs typeface="Arial"/>
                        </a:rPr>
                        <a:t>بدون مجد</a:t>
                      </a:r>
                      <a:endParaRPr lang="en-US" sz="1400" b="1" dirty="0">
                        <a:latin typeface="Arial"/>
                        <a:cs typeface="Aria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7">
                  <a:txBody>
                    <a:bodyPr/>
                    <a:lstStyle/>
                    <a:p>
                      <a:pPr algn="ctr"/>
                      <a:r>
                        <a:rPr lang="ar-JO" sz="1400" b="1" dirty="0">
                          <a:latin typeface="Arial"/>
                          <a:cs typeface="Arial"/>
                        </a:rPr>
                        <a:t>مع مجد</a:t>
                      </a:r>
                      <a:endParaRPr lang="en-US" sz="1400" b="1" dirty="0">
                        <a:latin typeface="Arial"/>
                        <a:cs typeface="Aria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9"/>
                  </a:ext>
                </a:extLst>
              </a:tr>
              <a:tr h="426328">
                <a:tc>
                  <a:txBody>
                    <a:bodyPr/>
                    <a:lstStyle/>
                    <a:p>
                      <a:pPr algn="ctr"/>
                      <a:r>
                        <a:rPr lang="ar-JO" sz="1400" b="1" dirty="0">
                          <a:solidFill>
                            <a:srgbClr val="FFFFFF"/>
                          </a:solidFill>
                          <a:latin typeface="Arial"/>
                          <a:cs typeface="Arial"/>
                        </a:rPr>
                        <a:t>خدمة لِ</a:t>
                      </a:r>
                      <a:endParaRPr lang="en-US" sz="1400" b="1" dirty="0">
                        <a:solidFill>
                          <a:srgbClr val="FFFFFF"/>
                        </a:solidFill>
                        <a:latin typeface="Arial"/>
                        <a:cs typeface="Aria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gridSpan="6">
                  <a:txBody>
                    <a:bodyPr/>
                    <a:lstStyle/>
                    <a:p>
                      <a:pPr algn="ctr"/>
                      <a:r>
                        <a:rPr lang="ar-JO" sz="1400" b="1" dirty="0">
                          <a:latin typeface="Arial"/>
                          <a:cs typeface="Arial"/>
                        </a:rPr>
                        <a:t>للجسد</a:t>
                      </a:r>
                      <a:endParaRPr lang="en-US" sz="1400" b="1" dirty="0">
                        <a:latin typeface="Arial"/>
                        <a:cs typeface="Aria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6">
                  <a:txBody>
                    <a:bodyPr/>
                    <a:lstStyle/>
                    <a:p>
                      <a:pPr algn="ctr"/>
                      <a:r>
                        <a:rPr lang="ar-JO" sz="1400" b="1" dirty="0">
                          <a:latin typeface="Arial"/>
                          <a:cs typeface="Arial"/>
                        </a:rPr>
                        <a:t>في الجسد</a:t>
                      </a:r>
                      <a:endParaRPr lang="en-US" sz="1400" b="1" dirty="0">
                        <a:latin typeface="Arial"/>
                        <a:cs typeface="Aria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7">
                  <a:txBody>
                    <a:bodyPr/>
                    <a:lstStyle/>
                    <a:p>
                      <a:pPr algn="ctr"/>
                      <a:r>
                        <a:rPr lang="ar-JO" sz="1400" b="1" dirty="0">
                          <a:latin typeface="Arial"/>
                          <a:cs typeface="Arial"/>
                        </a:rPr>
                        <a:t>للجسد والعالم</a:t>
                      </a:r>
                      <a:endParaRPr lang="en-US" sz="1400" b="1" dirty="0">
                        <a:latin typeface="Arial"/>
                        <a:cs typeface="Aria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10"/>
                  </a:ext>
                </a:extLst>
              </a:tr>
              <a:tr h="426328">
                <a:tc>
                  <a:txBody>
                    <a:bodyPr/>
                    <a:lstStyle/>
                    <a:p>
                      <a:pPr algn="ctr"/>
                      <a:r>
                        <a:rPr lang="ar-JO" sz="1400" b="1" dirty="0">
                          <a:solidFill>
                            <a:srgbClr val="FFFFFF"/>
                          </a:solidFill>
                          <a:latin typeface="Arial"/>
                          <a:cs typeface="Arial"/>
                        </a:rPr>
                        <a:t>هدفها</a:t>
                      </a:r>
                      <a:endParaRPr lang="en-US" sz="1400" b="1" dirty="0">
                        <a:solidFill>
                          <a:srgbClr val="FFFFFF"/>
                        </a:solidFill>
                        <a:latin typeface="Arial"/>
                        <a:cs typeface="Aria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gridSpan="6">
                  <a:txBody>
                    <a:bodyPr/>
                    <a:lstStyle/>
                    <a:p>
                      <a:pPr algn="ctr"/>
                      <a:r>
                        <a:rPr lang="ar-JO" sz="1400" b="1" dirty="0">
                          <a:latin typeface="Arial"/>
                          <a:cs typeface="Arial"/>
                        </a:rPr>
                        <a:t>تكميل القديسين</a:t>
                      </a:r>
                      <a:endParaRPr lang="en-US" sz="1400" b="1" dirty="0">
                        <a:latin typeface="Arial"/>
                        <a:cs typeface="Aria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6">
                  <a:txBody>
                    <a:bodyPr/>
                    <a:lstStyle/>
                    <a:p>
                      <a:pPr algn="ctr"/>
                      <a:r>
                        <a:rPr lang="ar-JO" sz="1400" b="1" dirty="0">
                          <a:latin typeface="Arial"/>
                          <a:cs typeface="Arial"/>
                        </a:rPr>
                        <a:t>تشجيع القديسين</a:t>
                      </a:r>
                      <a:endParaRPr lang="en-US" sz="1400" b="1" dirty="0">
                        <a:latin typeface="Arial"/>
                        <a:cs typeface="Aria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7">
                  <a:txBody>
                    <a:bodyPr/>
                    <a:lstStyle/>
                    <a:p>
                      <a:pPr algn="ctr"/>
                      <a:r>
                        <a:rPr lang="ar-JO" sz="1400" b="1" dirty="0">
                          <a:latin typeface="Arial"/>
                          <a:cs typeface="Arial"/>
                        </a:rPr>
                        <a:t>المصادقة على القديسين</a:t>
                      </a:r>
                      <a:endParaRPr lang="en-US" sz="1400" b="1" dirty="0">
                        <a:latin typeface="Arial"/>
                        <a:cs typeface="Arial"/>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11"/>
                  </a:ext>
                </a:extLst>
              </a:tr>
            </a:tbl>
          </a:graphicData>
        </a:graphic>
      </p:graphicFrame>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17" name="Rectangle 2"/>
          <p:cNvSpPr>
            <a:spLocks noGrp="1" noChangeArrowheads="1"/>
          </p:cNvSpPr>
          <p:nvPr>
            <p:ph type="ctrTitle"/>
          </p:nvPr>
        </p:nvSpPr>
        <p:spPr>
          <a:xfrm>
            <a:off x="533400" y="304800"/>
            <a:ext cx="8305800" cy="1905000"/>
          </a:xfrm>
        </p:spPr>
        <p:txBody>
          <a:bodyPr/>
          <a:lstStyle/>
          <a:p>
            <a:pPr eaLnBrk="1" hangingPunct="1"/>
            <a:r>
              <a:rPr lang="en-US">
                <a:latin typeface="Arial" charset="0"/>
              </a:rPr>
              <a:t>We should use our gifts by </a:t>
            </a:r>
            <a:r>
              <a:rPr lang="en-US">
                <a:solidFill>
                  <a:srgbClr val="FFFF00"/>
                </a:solidFill>
                <a:latin typeface="Arial" charset="0"/>
              </a:rPr>
              <a:t>speaking</a:t>
            </a:r>
            <a:r>
              <a:rPr lang="en-US">
                <a:latin typeface="Arial" charset="0"/>
              </a:rPr>
              <a:t> for God or </a:t>
            </a:r>
            <a:r>
              <a:rPr lang="en-US">
                <a:solidFill>
                  <a:srgbClr val="FFFF00"/>
                </a:solidFill>
                <a:latin typeface="Arial" charset="0"/>
              </a:rPr>
              <a:t>serving</a:t>
            </a:r>
            <a:r>
              <a:rPr lang="en-US">
                <a:latin typeface="Arial" charset="0"/>
              </a:rPr>
              <a:t> in His strength (1 Pet. 4:10-11).</a:t>
            </a:r>
            <a:endParaRPr lang="en-US" b="0">
              <a:solidFill>
                <a:schemeClr val="tx1"/>
              </a:solidFill>
              <a:latin typeface="Times" charset="0"/>
            </a:endParaRPr>
          </a:p>
        </p:txBody>
      </p:sp>
      <p:pic>
        <p:nvPicPr>
          <p:cNvPr id="393218" name="Picture 3" descr="potinhishands"/>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81200" y="2659063"/>
            <a:ext cx="5192713" cy="3894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2017" name="Picture 2" descr="cross_on_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0800" y="-152400"/>
            <a:ext cx="9194800" cy="762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5347" name="Rectangle 3"/>
          <p:cNvSpPr>
            <a:spLocks noGrp="1" noChangeArrowheads="1"/>
          </p:cNvSpPr>
          <p:nvPr>
            <p:ph type="ctrTitle"/>
          </p:nvPr>
        </p:nvSpPr>
        <p:spPr>
          <a:xfrm>
            <a:off x="685800" y="0"/>
            <a:ext cx="7772400" cy="685800"/>
          </a:xfrm>
          <a:solidFill>
            <a:schemeClr val="bg2"/>
          </a:solidFill>
          <a:ln>
            <a:solidFill>
              <a:schemeClr val="tx2"/>
            </a:solidFill>
          </a:ln>
        </p:spPr>
        <p:txBody>
          <a:bodyPr/>
          <a:lstStyle/>
          <a:p>
            <a:pPr eaLnBrk="1" hangingPunct="1">
              <a:defRPr/>
            </a:pPr>
            <a:r>
              <a:rPr lang="ar-JO" b="1" dirty="0">
                <a:latin typeface="Arial" panose="020B0604020202020204" pitchFamily="34" charset="0"/>
                <a:cs typeface="Arial" panose="020B0604020202020204" pitchFamily="34" charset="0"/>
              </a:rPr>
              <a:t>1 بطرس 4: 10</a:t>
            </a:r>
            <a:endParaRPr lang="en-US" dirty="0">
              <a:latin typeface="Arial" panose="020B0604020202020204" pitchFamily="34" charset="0"/>
              <a:cs typeface="Arial" panose="020B0604020202020204" pitchFamily="34" charset="0"/>
            </a:endParaRPr>
          </a:p>
        </p:txBody>
      </p:sp>
      <p:sp>
        <p:nvSpPr>
          <p:cNvPr id="185348" name="Rectangle 4"/>
          <p:cNvSpPr>
            <a:spLocks noChangeArrowheads="1"/>
          </p:cNvSpPr>
          <p:nvPr/>
        </p:nvSpPr>
        <p:spPr bwMode="auto">
          <a:xfrm>
            <a:off x="685800" y="1752600"/>
            <a:ext cx="7848600" cy="44196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ct val="0"/>
              </a:spcAft>
              <a:buClr>
                <a:srgbClr val="FFCC00"/>
              </a:buClr>
              <a:buSzPct val="120000"/>
              <a:buFontTx/>
              <a:buNone/>
              <a:tabLst/>
              <a:defRPr/>
            </a:pPr>
            <a:r>
              <a:rPr kumimoji="0" lang="ar-JO" altLang="ja-JP"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ليكن كل واحد بحسب ما أخذ موهبة</a:t>
            </a:r>
          </a:p>
          <a:p>
            <a:pPr marL="0" marR="0" lvl="0" indent="0" algn="ctr" defTabSz="914400" rtl="0" eaLnBrk="1" fontAlgn="base" latinLnBrk="0" hangingPunct="1">
              <a:lnSpc>
                <a:spcPct val="100000"/>
              </a:lnSpc>
              <a:spcBef>
                <a:spcPct val="20000"/>
              </a:spcBef>
              <a:spcAft>
                <a:spcPct val="0"/>
              </a:spcAft>
              <a:buClr>
                <a:srgbClr val="FFCC00"/>
              </a:buClr>
              <a:buSzPct val="120000"/>
              <a:buFontTx/>
              <a:buNone/>
              <a:tabLst/>
              <a:defRPr/>
            </a:pPr>
            <a:r>
              <a:rPr kumimoji="0" lang="ar-JO" altLang="ja-JP"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يخدم بها بعضكم بعضاً كوكلاء صالحين </a:t>
            </a:r>
          </a:p>
          <a:p>
            <a:pPr marL="0" marR="0" lvl="0" indent="0" algn="ctr" defTabSz="914400" rtl="0" eaLnBrk="1" fontAlgn="base" latinLnBrk="0" hangingPunct="1">
              <a:lnSpc>
                <a:spcPct val="100000"/>
              </a:lnSpc>
              <a:spcBef>
                <a:spcPct val="20000"/>
              </a:spcBef>
              <a:spcAft>
                <a:spcPct val="0"/>
              </a:spcAft>
              <a:buClr>
                <a:srgbClr val="FFCC00"/>
              </a:buClr>
              <a:buSzPct val="120000"/>
              <a:buFontTx/>
              <a:buNone/>
              <a:tabLst/>
              <a:defRPr/>
            </a:pPr>
            <a:r>
              <a:rPr kumimoji="0" lang="ar-JO" altLang="ja-JP"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على نعمة الله المتنوعة</a:t>
            </a:r>
            <a:endParaRPr kumimoji="0" 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403181"/>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4065" name="Picture 2" descr="cross_on_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0800" y="-152400"/>
            <a:ext cx="9194800" cy="762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7395" name="Rectangle 3"/>
          <p:cNvSpPr>
            <a:spLocks noGrp="1" noChangeArrowheads="1"/>
          </p:cNvSpPr>
          <p:nvPr>
            <p:ph type="ctrTitle"/>
          </p:nvPr>
        </p:nvSpPr>
        <p:spPr>
          <a:xfrm>
            <a:off x="685800" y="0"/>
            <a:ext cx="7772400" cy="685800"/>
          </a:xfrm>
          <a:solidFill>
            <a:schemeClr val="bg2"/>
          </a:solidFill>
          <a:ln>
            <a:solidFill>
              <a:schemeClr val="tx2"/>
            </a:solidFill>
          </a:ln>
        </p:spPr>
        <p:txBody>
          <a:bodyPr/>
          <a:lstStyle/>
          <a:p>
            <a:pPr eaLnBrk="1" hangingPunct="1">
              <a:defRPr/>
            </a:pPr>
            <a:r>
              <a:rPr lang="ar-JO" b="1" dirty="0">
                <a:latin typeface="Arial" panose="020B0604020202020204" pitchFamily="34" charset="0"/>
                <a:cs typeface="Arial" panose="020B0604020202020204" pitchFamily="34" charset="0"/>
              </a:rPr>
              <a:t>1 بطرس 4: 11</a:t>
            </a:r>
            <a:endParaRPr lang="en-US" dirty="0">
              <a:latin typeface="Arial" panose="020B0604020202020204" pitchFamily="34" charset="0"/>
              <a:cs typeface="Arial" panose="020B0604020202020204" pitchFamily="34" charset="0"/>
            </a:endParaRPr>
          </a:p>
        </p:txBody>
      </p:sp>
      <p:sp>
        <p:nvSpPr>
          <p:cNvPr id="187396" name="Rectangle 4"/>
          <p:cNvSpPr>
            <a:spLocks noChangeArrowheads="1"/>
          </p:cNvSpPr>
          <p:nvPr/>
        </p:nvSpPr>
        <p:spPr bwMode="auto">
          <a:xfrm>
            <a:off x="685800" y="1752600"/>
            <a:ext cx="7848600" cy="44196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ct val="0"/>
              </a:spcAft>
              <a:buClr>
                <a:srgbClr val="FFCC00"/>
              </a:buClr>
              <a:buSzPct val="120000"/>
              <a:buFontTx/>
              <a:buNone/>
              <a:tabLst/>
              <a:defRPr/>
            </a:pPr>
            <a:r>
              <a:rPr kumimoji="0" lang="ar-JO"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إن كان يتكلم أحد فكأقوال الله </a:t>
            </a:r>
          </a:p>
          <a:p>
            <a:pPr marL="0" marR="0" lvl="0" indent="0" algn="ctr" defTabSz="914400" rtl="0" eaLnBrk="1" fontAlgn="base" latinLnBrk="0" hangingPunct="1">
              <a:lnSpc>
                <a:spcPct val="100000"/>
              </a:lnSpc>
              <a:spcBef>
                <a:spcPct val="20000"/>
              </a:spcBef>
              <a:spcAft>
                <a:spcPct val="0"/>
              </a:spcAft>
              <a:buClr>
                <a:srgbClr val="FFCC00"/>
              </a:buClr>
              <a:buSzPct val="120000"/>
              <a:buFontTx/>
              <a:buNone/>
              <a:tabLst/>
              <a:defRPr/>
            </a:pPr>
            <a:r>
              <a:rPr kumimoji="0" lang="ar-JO"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وإن كان يخدم أحد فكأنه من قوة يمنحها الله </a:t>
            </a:r>
          </a:p>
          <a:p>
            <a:pPr marL="0" marR="0" lvl="0" indent="0" algn="ctr" defTabSz="914400" rtl="0" eaLnBrk="1" fontAlgn="base" latinLnBrk="0" hangingPunct="1">
              <a:lnSpc>
                <a:spcPct val="100000"/>
              </a:lnSpc>
              <a:spcBef>
                <a:spcPct val="20000"/>
              </a:spcBef>
              <a:spcAft>
                <a:spcPct val="0"/>
              </a:spcAft>
              <a:buClr>
                <a:srgbClr val="FFCC00"/>
              </a:buClr>
              <a:buSzPct val="120000"/>
              <a:buFontTx/>
              <a:buNone/>
              <a:tabLst/>
              <a:defRPr/>
            </a:pPr>
            <a:r>
              <a:rPr kumimoji="0" lang="ar-JO"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لكي يتمجد الله في كل شيء بيسوع المسيح</a:t>
            </a:r>
          </a:p>
          <a:p>
            <a:pPr marL="0" marR="0" lvl="0" indent="0" algn="ctr" defTabSz="914400" rtl="0" eaLnBrk="1" fontAlgn="base" latinLnBrk="0" hangingPunct="1">
              <a:lnSpc>
                <a:spcPct val="100000"/>
              </a:lnSpc>
              <a:spcBef>
                <a:spcPct val="20000"/>
              </a:spcBef>
              <a:spcAft>
                <a:spcPct val="0"/>
              </a:spcAft>
              <a:buClr>
                <a:srgbClr val="FFCC00"/>
              </a:buClr>
              <a:buSzPct val="120000"/>
              <a:buFontTx/>
              <a:buNone/>
              <a:tabLst/>
              <a:defRPr/>
            </a:pPr>
            <a:r>
              <a:rPr kumimoji="0" lang="ar-JO"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الذي له المجد والسلطان إلى أبد الآبدين آمين</a:t>
            </a:r>
            <a:endParaRPr kumimoji="0" 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9908992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a:xfrm>
            <a:off x="685800" y="1981200"/>
            <a:ext cx="7772400" cy="3048000"/>
          </a:xfrm>
          <a:effectLst>
            <a:outerShdw blurRad="63500" dist="35921" dir="2700000" algn="ctr" rotWithShape="0">
              <a:schemeClr val="tx1">
                <a:alpha val="74998"/>
              </a:schemeClr>
            </a:outerShdw>
          </a:effectLst>
        </p:spPr>
        <p:txBody>
          <a:bodyPr/>
          <a:lstStyle/>
          <a:p>
            <a:pPr eaLnBrk="1" hangingPunct="1">
              <a:defRPr/>
            </a:pPr>
            <a:r>
              <a:rPr lang="en-US" sz="5400">
                <a:latin typeface="Copperplate Gothic Light" charset="0"/>
              </a:rPr>
              <a:t>Speaking &amp; Serving Gifts the Spirit definitely Gives Today </a:t>
            </a:r>
            <a:endParaRPr lang="en-US">
              <a:latin typeface="Copperplate Gothic Light" charset="0"/>
            </a:endParaRPr>
          </a:p>
        </p:txBody>
      </p:sp>
      <p:sp>
        <p:nvSpPr>
          <p:cNvPr id="5" name="Rectangle 4">
            <a:extLst>
              <a:ext uri="{FF2B5EF4-FFF2-40B4-BE49-F238E27FC236}">
                <a16:creationId xmlns:a16="http://schemas.microsoft.com/office/drawing/2014/main" id="{44350156-7FE8-8D0E-CB36-543DC69AF494}"/>
              </a:ext>
            </a:extLst>
          </p:cNvPr>
          <p:cNvSpPr>
            <a:spLocks noChangeArrowheads="1"/>
          </p:cNvSpPr>
          <p:nvPr/>
        </p:nvSpPr>
        <p:spPr bwMode="auto">
          <a:xfrm>
            <a:off x="0" y="6385034"/>
            <a:ext cx="9144000" cy="46833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marL="0" marR="0" lvl="0" indent="0" algn="ctr" defTabSz="457150" rtl="0" eaLnBrk="1" fontAlgn="auto" latinLnBrk="0" hangingPunct="1">
              <a:lnSpc>
                <a:spcPct val="100000"/>
              </a:lnSpc>
              <a:spcBef>
                <a:spcPct val="20000"/>
              </a:spcBef>
              <a:spcAft>
                <a:spcPts val="0"/>
              </a:spcAft>
              <a:buClr>
                <a:srgbClr val="FFCC00"/>
              </a:buClr>
              <a:buSzPct val="70000"/>
              <a:buFontTx/>
              <a:buNone/>
              <a:tabLst/>
              <a:defRPr/>
            </a:pP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Dr. Rick Griffith • </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Jordan Evangelical Theological Seminary</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 • BibleStudyDownloads.org</a:t>
            </a:r>
          </a:p>
        </p:txBody>
      </p:sp>
    </p:spTree>
    <p:extLst>
      <p:ext uri="{BB962C8B-B14F-4D97-AF65-F5344CB8AC3E}">
        <p14:creationId xmlns:p14="http://schemas.microsoft.com/office/powerpoint/2010/main" val="73996923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242" name="Group 1026"/>
          <p:cNvGraphicFramePr>
            <a:graphicFrameLocks noGrp="1"/>
          </p:cNvGraphicFramePr>
          <p:nvPr/>
        </p:nvGraphicFramePr>
        <p:xfrm>
          <a:off x="990600" y="1854200"/>
          <a:ext cx="7315200" cy="4532949"/>
        </p:xfrm>
        <a:graphic>
          <a:graphicData uri="http://schemas.openxmlformats.org/drawingml/2006/table">
            <a:tbl>
              <a:tblPr>
                <a:effectLst>
                  <a:outerShdw blurRad="50800" dist="38100" dir="2700000" algn="tl" rotWithShape="0">
                    <a:srgbClr val="000000">
                      <a:alpha val="43000"/>
                    </a:srgbClr>
                  </a:outerShdw>
                </a:effectLst>
              </a:tblPr>
              <a:tblGrid>
                <a:gridCol w="3657600">
                  <a:extLst>
                    <a:ext uri="{9D8B030D-6E8A-4147-A177-3AD203B41FA5}">
                      <a16:colId xmlns:a16="http://schemas.microsoft.com/office/drawing/2014/main" val="20000"/>
                    </a:ext>
                  </a:extLst>
                </a:gridCol>
                <a:gridCol w="3657600">
                  <a:extLst>
                    <a:ext uri="{9D8B030D-6E8A-4147-A177-3AD203B41FA5}">
                      <a16:colId xmlns:a16="http://schemas.microsoft.com/office/drawing/2014/main" val="20001"/>
                    </a:ext>
                  </a:extLst>
                </a:gridCol>
              </a:tblGrid>
              <a:tr h="736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48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Speaking</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chemeClr val="accent2"/>
                        </a:gs>
                        <a:gs pos="100000">
                          <a:schemeClr val="accent4"/>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48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Serving</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chemeClr val="accent2"/>
                        </a:gs>
                        <a:gs pos="100000">
                          <a:schemeClr val="accent4"/>
                        </a:gs>
                      </a:gsLst>
                      <a:path path="rect">
                        <a:fillToRect l="50000" t="50000" r="50000" b="50000"/>
                      </a:path>
                      <a:tileRect/>
                    </a:gradFill>
                  </a:tcPr>
                </a:tc>
                <a:extLst>
                  <a:ext uri="{0D108BD9-81ED-4DB2-BD59-A6C34878D82A}">
                    <a16:rowId xmlns:a16="http://schemas.microsoft.com/office/drawing/2014/main" val="10000"/>
                  </a:ext>
                </a:extLst>
              </a:tr>
              <a:tr h="7381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Teaching</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3600" b="1" i="0" u="none" strike="noStrike" cap="none" normalizeH="0" baseline="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Administering</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1"/>
                  </a:ext>
                </a:extLst>
              </a:tr>
              <a:tr h="736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3600" b="1" i="0" u="none" strike="noStrike" cap="none" normalizeH="0" baseline="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Evangelism</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3600" b="1" i="0" u="none" strike="noStrike" cap="none" normalizeH="0" baseline="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Faith</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2"/>
                  </a:ext>
                </a:extLst>
              </a:tr>
              <a:tr h="76041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3600" b="1" i="0" u="none" strike="noStrike" cap="none" normalizeH="0" baseline="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Pastor-Teacher</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3600" b="1" i="0" u="none" strike="noStrike" cap="none" normalizeH="0" baseline="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Giving</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3"/>
                  </a:ext>
                </a:extLst>
              </a:tr>
              <a:tr h="7381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3600" b="1" i="0" u="none" strike="noStrike" cap="none" normalizeH="0" baseline="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Encouraging</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3600" b="1" i="0" u="none" strike="noStrike" cap="none" normalizeH="0" baseline="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Service</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4"/>
                  </a:ext>
                </a:extLst>
              </a:tr>
              <a:tr h="736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tx2">
                        <a:lumMod val="95000"/>
                        <a:lumOff val="5000"/>
                      </a:schemeClr>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Mercy</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5"/>
                  </a:ext>
                </a:extLst>
              </a:tr>
            </a:tbl>
          </a:graphicData>
        </a:graphic>
      </p:graphicFrame>
      <p:sp>
        <p:nvSpPr>
          <p:cNvPr id="398338" name="Rectangle 1050"/>
          <p:cNvSpPr>
            <a:spLocks noChangeArrowheads="1"/>
          </p:cNvSpPr>
          <p:nvPr/>
        </p:nvSpPr>
        <p:spPr bwMode="auto">
          <a:xfrm>
            <a:off x="8502650" y="76200"/>
            <a:ext cx="52705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r>
              <a:rPr lang="en-US" b="1">
                <a:solidFill>
                  <a:srgbClr val="FFFFFF"/>
                </a:solidFill>
                <a:cs typeface="Arial" charset="0"/>
              </a:rPr>
              <a:t>47</a:t>
            </a:r>
          </a:p>
        </p:txBody>
      </p:sp>
      <p:sp>
        <p:nvSpPr>
          <p:cNvPr id="398339" name="Rectangle 1053"/>
          <p:cNvSpPr>
            <a:spLocks noChangeArrowheads="1"/>
          </p:cNvSpPr>
          <p:nvPr/>
        </p:nvSpPr>
        <p:spPr bwMode="auto">
          <a:xfrm>
            <a:off x="4572000" y="1600200"/>
            <a:ext cx="152400" cy="5029200"/>
          </a:xfrm>
          <a:prstGeom prst="rect">
            <a:avLst/>
          </a:prstGeom>
          <a:solidFill>
            <a:srgbClr val="000000"/>
          </a:solidFill>
          <a:ln w="9525">
            <a:solidFill>
              <a:schemeClr val="tx1"/>
            </a:solidFill>
            <a:miter lim="800000"/>
            <a:headEnd/>
            <a:tailEnd/>
          </a:ln>
        </p:spPr>
        <p:txBody>
          <a:bodyPr wrap="none" anchor="ctr"/>
          <a:lstStyle/>
          <a:p>
            <a:endParaRPr lang="en-US">
              <a:solidFill>
                <a:srgbClr val="000000"/>
              </a:solidFill>
            </a:endParaRPr>
          </a:p>
        </p:txBody>
      </p:sp>
      <p:pic>
        <p:nvPicPr>
          <p:cNvPr id="398340" name="Picture 5" descr="body_of_Christ2.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2438400" cy="182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98341" name="Title 33"/>
          <p:cNvSpPr>
            <a:spLocks noGrp="1"/>
          </p:cNvSpPr>
          <p:nvPr>
            <p:ph type="title" idx="4294967295"/>
          </p:nvPr>
        </p:nvSpPr>
        <p:spPr>
          <a:xfrm>
            <a:off x="3124200" y="0"/>
            <a:ext cx="3352800" cy="1752600"/>
          </a:xfrm>
        </p:spPr>
        <p:txBody>
          <a:bodyPr/>
          <a:lstStyle/>
          <a:p>
            <a:pPr eaLnBrk="1" hangingPunct="1"/>
            <a:r>
              <a:rPr lang="en-US" sz="3600" b="0">
                <a:latin typeface="Arial" charset="0"/>
                <a:cs typeface="Arial" charset="0"/>
              </a:rPr>
              <a:t>Categories of Gifts </a:t>
            </a:r>
            <a:br>
              <a:rPr lang="en-US" sz="3600" b="0">
                <a:latin typeface="Arial" charset="0"/>
                <a:cs typeface="Arial" charset="0"/>
              </a:rPr>
            </a:br>
            <a:r>
              <a:rPr lang="en-US" sz="3600" b="0">
                <a:latin typeface="Arial" charset="0"/>
                <a:cs typeface="Arial" charset="0"/>
              </a:rPr>
              <a:t>(1 Peter 4:11)</a:t>
            </a:r>
            <a:endParaRPr lang="en-US">
              <a:latin typeface="Arial" charset="0"/>
            </a:endParaRPr>
          </a:p>
        </p:txBody>
      </p:sp>
      <p:sp>
        <p:nvSpPr>
          <p:cNvPr id="7" name="AutoShape 25"/>
          <p:cNvSpPr>
            <a:spLocks noChangeArrowheads="1"/>
          </p:cNvSpPr>
          <p:nvPr/>
        </p:nvSpPr>
        <p:spPr bwMode="auto">
          <a:xfrm>
            <a:off x="1066800" y="0"/>
            <a:ext cx="2819400" cy="2057400"/>
          </a:xfrm>
          <a:prstGeom prst="downArrow">
            <a:avLst>
              <a:gd name="adj1" fmla="val 50000"/>
              <a:gd name="adj2" fmla="val 25000"/>
            </a:avLst>
          </a:prstGeom>
          <a:gradFill rotWithShape="1">
            <a:gsLst>
              <a:gs pos="0">
                <a:srgbClr val="FFFFFF"/>
              </a:gs>
              <a:gs pos="100000">
                <a:srgbClr val="FFFF00"/>
              </a:gs>
            </a:gsLst>
            <a:lin ang="5100000"/>
          </a:gradFill>
          <a:ln w="9525">
            <a:solidFill>
              <a:schemeClr val="tx1"/>
            </a:solidFill>
            <a:miter lim="800000"/>
            <a:headEnd/>
            <a:tailEnd/>
          </a:ln>
        </p:spPr>
        <p:txBody>
          <a:bodyPr wrap="none" anchor="ctr"/>
          <a:lstStyle/>
          <a:p>
            <a:pPr algn="ctr"/>
            <a:r>
              <a:rPr lang="en-US" sz="2800">
                <a:solidFill>
                  <a:schemeClr val="tx2"/>
                </a:solidFill>
                <a:cs typeface="Arial" charset="0"/>
              </a:rPr>
              <a:t>Get</a:t>
            </a:r>
          </a:p>
          <a:p>
            <a:pPr algn="ctr"/>
            <a:r>
              <a:rPr lang="en-US" sz="2800">
                <a:solidFill>
                  <a:schemeClr val="tx2"/>
                </a:solidFill>
                <a:cs typeface="Arial" charset="0"/>
              </a:rPr>
              <a:t> words </a:t>
            </a:r>
            <a:br>
              <a:rPr lang="en-US" sz="2800">
                <a:solidFill>
                  <a:schemeClr val="tx2"/>
                </a:solidFill>
                <a:cs typeface="Arial" charset="0"/>
              </a:rPr>
            </a:br>
            <a:r>
              <a:rPr lang="en-US" sz="2800">
                <a:solidFill>
                  <a:schemeClr val="tx2"/>
                </a:solidFill>
                <a:cs typeface="Arial" charset="0"/>
              </a:rPr>
              <a:t>from </a:t>
            </a:r>
            <a:br>
              <a:rPr lang="en-US" sz="2800">
                <a:solidFill>
                  <a:schemeClr val="tx2"/>
                </a:solidFill>
                <a:cs typeface="Arial" charset="0"/>
              </a:rPr>
            </a:br>
            <a:r>
              <a:rPr lang="en-US" sz="2800">
                <a:solidFill>
                  <a:schemeClr val="tx2"/>
                </a:solidFill>
                <a:cs typeface="Arial" charset="0"/>
              </a:rPr>
              <a:t>God</a:t>
            </a:r>
          </a:p>
        </p:txBody>
      </p:sp>
      <p:sp>
        <p:nvSpPr>
          <p:cNvPr id="398343" name="AutoShape 28"/>
          <p:cNvSpPr>
            <a:spLocks noChangeArrowheads="1"/>
          </p:cNvSpPr>
          <p:nvPr/>
        </p:nvSpPr>
        <p:spPr bwMode="auto">
          <a:xfrm>
            <a:off x="5638800" y="0"/>
            <a:ext cx="2819400" cy="2057400"/>
          </a:xfrm>
          <a:prstGeom prst="downArrow">
            <a:avLst>
              <a:gd name="adj1" fmla="val 50000"/>
              <a:gd name="adj2" fmla="val 25000"/>
            </a:avLst>
          </a:prstGeom>
          <a:gradFill rotWithShape="1">
            <a:gsLst>
              <a:gs pos="0">
                <a:srgbClr val="FFFFFF"/>
              </a:gs>
              <a:gs pos="100000">
                <a:srgbClr val="FFFF00"/>
              </a:gs>
            </a:gsLst>
            <a:lin ang="5100000"/>
          </a:gradFill>
          <a:ln w="9525">
            <a:solidFill>
              <a:schemeClr val="tx1"/>
            </a:solidFill>
            <a:miter lim="800000"/>
            <a:headEnd/>
            <a:tailEnd/>
          </a:ln>
        </p:spPr>
        <p:txBody>
          <a:bodyPr wrap="none" anchor="ctr"/>
          <a:lstStyle/>
          <a:p>
            <a:pPr algn="ctr"/>
            <a:r>
              <a:rPr lang="en-US" sz="2800">
                <a:solidFill>
                  <a:schemeClr val="tx2"/>
                </a:solidFill>
                <a:cs typeface="Arial" charset="0"/>
              </a:rPr>
              <a:t>Get</a:t>
            </a:r>
          </a:p>
          <a:p>
            <a:pPr algn="ctr"/>
            <a:r>
              <a:rPr lang="en-US" sz="2800">
                <a:solidFill>
                  <a:schemeClr val="tx2"/>
                </a:solidFill>
                <a:cs typeface="Arial" charset="0"/>
              </a:rPr>
              <a:t> strength </a:t>
            </a:r>
            <a:br>
              <a:rPr lang="en-US" sz="2800">
                <a:solidFill>
                  <a:schemeClr val="tx2"/>
                </a:solidFill>
                <a:cs typeface="Arial" charset="0"/>
              </a:rPr>
            </a:br>
            <a:r>
              <a:rPr lang="en-US" sz="2800">
                <a:solidFill>
                  <a:schemeClr val="tx2"/>
                </a:solidFill>
                <a:cs typeface="Arial" charset="0"/>
              </a:rPr>
              <a:t>from </a:t>
            </a:r>
            <a:br>
              <a:rPr lang="en-US" sz="2800">
                <a:solidFill>
                  <a:schemeClr val="tx2"/>
                </a:solidFill>
                <a:cs typeface="Arial" charset="0"/>
              </a:rPr>
            </a:br>
            <a:r>
              <a:rPr lang="en-US" sz="2800">
                <a:solidFill>
                  <a:schemeClr val="tx2"/>
                </a:solidFill>
                <a:cs typeface="Arial" charset="0"/>
              </a:rPr>
              <a:t>God</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up)">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a:xfrm>
            <a:off x="685800" y="1981200"/>
            <a:ext cx="7772400" cy="3048000"/>
          </a:xfrm>
          <a:effectLst>
            <a:outerShdw blurRad="63500" dist="35921" dir="2700000" algn="ctr" rotWithShape="0">
              <a:schemeClr val="tx1">
                <a:alpha val="74998"/>
              </a:schemeClr>
            </a:outerShdw>
          </a:effectLst>
        </p:spPr>
        <p:txBody>
          <a:bodyPr/>
          <a:lstStyle/>
          <a:p>
            <a:pPr eaLnBrk="1" hangingPunct="1">
              <a:defRPr/>
            </a:pPr>
            <a:r>
              <a:rPr lang="ar-SA" sz="5400" dirty="0">
                <a:latin typeface="Arial" panose="020B0604020202020204" pitchFamily="34" charset="0"/>
                <a:cs typeface="Arial" panose="020B0604020202020204" pitchFamily="34" charset="0"/>
              </a:rPr>
              <a:t>المواهب الكلامية والخدمية</a:t>
            </a:r>
            <a:endParaRPr lang="en-US" dirty="0">
              <a:latin typeface="Arial" panose="020B0604020202020204" pitchFamily="34" charset="0"/>
              <a:cs typeface="Arial" panose="020B0604020202020204" pitchFamily="34" charset="0"/>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48162"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348163" name="Picture 3"/>
          <p:cNvPicPr>
            <a:picLocks noChangeAspect="1" noChangeArrowheads="1"/>
          </p:cNvPicPr>
          <p:nvPr/>
        </p:nvPicPr>
        <p:blipFill>
          <a:blip r:embed="rId4">
            <a:lum bright="12000"/>
            <a:extLst>
              <a:ext uri="{28A0092B-C50C-407E-A947-70E740481C1C}">
                <a14:useLocalDpi xmlns:a14="http://schemas.microsoft.com/office/drawing/2010/main"/>
              </a:ext>
            </a:extLst>
          </a:blip>
          <a:srcRect/>
          <a:stretch>
            <a:fillRect/>
          </a:stretch>
        </p:blipFill>
        <p:spPr bwMode="auto">
          <a:xfrm>
            <a:off x="76200" y="3600450"/>
            <a:ext cx="4343400" cy="3257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48164" name="Picture 4" descr="redgift"/>
          <p:cNvPicPr>
            <a:picLocks noChangeAspect="1" noChangeArrowheads="1"/>
          </p:cNvPicPr>
          <p:nvPr/>
        </p:nvPicPr>
        <p:blipFill>
          <a:blip r:embed="rId5" cstate="screen">
            <a:extLst>
              <a:ext uri="{28A0092B-C50C-407E-A947-70E740481C1C}">
                <a14:useLocalDpi xmlns:a14="http://schemas.microsoft.com/office/drawing/2010/main"/>
              </a:ext>
            </a:extLst>
          </a:blip>
          <a:srcRect r="10625"/>
          <a:stretch>
            <a:fillRect/>
          </a:stretch>
        </p:blipFill>
        <p:spPr bwMode="auto">
          <a:xfrm>
            <a:off x="5938838" y="609600"/>
            <a:ext cx="3205162" cy="2689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48165" name="Picture 5" descr="gift_smythson_packaging"/>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4786313" y="3289300"/>
            <a:ext cx="4357687" cy="3568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1494" name="Rectangle 6"/>
          <p:cNvSpPr>
            <a:spLocks noGrp="1" noChangeArrowheads="1"/>
          </p:cNvSpPr>
          <p:nvPr>
            <p:ph type="title"/>
          </p:nvPr>
        </p:nvSpPr>
        <p:spPr>
          <a:xfrm>
            <a:off x="76200" y="76200"/>
            <a:ext cx="7239000" cy="1828800"/>
          </a:xfrm>
          <a:effectLst>
            <a:outerShdw blurRad="63500" dist="35921" dir="2700000" algn="ctr" rotWithShape="0">
              <a:schemeClr val="tx1">
                <a:alpha val="74998"/>
              </a:schemeClr>
            </a:outerShdw>
          </a:effectLst>
        </p:spPr>
        <p:txBody>
          <a:bodyPr/>
          <a:lstStyle/>
          <a:p>
            <a:pPr eaLnBrk="1" hangingPunct="1">
              <a:defRPr/>
            </a:pPr>
            <a:r>
              <a:rPr lang="ar-JO"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لقد أعطى الله بعض المؤمنين موهبة </a:t>
            </a:r>
            <a:r>
              <a:rPr lang="ar-JO" dirty="0">
                <a:solidFill>
                  <a:srgbClr val="80008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التحدث</a:t>
            </a:r>
            <a:r>
              <a:rPr lang="ar-JO"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ليكونوا صوته الخاص</a:t>
            </a:r>
            <a:endParaRPr lang="en-US" sz="3600" b="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grpSp>
        <p:nvGrpSpPr>
          <p:cNvPr id="2" name="Group 7"/>
          <p:cNvGrpSpPr>
            <a:grpSpLocks/>
          </p:cNvGrpSpPr>
          <p:nvPr/>
        </p:nvGrpSpPr>
        <p:grpSpPr bwMode="auto">
          <a:xfrm>
            <a:off x="228600" y="2362200"/>
            <a:ext cx="2057400" cy="1447800"/>
            <a:chOff x="144" y="1488"/>
            <a:chExt cx="1296" cy="912"/>
          </a:xfrm>
        </p:grpSpPr>
        <p:sp>
          <p:nvSpPr>
            <p:cNvPr id="348174" name="AutoShape 8"/>
            <p:cNvSpPr>
              <a:spLocks noChangeArrowheads="1"/>
            </p:cNvSpPr>
            <p:nvPr/>
          </p:nvSpPr>
          <p:spPr bwMode="auto">
            <a:xfrm>
              <a:off x="144" y="1488"/>
              <a:ext cx="1296" cy="912"/>
            </a:xfrm>
            <a:prstGeom prst="wedgeRoundRectCallout">
              <a:avLst>
                <a:gd name="adj1" fmla="val 49074"/>
                <a:gd name="adj2" fmla="val 112060"/>
                <a:gd name="adj3" fmla="val 16667"/>
              </a:avLst>
            </a:prstGeom>
            <a:solidFill>
              <a:schemeClr val="hlink"/>
            </a:soli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48175" name="Text Box 9"/>
            <p:cNvSpPr txBox="1">
              <a:spLocks noChangeArrowheads="1"/>
            </p:cNvSpPr>
            <p:nvPr/>
          </p:nvSpPr>
          <p:spPr bwMode="auto">
            <a:xfrm>
              <a:off x="336" y="1584"/>
              <a:ext cx="960" cy="7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يقول الله استخدم موهبتك</a:t>
              </a: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 name="Group 10"/>
          <p:cNvGrpSpPr>
            <a:grpSpLocks/>
          </p:cNvGrpSpPr>
          <p:nvPr/>
        </p:nvGrpSpPr>
        <p:grpSpPr bwMode="auto">
          <a:xfrm>
            <a:off x="4186238" y="1981200"/>
            <a:ext cx="2743200" cy="1676400"/>
            <a:chOff x="2064" y="1248"/>
            <a:chExt cx="1728" cy="1056"/>
          </a:xfrm>
        </p:grpSpPr>
        <p:sp>
          <p:nvSpPr>
            <p:cNvPr id="348172" name="AutoShape 11"/>
            <p:cNvSpPr>
              <a:spLocks noChangeArrowheads="1"/>
            </p:cNvSpPr>
            <p:nvPr/>
          </p:nvSpPr>
          <p:spPr bwMode="auto">
            <a:xfrm>
              <a:off x="2064" y="1248"/>
              <a:ext cx="1728" cy="1056"/>
            </a:xfrm>
            <a:prstGeom prst="wedgeRoundRectCallout">
              <a:avLst>
                <a:gd name="adj1" fmla="val 78125"/>
                <a:gd name="adj2" fmla="val -51421"/>
                <a:gd name="adj3" fmla="val 16667"/>
              </a:avLst>
            </a:prstGeom>
            <a:solidFill>
              <a:schemeClr val="hlink"/>
            </a:soli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48173" name="Text Box 12"/>
            <p:cNvSpPr txBox="1">
              <a:spLocks noChangeArrowheads="1"/>
            </p:cNvSpPr>
            <p:nvPr/>
          </p:nvSpPr>
          <p:spPr bwMode="auto">
            <a:xfrm>
              <a:off x="2256" y="1344"/>
              <a:ext cx="1344" cy="5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أعرف ذلك ولهذا أشارك إيماني</a:t>
              </a: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 name="Group 13"/>
          <p:cNvGrpSpPr>
            <a:grpSpLocks/>
          </p:cNvGrpSpPr>
          <p:nvPr/>
        </p:nvGrpSpPr>
        <p:grpSpPr bwMode="auto">
          <a:xfrm>
            <a:off x="3733800" y="5410200"/>
            <a:ext cx="2362200" cy="1447800"/>
            <a:chOff x="2352" y="3408"/>
            <a:chExt cx="1488" cy="912"/>
          </a:xfrm>
        </p:grpSpPr>
        <p:sp>
          <p:nvSpPr>
            <p:cNvPr id="348170" name="AutoShape 14"/>
            <p:cNvSpPr>
              <a:spLocks noChangeArrowheads="1"/>
            </p:cNvSpPr>
            <p:nvPr/>
          </p:nvSpPr>
          <p:spPr bwMode="auto">
            <a:xfrm>
              <a:off x="2400" y="3408"/>
              <a:ext cx="1435" cy="912"/>
            </a:xfrm>
            <a:prstGeom prst="wedgeRoundRectCallout">
              <a:avLst>
                <a:gd name="adj1" fmla="val 87838"/>
                <a:gd name="adj2" fmla="val -49560"/>
                <a:gd name="adj3" fmla="val 16667"/>
              </a:avLst>
            </a:prstGeom>
            <a:solidFill>
              <a:schemeClr val="hlink"/>
            </a:soli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48171" name="Text Box 15"/>
            <p:cNvSpPr txBox="1">
              <a:spLocks noChangeArrowheads="1"/>
            </p:cNvSpPr>
            <p:nvPr/>
          </p:nvSpPr>
          <p:spPr bwMode="auto">
            <a:xfrm>
              <a:off x="2352" y="3504"/>
              <a:ext cx="1488" cy="5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نحن نستخدم     أفواهنا له أيضاً</a:t>
              </a: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nodeType="afterGroup">
                            <p:stCondLst>
                              <p:cond delay="500"/>
                            </p:stCondLst>
                            <p:childTnLst>
                              <p:par>
                                <p:cTn id="8" presetID="1" presetClass="entr" presetSubtype="0" fill="hold" nodeType="afterEffect">
                                  <p:stCondLst>
                                    <p:cond delay="2000"/>
                                  </p:stCondLst>
                                  <p:childTnLst>
                                    <p:set>
                                      <p:cBhvr>
                                        <p:cTn id="9" dur="1" fill="hold">
                                          <p:stCondLst>
                                            <p:cond delay="499"/>
                                          </p:stCondLst>
                                        </p:cTn>
                                        <p:tgtEl>
                                          <p:spTgt spid="3"/>
                                        </p:tgtEl>
                                        <p:attrNameLst>
                                          <p:attrName>style.visibility</p:attrName>
                                        </p:attrNameLst>
                                      </p:cBhvr>
                                      <p:to>
                                        <p:strVal val="visible"/>
                                      </p:to>
                                    </p:set>
                                  </p:childTnLst>
                                </p:cTn>
                              </p:par>
                            </p:childTnLst>
                          </p:cTn>
                        </p:par>
                        <p:par>
                          <p:cTn id="10" fill="hold" nodeType="afterGroup">
                            <p:stCondLst>
                              <p:cond delay="3000"/>
                            </p:stCondLst>
                            <p:childTnLst>
                              <p:par>
                                <p:cTn id="11" presetID="1" presetClass="entr" presetSubtype="0" fill="hold" nodeType="afterEffect">
                                  <p:stCondLst>
                                    <p:cond delay="2000"/>
                                  </p:stCondLst>
                                  <p:childTnLst>
                                    <p:set>
                                      <p:cBhvr>
                                        <p:cTn id="12" dur="1" fill="hold">
                                          <p:stCondLst>
                                            <p:cond delay="499"/>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Date Placeholder 1"/>
          <p:cNvSpPr>
            <a:spLocks noGrp="1"/>
          </p:cNvSpPr>
          <p:nvPr>
            <p:ph type="dt" sz="quarter" idx="10"/>
          </p:nvPr>
        </p:nvSpPr>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 name="Footer Placeholder 2"/>
          <p:cNvSpPr>
            <a:spLocks noGrp="1"/>
          </p:cNvSpPr>
          <p:nvPr>
            <p:ph type="ftr" sz="quarter" idx="11"/>
          </p:nvPr>
        </p:nvSpPr>
        <p:spPr/>
        <p:txBody>
          <a:bodyPr/>
          <a:lstStyle/>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350211" name="Picture 3" descr="Bibleflippagesweb"/>
          <p:cNvPicPr>
            <a:picLocks noChangeAspect="1" noChangeArrowheads="1"/>
          </p:cNvPicPr>
          <p:nvPr/>
        </p:nvPicPr>
        <p:blipFill>
          <a:blip r:embed="rId2">
            <a:lum bright="30000"/>
            <a:extLst>
              <a:ext uri="{28A0092B-C50C-407E-A947-70E740481C1C}">
                <a14:useLocalDpi xmlns:a14="http://schemas.microsoft.com/office/drawing/2010/main"/>
              </a:ext>
            </a:extLst>
          </a:blip>
          <a:srcRect/>
          <a:stretch>
            <a:fillRect/>
          </a:stretch>
        </p:blipFill>
        <p:spPr bwMode="auto">
          <a:xfrm>
            <a:off x="-25400" y="0"/>
            <a:ext cx="9194800"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00740" name="Rectangle 4"/>
          <p:cNvSpPr>
            <a:spLocks noGrp="1" noChangeArrowheads="1"/>
          </p:cNvSpPr>
          <p:nvPr>
            <p:ph type="title" idx="4294967295"/>
          </p:nvPr>
        </p:nvSpPr>
        <p:spPr>
          <a:xfrm>
            <a:off x="76200" y="76200"/>
            <a:ext cx="2438400" cy="1981200"/>
          </a:xfrm>
        </p:spPr>
        <p:txBody>
          <a:bodyPr/>
          <a:lstStyle/>
          <a:p>
            <a:pPr algn="ctr" eaLnBrk="1" hangingPunct="1">
              <a:defRPr/>
            </a:pPr>
            <a:r>
              <a:rPr lang="ar-JO" dirty="0">
                <a:latin typeface="Arial" panose="020B0604020202020204" pitchFamily="34" charset="0"/>
                <a:cs typeface="Arial" panose="020B0604020202020204" pitchFamily="34" charset="0"/>
              </a:rPr>
              <a:t>رومية   12: 6-7</a:t>
            </a:r>
            <a:endParaRPr lang="en-US" dirty="0">
              <a:latin typeface="Arial" panose="020B0604020202020204" pitchFamily="34" charset="0"/>
              <a:cs typeface="Arial" panose="020B0604020202020204" pitchFamily="34" charset="0"/>
            </a:endParaRPr>
          </a:p>
        </p:txBody>
      </p:sp>
      <p:sp>
        <p:nvSpPr>
          <p:cNvPr id="500741" name="Rectangle 5"/>
          <p:cNvSpPr>
            <a:spLocks noChangeArrowheads="1"/>
          </p:cNvSpPr>
          <p:nvPr/>
        </p:nvSpPr>
        <p:spPr bwMode="auto">
          <a:xfrm>
            <a:off x="3048000" y="0"/>
            <a:ext cx="5943600" cy="685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2075" tIns="46038" rIns="92075" bIns="46038" anchor="ctr"/>
          <a:lstStyle/>
          <a:p>
            <a:pPr marL="0" marR="0" lvl="0" indent="0" algn="r" defTabSz="914400" rtl="0" eaLnBrk="1" fontAlgn="base" latinLnBrk="0" hangingPunct="1">
              <a:lnSpc>
                <a:spcPct val="90000"/>
              </a:lnSpc>
              <a:spcBef>
                <a:spcPct val="20000"/>
              </a:spcBef>
              <a:spcAft>
                <a:spcPct val="0"/>
              </a:spcAft>
              <a:buClrTx/>
              <a:buSzTx/>
              <a:buFontTx/>
              <a:buNone/>
              <a:tabLst/>
              <a:defRPr/>
            </a:pPr>
            <a:r>
              <a:rPr kumimoji="0" lang="ar-JO" sz="4000" b="1" i="0" u="none" strike="noStrike" kern="1200" cap="none" spc="0" normalizeH="0" baseline="0" noProof="0" dirty="0">
                <a:ln>
                  <a:noFill/>
                </a:ln>
                <a:solidFill>
                  <a:srgbClr val="000000"/>
                </a:solidFill>
                <a:effectLst>
                  <a:glow rad="114300">
                    <a:srgbClr val="FFFFFF">
                      <a:alpha val="90000"/>
                    </a:srgbClr>
                  </a:glow>
                </a:effectLst>
                <a:uLnTx/>
                <a:uFillTx/>
                <a:latin typeface="Arial" panose="020B0604020202020204" pitchFamily="34" charset="0"/>
                <a:ea typeface="ＭＳ Ｐゴシック" charset="0"/>
                <a:cs typeface="Arial" panose="020B0604020202020204" pitchFamily="34" charset="0"/>
              </a:rPr>
              <a:t>6وَلكِنْ لَنَا مَوَاهِبُ مُخْتَلِفَةٌ </a:t>
            </a:r>
          </a:p>
          <a:p>
            <a:pPr marL="0" marR="0" lvl="0" indent="0" algn="r" defTabSz="914400" rtl="0" eaLnBrk="1" fontAlgn="base" latinLnBrk="0" hangingPunct="1">
              <a:lnSpc>
                <a:spcPct val="90000"/>
              </a:lnSpc>
              <a:spcBef>
                <a:spcPct val="20000"/>
              </a:spcBef>
              <a:spcAft>
                <a:spcPct val="0"/>
              </a:spcAft>
              <a:buClrTx/>
              <a:buSzTx/>
              <a:buFontTx/>
              <a:buNone/>
              <a:tabLst/>
              <a:defRPr/>
            </a:pPr>
            <a:r>
              <a:rPr kumimoji="0" lang="ar-JO" sz="4000" b="1" i="0" u="none" strike="noStrike" kern="1200" cap="none" spc="0" normalizeH="0" baseline="0" noProof="0" dirty="0">
                <a:ln>
                  <a:noFill/>
                </a:ln>
                <a:solidFill>
                  <a:srgbClr val="000000"/>
                </a:solidFill>
                <a:effectLst>
                  <a:glow rad="114300">
                    <a:srgbClr val="FFFFFF">
                      <a:alpha val="90000"/>
                    </a:srgbClr>
                  </a:glow>
                </a:effectLst>
                <a:uLnTx/>
                <a:uFillTx/>
                <a:latin typeface="Arial" panose="020B0604020202020204" pitchFamily="34" charset="0"/>
                <a:ea typeface="ＭＳ Ｐゴシック" charset="0"/>
                <a:cs typeface="Arial" panose="020B0604020202020204" pitchFamily="34" charset="0"/>
              </a:rPr>
              <a:t>بِحَسَبِ النِّعْمَةِ الْمُعْطَاةِ لَنَا:</a:t>
            </a:r>
          </a:p>
          <a:p>
            <a:pPr marL="0" marR="0" lvl="0" indent="0" algn="r" defTabSz="914400" rtl="0" eaLnBrk="1" fontAlgn="base" latinLnBrk="0" hangingPunct="1">
              <a:lnSpc>
                <a:spcPct val="90000"/>
              </a:lnSpc>
              <a:spcBef>
                <a:spcPct val="20000"/>
              </a:spcBef>
              <a:spcAft>
                <a:spcPct val="0"/>
              </a:spcAft>
              <a:buClrTx/>
              <a:buSzTx/>
              <a:buFontTx/>
              <a:buNone/>
              <a:tabLst/>
              <a:defRPr/>
            </a:pPr>
            <a:r>
              <a:rPr kumimoji="0" lang="ar-JO" sz="4000" b="1" i="0" u="none" strike="noStrike" kern="1200" cap="none" spc="0" normalizeH="0" baseline="0" noProof="0" dirty="0">
                <a:ln>
                  <a:noFill/>
                </a:ln>
                <a:solidFill>
                  <a:srgbClr val="000000"/>
                </a:solidFill>
                <a:effectLst>
                  <a:glow rad="114300">
                    <a:srgbClr val="FFFFFF">
                      <a:alpha val="90000"/>
                    </a:srgbClr>
                  </a:glow>
                </a:effectLst>
                <a:uLnTx/>
                <a:uFillTx/>
                <a:latin typeface="Arial" panose="020B0604020202020204" pitchFamily="34" charset="0"/>
                <a:ea typeface="ＭＳ Ｐゴシック" charset="0"/>
                <a:cs typeface="Arial" panose="020B0604020202020204" pitchFamily="34" charset="0"/>
              </a:rPr>
              <a:t> أَنُبُوَّةٌ فَبِالنِّسْبَةِ إِلَى الإِيمَانِ</a:t>
            </a:r>
          </a:p>
          <a:p>
            <a:pPr marL="0" marR="0" lvl="0" indent="0" algn="r" defTabSz="914400" rtl="0" eaLnBrk="1" fontAlgn="base" latinLnBrk="0" hangingPunct="1">
              <a:lnSpc>
                <a:spcPct val="90000"/>
              </a:lnSpc>
              <a:spcBef>
                <a:spcPct val="20000"/>
              </a:spcBef>
              <a:spcAft>
                <a:spcPct val="0"/>
              </a:spcAft>
              <a:buClrTx/>
              <a:buSzTx/>
              <a:buFontTx/>
              <a:buNone/>
              <a:tabLst/>
              <a:defRPr/>
            </a:pPr>
            <a:r>
              <a:rPr kumimoji="0" lang="ar-JO" sz="4000" b="1" i="0" u="none" strike="noStrike" kern="1200" cap="none" spc="0" normalizeH="0" baseline="0" noProof="0" dirty="0">
                <a:ln>
                  <a:noFill/>
                </a:ln>
                <a:solidFill>
                  <a:srgbClr val="000000"/>
                </a:solidFill>
                <a:effectLst>
                  <a:glow rad="114300">
                    <a:srgbClr val="FFFFFF">
                      <a:alpha val="90000"/>
                    </a:srgbClr>
                  </a:glow>
                </a:effectLst>
                <a:uLnTx/>
                <a:uFillTx/>
                <a:latin typeface="Arial" panose="020B0604020202020204" pitchFamily="34" charset="0"/>
                <a:ea typeface="ＭＳ Ｐゴシック" charset="0"/>
                <a:cs typeface="Arial" panose="020B0604020202020204" pitchFamily="34" charset="0"/>
              </a:rPr>
              <a:t>7أَمْ خِدْمَةٌ فَفِي الْخِدْمَةِ،</a:t>
            </a:r>
          </a:p>
          <a:p>
            <a:pPr marL="0" marR="0" lvl="0" indent="0" algn="r" defTabSz="914400" rtl="0" eaLnBrk="1" fontAlgn="base" latinLnBrk="0" hangingPunct="1">
              <a:lnSpc>
                <a:spcPct val="90000"/>
              </a:lnSpc>
              <a:spcBef>
                <a:spcPct val="20000"/>
              </a:spcBef>
              <a:spcAft>
                <a:spcPct val="0"/>
              </a:spcAft>
              <a:buClrTx/>
              <a:buSzTx/>
              <a:buFontTx/>
              <a:buNone/>
              <a:tabLst/>
              <a:defRPr/>
            </a:pPr>
            <a:r>
              <a:rPr kumimoji="0" lang="ar-JO" sz="4000" b="1" i="0" u="none" strike="noStrike" kern="1200" cap="none" spc="0" normalizeH="0" baseline="0" noProof="0" dirty="0">
                <a:ln>
                  <a:noFill/>
                </a:ln>
                <a:solidFill>
                  <a:srgbClr val="0000FF"/>
                </a:solidFill>
                <a:effectLst>
                  <a:glow rad="114300">
                    <a:srgbClr val="FFFFFF">
                      <a:alpha val="90000"/>
                    </a:srgbClr>
                  </a:glow>
                </a:effectLst>
                <a:uLnTx/>
                <a:uFillTx/>
                <a:latin typeface="Arial" panose="020B0604020202020204" pitchFamily="34" charset="0"/>
                <a:ea typeface="ＭＳ Ｐゴシック" charset="0"/>
                <a:cs typeface="Arial" panose="020B0604020202020204" pitchFamily="34" charset="0"/>
              </a:rPr>
              <a:t>أَمِ الْمُعَلِّمُ فَفِي التَّعْلِيمِ</a:t>
            </a:r>
            <a:r>
              <a:rPr kumimoji="0" lang="en-US" sz="4000" b="1" i="0" u="none" strike="noStrike" kern="1200" cap="none" spc="0" normalizeH="0" baseline="0" noProof="0" dirty="0">
                <a:ln>
                  <a:noFill/>
                </a:ln>
                <a:solidFill>
                  <a:srgbClr val="0000FF"/>
                </a:solidFill>
                <a:effectLst>
                  <a:glow rad="114300">
                    <a:srgbClr val="FFFFFF">
                      <a:alpha val="90000"/>
                    </a:srgbClr>
                  </a:glow>
                </a:effectLst>
                <a:uLnTx/>
                <a:uFillTx/>
                <a:latin typeface="Arial" panose="020B0604020202020204" pitchFamily="34" charset="0"/>
                <a:ea typeface="ＭＳ Ｐゴシック" charset="0"/>
                <a:cs typeface="Arial" panose="020B0604020202020204" pitchFamily="34" charset="0"/>
              </a:rPr>
              <a:t> </a:t>
            </a: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5844" name="Text Box 4"/>
          <p:cNvSpPr txBox="1">
            <a:spLocks noChangeArrowheads="1"/>
          </p:cNvSpPr>
          <p:nvPr/>
        </p:nvSpPr>
        <p:spPr bwMode="auto">
          <a:xfrm>
            <a:off x="8534400" y="-76200"/>
            <a:ext cx="762000" cy="457200"/>
          </a:xfrm>
          <a:prstGeom prst="rect">
            <a:avLst/>
          </a:prstGeom>
          <a:noFill/>
          <a:ln>
            <a:noFill/>
          </a:ln>
          <a:effectLst>
            <a:outerShdw blurRad="63500" dist="38099" dir="2700000" algn="ctr" rotWithShape="0">
              <a:schemeClr val="tx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49</a:t>
            </a:r>
            <a:endParaRPr kumimoji="0" lang="en-US" sz="2400" b="1" i="1"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51235" name="Rectangle 3"/>
          <p:cNvSpPr txBox="1">
            <a:spLocks noChangeArrowheads="1"/>
          </p:cNvSpPr>
          <p:nvPr/>
        </p:nvSpPr>
        <p:spPr bwMode="auto">
          <a:xfrm>
            <a:off x="0" y="-26988"/>
            <a:ext cx="9172575" cy="4248151"/>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75" tIns="46038" rIns="92075" bIns="46038"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16كُلُّ الْكِتَابِ هُوَ مُوحًى بِهِ مِنَ اللهِ</a:t>
            </a:r>
          </a:p>
          <a:p>
            <a:pPr marL="0" marR="0" lvl="0" indent="0" algn="ctr" defTabSz="914400" rtl="0" eaLnBrk="1" fontAlgn="base" latinLnBrk="0" hangingPunct="1">
              <a:lnSpc>
                <a:spcPct val="90000"/>
              </a:lnSpc>
              <a:spcBef>
                <a:spcPct val="2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وَنَافِعٌ لِلتَّعْلِيمِ وَالتَّوْبِيخِ، لِلتَّقْوِيمِ </a:t>
            </a:r>
          </a:p>
          <a:p>
            <a:pPr marL="0" marR="0" lvl="0" indent="0" algn="ctr" defTabSz="914400" rtl="0" eaLnBrk="1" fontAlgn="base" latinLnBrk="0" hangingPunct="1">
              <a:lnSpc>
                <a:spcPct val="90000"/>
              </a:lnSpc>
              <a:spcBef>
                <a:spcPct val="2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وَالتَّأْدِيبِ الَّذِي فِي الْبِرِّ                                          17لكَيْ يَكُونَ إِنْسَانُ اللهِ كَامِلاً</a:t>
            </a:r>
          </a:p>
          <a:p>
            <a:pPr marL="0" marR="0" lvl="0" indent="0" algn="ctr" defTabSz="914400" rtl="0" eaLnBrk="1" fontAlgn="base" latinLnBrk="0" hangingPunct="1">
              <a:lnSpc>
                <a:spcPct val="90000"/>
              </a:lnSpc>
              <a:spcBef>
                <a:spcPct val="2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مُتَأَهِّبًا لِكُلِّ عَمَل صَالِحٍ.</a:t>
            </a:r>
            <a:endParaRPr kumimoji="0" lang="en-US"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pic>
        <p:nvPicPr>
          <p:cNvPr id="351236" name="Picture 2" descr="2timothy3_16-17"/>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203575" y="4086225"/>
            <a:ext cx="5940425" cy="2771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843" name="Rectangle 3"/>
          <p:cNvSpPr>
            <a:spLocks noGrp="1" noChangeArrowheads="1"/>
          </p:cNvSpPr>
          <p:nvPr>
            <p:ph type="title" idx="4294967295"/>
          </p:nvPr>
        </p:nvSpPr>
        <p:spPr>
          <a:xfrm>
            <a:off x="183976" y="4730080"/>
            <a:ext cx="7772400" cy="1219200"/>
          </a:xfrm>
        </p:spPr>
        <p:txBody>
          <a:bodyPr/>
          <a:lstStyle/>
          <a:p>
            <a:pPr algn="l" eaLnBrk="1" hangingPunct="1">
              <a:defRPr/>
            </a:pPr>
            <a:r>
              <a:rPr lang="ar-JO" sz="9600" dirty="0">
                <a:effectLst>
                  <a:glow rad="139700">
                    <a:srgbClr val="660066">
                      <a:alpha val="88000"/>
                    </a:srgbClr>
                  </a:glow>
                </a:effectLst>
                <a:latin typeface="Arial"/>
                <a:cs typeface="Arial"/>
              </a:rPr>
              <a:t>التعليم</a:t>
            </a:r>
            <a:endParaRPr lang="en-US" sz="9600" dirty="0">
              <a:effectLst>
                <a:glow rad="139700">
                  <a:srgbClr val="660066">
                    <a:alpha val="88000"/>
                  </a:srgbClr>
                </a:glow>
              </a:effectLst>
              <a:latin typeface="Arial"/>
              <a:cs typeface="Arial"/>
            </a:endParaRPr>
          </a:p>
        </p:txBody>
      </p:sp>
    </p:spTree>
  </p:cSld>
  <p:clrMapOvr>
    <a:overrideClrMapping bg1="lt1" tx1="dk1" bg2="lt2" tx2="dk2" accent1="accent1" accent2="accent2" accent3="accent3" accent4="accent4" accent5="accent5" accent6="accent6" hlink="hlink" folHlink="folHlink"/>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2"/>
          <p:cNvSpPr>
            <a:spLocks noGrp="1" noChangeArrowheads="1"/>
          </p:cNvSpPr>
          <p:nvPr>
            <p:ph type="title" idx="4294967295"/>
          </p:nvPr>
        </p:nvSpPr>
        <p:spPr/>
        <p:txBody>
          <a:bodyPr/>
          <a:lstStyle/>
          <a:p>
            <a:pPr eaLnBrk="1" hangingPunct="1"/>
            <a:r>
              <a:rPr lang="en-US" sz="4400" b="0">
                <a:latin typeface="Arial" charset="0"/>
              </a:rPr>
              <a:t>Docked</a:t>
            </a:r>
            <a:endParaRPr lang="en-US">
              <a:latin typeface="Arial" charset="0"/>
            </a:endParaRPr>
          </a:p>
        </p:txBody>
      </p:sp>
      <p:pic>
        <p:nvPicPr>
          <p:cNvPr id="308226" name="Picture 3" descr="image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37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3281" name="Picture 2" descr="ISCBG032"/>
          <p:cNvPicPr>
            <a:picLocks noChangeAspect="1" noChangeArrowheads="1"/>
          </p:cNvPicPr>
          <p:nvPr/>
        </p:nvPicPr>
        <p:blipFill>
          <a:blip r:embed="rId3">
            <a:lum bright="-60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9155" name="Text Box 3"/>
          <p:cNvSpPr txBox="1">
            <a:spLocks noChangeArrowheads="1"/>
          </p:cNvSpPr>
          <p:nvPr/>
        </p:nvSpPr>
        <p:spPr bwMode="auto">
          <a:xfrm>
            <a:off x="325438" y="2286000"/>
            <a:ext cx="8062912" cy="2554545"/>
          </a:xfrm>
          <a:prstGeom prst="rect">
            <a:avLst/>
          </a:prstGeom>
          <a:solidFill>
            <a:schemeClr val="tx2"/>
          </a:solidFill>
          <a:ln>
            <a:noFill/>
          </a:ln>
          <a:effectLst>
            <a:outerShdw blurRad="63500" dist="38099" dir="2700000" algn="ctr" rotWithShape="0">
              <a:schemeClr val="tx1">
                <a:alpha val="74998"/>
              </a:schemeClr>
            </a:outerShdw>
          </a:effectLst>
          <a:extLs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ja-JP" sz="4000" b="1" i="0" u="none" strike="noStrike" kern="1200" cap="none" spc="0" normalizeH="0" baseline="0" noProof="0" dirty="0">
                <a:ln>
                  <a:noFill/>
                </a:ln>
                <a:solidFill>
                  <a:srgbClr val="FFFFFF"/>
                </a:solidFill>
                <a:effectLst/>
                <a:uLnTx/>
                <a:uFillTx/>
                <a:latin typeface="Arial"/>
                <a:ea typeface="ＭＳ Ｐゴシック" charset="0"/>
                <a:cs typeface="Arial"/>
              </a:rPr>
              <a:t>القدرة على توصيل الكتاب المقدس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ja-JP" sz="4000" b="1" i="0" u="none" strike="noStrike" kern="1200" cap="none" spc="0" normalizeH="0" baseline="0" noProof="0" dirty="0">
                <a:ln>
                  <a:noFill/>
                </a:ln>
                <a:solidFill>
                  <a:srgbClr val="FFFFFF"/>
                </a:solidFill>
                <a:effectLst/>
                <a:uLnTx/>
                <a:uFillTx/>
                <a:latin typeface="Arial"/>
                <a:ea typeface="ＭＳ Ｐゴシック" charset="0"/>
                <a:cs typeface="Arial"/>
              </a:rPr>
              <a:t>بوضوح وسهولة وحكمة وكفاءة...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ja-JP" sz="4000" b="1" i="0" u="none" strike="noStrike" kern="1200" cap="none" spc="0" normalizeH="0" baseline="0" noProof="0" dirty="0">
                <a:ln>
                  <a:noFill/>
                </a:ln>
                <a:solidFill>
                  <a:srgbClr val="FFFFFF"/>
                </a:solidFill>
                <a:effectLst/>
                <a:uLnTx/>
                <a:uFillTx/>
                <a:latin typeface="Arial"/>
                <a:ea typeface="ＭＳ Ｐゴシック" charset="0"/>
                <a:cs typeface="Arial"/>
              </a:rPr>
              <a:t>شرح كلمة الله بفهم (سويندول، 4)</a:t>
            </a:r>
            <a:endParaRPr kumimoji="0" lang="en-US" sz="24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49156" name="Text Box 4"/>
          <p:cNvSpPr txBox="1">
            <a:spLocks noChangeArrowheads="1"/>
          </p:cNvSpPr>
          <p:nvPr/>
        </p:nvSpPr>
        <p:spPr bwMode="auto">
          <a:xfrm>
            <a:off x="8382000" y="76200"/>
            <a:ext cx="685800" cy="461963"/>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49</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9157" name="Rectangle 5"/>
          <p:cNvSpPr>
            <a:spLocks noGrp="1" noChangeArrowheads="1"/>
          </p:cNvSpPr>
          <p:nvPr>
            <p:ph type="title" idx="4294967295"/>
          </p:nvPr>
        </p:nvSpPr>
        <p:spPr>
          <a:xfrm>
            <a:off x="685800" y="944563"/>
            <a:ext cx="7772400" cy="808037"/>
          </a:xfrm>
          <a:solidFill>
            <a:srgbClr val="800080"/>
          </a:solidFill>
          <a:ln w="38100" cap="flat">
            <a:solidFill>
              <a:schemeClr val="tx2"/>
            </a:solidFill>
            <a:miter lim="800000"/>
            <a:headEnd/>
            <a:tailEnd/>
          </a:ln>
          <a:effectLst>
            <a:outerShdw blurRad="63500" dist="35921" dir="2700000" algn="ctr" rotWithShape="0">
              <a:schemeClr val="tx1">
                <a:alpha val="74998"/>
              </a:schemeClr>
            </a:outerShdw>
          </a:effectLst>
        </p:spPr>
        <p:txBody>
          <a:bodyPr/>
          <a:lstStyle/>
          <a:p>
            <a:pPr eaLnBrk="1" hangingPunct="1">
              <a:defRPr/>
            </a:pPr>
            <a:r>
              <a:rPr lang="ar-JO" sz="4400" dirty="0">
                <a:latin typeface="Arial"/>
                <a:cs typeface="Arial"/>
              </a:rPr>
              <a:t>تعريف التعليم</a:t>
            </a:r>
            <a:endParaRPr lang="en-US" b="0" dirty="0">
              <a:solidFill>
                <a:srgbClr val="FF0000"/>
              </a:solidFill>
              <a:latin typeface="Arial"/>
              <a:cs typeface="Arial"/>
            </a:endParaRPr>
          </a:p>
        </p:txBody>
      </p:sp>
      <p:sp>
        <p:nvSpPr>
          <p:cNvPr id="6" name="Text Box 4"/>
          <p:cNvSpPr txBox="1">
            <a:spLocks noChangeArrowheads="1"/>
          </p:cNvSpPr>
          <p:nvPr/>
        </p:nvSpPr>
        <p:spPr bwMode="auto">
          <a:xfrm>
            <a:off x="8244408" y="548680"/>
            <a:ext cx="829816" cy="3785652"/>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س1</a:t>
            </a:r>
            <a:endParaRPr kumimoji="0" lang="en-US"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س10</a:t>
            </a:r>
            <a:endParaRPr kumimoji="0" lang="en-US"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س19</a:t>
            </a:r>
            <a:endParaRPr kumimoji="0" lang="en-US"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س28</a:t>
            </a:r>
            <a:endParaRPr kumimoji="0" lang="en-US"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س37</a:t>
            </a:r>
            <a:endParaRPr kumimoji="0" lang="en-US"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س46</a:t>
            </a:r>
            <a:endParaRPr kumimoji="0" lang="en-US"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س55</a:t>
            </a:r>
            <a:endParaRPr kumimoji="0" lang="en-US"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س64</a:t>
            </a:r>
            <a:endParaRPr kumimoji="0" lang="en-US"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س73</a:t>
            </a:r>
            <a:endParaRPr kumimoji="0" lang="en-US"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س82</a:t>
            </a:r>
            <a:endParaRPr kumimoji="0" lang="en-US"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endParaRPr>
          </a:p>
        </p:txBody>
      </p:sp>
      <p:sp>
        <p:nvSpPr>
          <p:cNvPr id="353286" name="Rectangular Callout 1"/>
          <p:cNvSpPr>
            <a:spLocks noChangeArrowheads="1"/>
          </p:cNvSpPr>
          <p:nvPr/>
        </p:nvSpPr>
        <p:spPr bwMode="auto">
          <a:xfrm>
            <a:off x="0" y="115888"/>
            <a:ext cx="8101013" cy="576262"/>
          </a:xfrm>
          <a:prstGeom prst="wedgeRectCallout">
            <a:avLst>
              <a:gd name="adj1" fmla="val 53032"/>
              <a:gd name="adj2" fmla="val 40454"/>
            </a:avLst>
          </a:prstGeom>
          <a:solidFill>
            <a:schemeClr val="bg1"/>
          </a:solidFill>
          <a:ln w="9525">
            <a:solidFill>
              <a:schemeClr val="tx1"/>
            </a:solidFill>
            <a:round/>
            <a:headEnd/>
            <a:tailEnd/>
          </a:ln>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مخزون أسئلة المواهب الروحية (الصفحات 60-61) </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49155"/>
                                        </p:tgtEl>
                                        <p:attrNameLst>
                                          <p:attrName>style.visibility</p:attrName>
                                        </p:attrNameLst>
                                      </p:cBhvr>
                                      <p:to>
                                        <p:strVal val="visible"/>
                                      </p:to>
                                    </p:set>
                                    <p:anim calcmode="lin" valueType="num">
                                      <p:cBhvr>
                                        <p:cTn id="7" dur="500" fill="hold"/>
                                        <p:tgtEl>
                                          <p:spTgt spid="49155"/>
                                        </p:tgtEl>
                                        <p:attrNameLst>
                                          <p:attrName>ppt_w</p:attrName>
                                        </p:attrNameLst>
                                      </p:cBhvr>
                                      <p:tavLst>
                                        <p:tav tm="0">
                                          <p:val>
                                            <p:fltVal val="0"/>
                                          </p:val>
                                        </p:tav>
                                        <p:tav tm="100000">
                                          <p:val>
                                            <p:strVal val="#ppt_w"/>
                                          </p:val>
                                        </p:tav>
                                      </p:tavLst>
                                    </p:anim>
                                    <p:anim calcmode="lin" valueType="num">
                                      <p:cBhvr>
                                        <p:cTn id="8" dur="500" fill="hold"/>
                                        <p:tgtEl>
                                          <p:spTgt spid="49155"/>
                                        </p:tgtEl>
                                        <p:attrNameLst>
                                          <p:attrName>ppt_h</p:attrName>
                                        </p:attrNameLst>
                                      </p:cBhvr>
                                      <p:tavLst>
                                        <p:tav tm="0">
                                          <p:val>
                                            <p:fltVal val="0"/>
                                          </p:val>
                                        </p:tav>
                                        <p:tav tm="100000">
                                          <p:val>
                                            <p:strVal val="#ppt_h"/>
                                          </p:val>
                                        </p:tav>
                                      </p:tavLst>
                                    </p:anim>
                                    <p:anim calcmode="lin" valueType="num">
                                      <p:cBhvr>
                                        <p:cTn id="9" dur="500" fill="hold"/>
                                        <p:tgtEl>
                                          <p:spTgt spid="49155"/>
                                        </p:tgtEl>
                                        <p:attrNameLst>
                                          <p:attrName>style.rotation</p:attrName>
                                        </p:attrNameLst>
                                      </p:cBhvr>
                                      <p:tavLst>
                                        <p:tav tm="0">
                                          <p:val>
                                            <p:fltVal val="360"/>
                                          </p:val>
                                        </p:tav>
                                        <p:tav tm="100000">
                                          <p:val>
                                            <p:fltVal val="0"/>
                                          </p:val>
                                        </p:tav>
                                      </p:tavLst>
                                    </p:anim>
                                    <p:animEffect transition="in" filter="fade">
                                      <p:cBhvr>
                                        <p:cTn id="10" dur="500"/>
                                        <p:tgtEl>
                                          <p:spTgt spid="491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5"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5329" name="Title 1"/>
          <p:cNvSpPr>
            <a:spLocks noGrp="1"/>
          </p:cNvSpPr>
          <p:nvPr>
            <p:ph type="title"/>
          </p:nvPr>
        </p:nvSpPr>
        <p:spPr>
          <a:xfrm>
            <a:off x="0" y="0"/>
            <a:ext cx="9144000" cy="1268413"/>
          </a:xfrm>
          <a:solidFill>
            <a:srgbClr val="0000FF"/>
          </a:solidFill>
        </p:spPr>
        <p:txBody>
          <a:bodyPr/>
          <a:lstStyle/>
          <a:p>
            <a:r>
              <a:rPr lang="ar-JO" sz="4000" b="1" dirty="0">
                <a:solidFill>
                  <a:srgbClr val="FFFFFF"/>
                </a:solidFill>
                <a:latin typeface="Arial" panose="020B0604020202020204" pitchFamily="34" charset="0"/>
                <a:ea typeface="ＭＳ Ｐゴシック" charset="0"/>
                <a:cs typeface="Arial" panose="020B0604020202020204" pitchFamily="34" charset="0"/>
              </a:rPr>
              <a:t>اخدموا بحسب إيمانكم                                   (رو 12: 3)</a:t>
            </a:r>
            <a:endParaRPr lang="en-US" sz="40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55330" name="Title 1"/>
          <p:cNvSpPr txBox="1">
            <a:spLocks/>
          </p:cNvSpPr>
          <p:nvPr/>
        </p:nvSpPr>
        <p:spPr bwMode="auto">
          <a:xfrm>
            <a:off x="179388" y="1341438"/>
            <a:ext cx="8137525" cy="5183187"/>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3فَإِنِّي أَقُولُ بِالنِّعْمَةِ الْمُعْطَاةِ لِي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لِكُلِّ مَنْ هُوَ بَيْنَكُمْ: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أَنْ لاَ يَرْتَئِيَ فَوْقَ مَا يَنْبَغِي أَنْ يَرْتَئِيَ،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2D2DB9"/>
                </a:solidFill>
                <a:effectLst/>
                <a:uLnTx/>
                <a:uFillTx/>
                <a:latin typeface="Arial" panose="020B0604020202020204" pitchFamily="34" charset="0"/>
                <a:ea typeface="ＭＳ Ｐゴシック" charset="0"/>
                <a:cs typeface="Arial" panose="020B0604020202020204" pitchFamily="34" charset="0"/>
              </a:rPr>
              <a:t>بَلْ يَرْتَئِيَ إِلَى التَّعَقُّلِ،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2D2DB9"/>
                </a:solidFill>
                <a:effectLst/>
                <a:uLnTx/>
                <a:uFillTx/>
                <a:latin typeface="Arial" panose="020B0604020202020204" pitchFamily="34" charset="0"/>
                <a:ea typeface="ＭＳ Ｐゴシック" charset="0"/>
                <a:cs typeface="Arial" panose="020B0604020202020204" pitchFamily="34" charset="0"/>
              </a:rPr>
              <a:t>كَمَا قَسَمَ اللهُ لِكُلِّ وَاحِدٍ مِقْدَارًا مِنَ الإِيمَانِ</a:t>
            </a:r>
            <a:r>
              <a:rPr kumimoji="0" lang="ar-JO" sz="3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sz="3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4" name="Rectangle 2"/>
          <p:cNvSpPr>
            <a:spLocks noGrp="1" noChangeArrowheads="1"/>
          </p:cNvSpPr>
          <p:nvPr>
            <p:ph type="title" idx="4294967295"/>
          </p:nvPr>
        </p:nvSpPr>
        <p:spPr>
          <a:xfrm>
            <a:off x="228600" y="228600"/>
            <a:ext cx="8458200" cy="1143000"/>
          </a:xfrm>
          <a:effectLst>
            <a:outerShdw blurRad="63500" dist="35921" dir="2700000" algn="ctr" rotWithShape="0">
              <a:srgbClr val="000000">
                <a:alpha val="74998"/>
              </a:srgbClr>
            </a:outerShdw>
          </a:effectLst>
        </p:spPr>
        <p:txBody>
          <a:bodyPr/>
          <a:lstStyle/>
          <a:p>
            <a:pPr algn="ctr" rtl="1">
              <a:defRPr/>
            </a:pPr>
            <a:r>
              <a:rPr lang="ar-JO" b="1" dirty="0">
                <a:solidFill>
                  <a:schemeClr val="tx1"/>
                </a:solidFill>
                <a:effectLst>
                  <a:glow rad="101600">
                    <a:schemeClr val="bg2">
                      <a:alpha val="75000"/>
                    </a:schemeClr>
                  </a:glow>
                </a:effectLst>
                <a:latin typeface="Arial"/>
                <a:cs typeface="Arial"/>
              </a:rPr>
              <a:t>أفسس 4: 11-12 </a:t>
            </a:r>
            <a:r>
              <a:rPr lang="en-US" sz="2800" b="1" dirty="0">
                <a:solidFill>
                  <a:schemeClr val="tx1"/>
                </a:solidFill>
                <a:effectLst>
                  <a:glow rad="101600">
                    <a:schemeClr val="bg2">
                      <a:alpha val="75000"/>
                    </a:schemeClr>
                  </a:glow>
                </a:effectLst>
                <a:latin typeface="Arial"/>
                <a:cs typeface="Arial"/>
              </a:rPr>
              <a:t>(NIV)</a:t>
            </a:r>
            <a:endParaRPr lang="en-US" b="1" dirty="0">
              <a:solidFill>
                <a:schemeClr val="tx1"/>
              </a:solidFill>
              <a:effectLst>
                <a:glow rad="101600">
                  <a:schemeClr val="bg2">
                    <a:alpha val="75000"/>
                  </a:schemeClr>
                </a:glow>
              </a:effectLst>
              <a:latin typeface="Arial"/>
              <a:cs typeface="Arial"/>
            </a:endParaRPr>
          </a:p>
        </p:txBody>
      </p:sp>
      <p:sp>
        <p:nvSpPr>
          <p:cNvPr id="243715" name="Text Box 3"/>
          <p:cNvSpPr txBox="1">
            <a:spLocks noChangeArrowheads="1"/>
          </p:cNvSpPr>
          <p:nvPr/>
        </p:nvSpPr>
        <p:spPr bwMode="auto">
          <a:xfrm>
            <a:off x="8172400" y="1420813"/>
            <a:ext cx="971600" cy="954107"/>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ع11</a:t>
            </a:r>
            <a:br>
              <a:rPr kumimoji="0" 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NIV</a:t>
            </a:r>
            <a:endParaRPr kumimoji="0" lang="en-US" sz="1400" b="0"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243716" name="Text Box 4"/>
          <p:cNvSpPr txBox="1">
            <a:spLocks noChangeArrowheads="1"/>
          </p:cNvSpPr>
          <p:nvPr/>
        </p:nvSpPr>
        <p:spPr bwMode="auto">
          <a:xfrm>
            <a:off x="0" y="1420813"/>
            <a:ext cx="8172400" cy="2246769"/>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128"/>
                <a:cs typeface="Arial"/>
              </a:rPr>
              <a:t>إنه هو من أعطى</a:t>
            </a:r>
            <a:endParaRPr kumimoji="0" 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128"/>
              <a:cs typeface="Arial"/>
            </a:endParaRPr>
          </a:p>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128"/>
                <a:cs typeface="Arial"/>
              </a:rPr>
              <a:t>    للبعض أن يكونوا رسلاً</a:t>
            </a:r>
            <a:endParaRPr kumimoji="0" 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128"/>
              <a:cs typeface="Arial"/>
            </a:endParaRPr>
          </a:p>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128"/>
                <a:cs typeface="Arial"/>
              </a:rPr>
              <a:t>    والبعض أن يكونوا أنبياء</a:t>
            </a:r>
            <a:br>
              <a:rPr kumimoji="0" 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128"/>
                <a:cs typeface="Arial"/>
              </a:rPr>
            </a:br>
            <a:r>
              <a:rPr kumimoji="0" 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128"/>
                <a:cs typeface="Arial"/>
              </a:rPr>
              <a:t>	</a:t>
            </a:r>
            <a:r>
              <a:rPr kumimoji="0" lang="ar-JO"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128"/>
                <a:cs typeface="Arial"/>
              </a:rPr>
              <a:t>    والبعض أن يكونوا مبشرين</a:t>
            </a:r>
            <a:endParaRPr kumimoji="0" lang="en-US" sz="1400" b="0"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128"/>
              <a:cs typeface="Arial"/>
            </a:endParaRPr>
          </a:p>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en-US" sz="1400" b="0"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128"/>
                <a:cs typeface="Arial"/>
              </a:rPr>
              <a:t>	</a:t>
            </a:r>
            <a:r>
              <a:rPr kumimoji="0" lang="ar-JO" sz="1400" b="0"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128"/>
                <a:cs typeface="Arial"/>
              </a:rPr>
              <a:t>        </a:t>
            </a:r>
            <a:r>
              <a:rPr kumimoji="0" lang="ar-JO"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128"/>
                <a:cs typeface="Arial"/>
              </a:rPr>
              <a:t>والبعض أن يكونوا رعاة ومعلمين</a:t>
            </a:r>
            <a:endParaRPr kumimoji="0" 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128"/>
              <a:cs typeface="Arial"/>
            </a:endParaRPr>
          </a:p>
        </p:txBody>
      </p:sp>
      <p:sp>
        <p:nvSpPr>
          <p:cNvPr id="243717" name="Text Box 5"/>
          <p:cNvSpPr txBox="1">
            <a:spLocks noChangeArrowheads="1"/>
          </p:cNvSpPr>
          <p:nvPr/>
        </p:nvSpPr>
        <p:spPr bwMode="auto">
          <a:xfrm>
            <a:off x="8172400" y="4038600"/>
            <a:ext cx="971600" cy="954107"/>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ع12</a:t>
            </a:r>
            <a:br>
              <a:rPr kumimoji="0" 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NIV</a:t>
            </a:r>
            <a:endParaRPr kumimoji="0" lang="en-US" sz="1400" b="0"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243718" name="Text Box 6"/>
          <p:cNvSpPr txBox="1">
            <a:spLocks noChangeArrowheads="1"/>
          </p:cNvSpPr>
          <p:nvPr/>
        </p:nvSpPr>
        <p:spPr bwMode="auto">
          <a:xfrm>
            <a:off x="0" y="4038600"/>
            <a:ext cx="8100392" cy="1384995"/>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128"/>
                <a:cs typeface="Arial"/>
              </a:rPr>
              <a:t>لإعداد شعب الله</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128"/>
                <a:cs typeface="Arial"/>
              </a:rPr>
              <a:t>لأعمال الخدمة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128"/>
                <a:cs typeface="Arial"/>
              </a:rPr>
              <a:t>حتى يبنى جسد المسيح</a:t>
            </a:r>
            <a:endParaRPr kumimoji="0" 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128"/>
              <a:cs typeface="Arial"/>
            </a:endParaRPr>
          </a:p>
        </p:txBody>
      </p:sp>
      <p:sp>
        <p:nvSpPr>
          <p:cNvPr id="243719" name="Text Box 7"/>
          <p:cNvSpPr txBox="1">
            <a:spLocks noChangeArrowheads="1"/>
          </p:cNvSpPr>
          <p:nvPr/>
        </p:nvSpPr>
        <p:spPr bwMode="auto">
          <a:xfrm>
            <a:off x="0" y="5957888"/>
            <a:ext cx="9144000" cy="519112"/>
          </a:xfrm>
          <a:prstGeom prst="rect">
            <a:avLst/>
          </a:prstGeom>
          <a:solidFill>
            <a:srgbClr val="800080"/>
          </a:solid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أعطى الله </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الرجال الموهوبين لتدريب الآخرين </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على عمل الخدمة</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3" presetClass="entr" presetSubtype="0" fill="hold" grpId="0" nodeType="clickEffect">
                                  <p:stCondLst>
                                    <p:cond delay="0"/>
                                  </p:stCondLst>
                                  <p:childTnLst>
                                    <p:set>
                                      <p:cBhvr>
                                        <p:cTn id="6" dur="1" fill="hold">
                                          <p:stCondLst>
                                            <p:cond delay="0"/>
                                          </p:stCondLst>
                                        </p:cTn>
                                        <p:tgtEl>
                                          <p:spTgt spid="243719"/>
                                        </p:tgtEl>
                                        <p:attrNameLst>
                                          <p:attrName>style.visibility</p:attrName>
                                        </p:attrNameLst>
                                      </p:cBhvr>
                                      <p:to>
                                        <p:strVal val="visible"/>
                                      </p:to>
                                    </p:set>
                                    <p:animEffect transition="in" filter="fade">
                                      <p:cBhvr>
                                        <p:cTn id="7" dur="100"/>
                                        <p:tgtEl>
                                          <p:spTgt spid="243719"/>
                                        </p:tgtEl>
                                      </p:cBhvr>
                                    </p:animEffect>
                                    <p:anim calcmode="lin" valueType="num">
                                      <p:cBhvr>
                                        <p:cTn id="8" dur="400" fill="hold"/>
                                        <p:tgtEl>
                                          <p:spTgt spid="243719"/>
                                        </p:tgtEl>
                                        <p:attrNameLst>
                                          <p:attrName>ppt_x</p:attrName>
                                        </p:attrNameLst>
                                      </p:cBhvr>
                                      <p:tavLst>
                                        <p:tav tm="0">
                                          <p:val>
                                            <p:strVal val="#ppt_x"/>
                                          </p:val>
                                        </p:tav>
                                        <p:tav tm="100000">
                                          <p:val>
                                            <p:strVal val="#ppt_x"/>
                                          </p:val>
                                        </p:tav>
                                      </p:tavLst>
                                    </p:anim>
                                    <p:anim calcmode="lin" valueType="num">
                                      <p:cBhvr>
                                        <p:cTn id="9" dur="400" fill="hold"/>
                                        <p:tgtEl>
                                          <p:spTgt spid="243719"/>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243719"/>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243719"/>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3719"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2497" name="Picture 2" descr="1chronicles16_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2498" name="Rectangle 3"/>
          <p:cNvSpPr>
            <a:spLocks noGrp="1" noChangeArrowheads="1"/>
          </p:cNvSpPr>
          <p:nvPr>
            <p:ph type="title" idx="4294967295"/>
          </p:nvPr>
        </p:nvSpPr>
        <p:spPr>
          <a:xfrm>
            <a:off x="0" y="457200"/>
            <a:ext cx="8174632" cy="1600200"/>
          </a:xfrm>
        </p:spPr>
        <p:txBody>
          <a:bodyPr/>
          <a:lstStyle/>
          <a:p>
            <a:pPr algn="r" eaLnBrk="1" hangingPunct="1"/>
            <a:r>
              <a:rPr lang="ar-JO" sz="6000" dirty="0">
                <a:solidFill>
                  <a:schemeClr val="tx2"/>
                </a:solidFill>
                <a:latin typeface="Arial" panose="020B0604020202020204" pitchFamily="34" charset="0"/>
                <a:cs typeface="Arial" panose="020B0604020202020204" pitchFamily="34" charset="0"/>
              </a:rPr>
              <a:t>1. </a:t>
            </a:r>
            <a:r>
              <a:rPr lang="ar-JO" sz="6000" dirty="0">
                <a:solidFill>
                  <a:srgbClr val="0070C0"/>
                </a:solidFill>
                <a:latin typeface="Arial" panose="020B0604020202020204" pitchFamily="34" charset="0"/>
                <a:cs typeface="Arial" panose="020B0604020202020204" pitchFamily="34" charset="0"/>
              </a:rPr>
              <a:t>يصل</a:t>
            </a:r>
            <a:r>
              <a:rPr lang="ar-JO" sz="6000" dirty="0">
                <a:solidFill>
                  <a:schemeClr val="tx2"/>
                </a:solidFill>
                <a:latin typeface="Arial" panose="020B0604020202020204" pitchFamily="34" charset="0"/>
                <a:cs typeface="Arial" panose="020B0604020202020204" pitchFamily="34" charset="0"/>
              </a:rPr>
              <a:t> المبشرون الناس لربحهم للمسيح</a:t>
            </a:r>
            <a:endParaRPr lang="en-US" sz="2800" dirty="0">
              <a:latin typeface="Arial" panose="020B0604020202020204" pitchFamily="34" charset="0"/>
              <a:cs typeface="Arial" panose="020B0604020202020204" pitchFamily="34" charset="0"/>
            </a:endParaRPr>
          </a:p>
        </p:txBody>
      </p:sp>
      <p:sp>
        <p:nvSpPr>
          <p:cNvPr id="219140" name="Text Box 4"/>
          <p:cNvSpPr txBox="1">
            <a:spLocks noChangeArrowheads="1"/>
          </p:cNvSpPr>
          <p:nvPr/>
        </p:nvSpPr>
        <p:spPr bwMode="auto">
          <a:xfrm>
            <a:off x="8305800" y="76200"/>
            <a:ext cx="762000" cy="457200"/>
          </a:xfrm>
          <a:prstGeom prst="rect">
            <a:avLst/>
          </a:prstGeom>
          <a:noFill/>
          <a:ln w="9525">
            <a:noFill/>
            <a:miter lim="800000"/>
            <a:headEnd/>
            <a:tailEnd/>
          </a:ln>
          <a:effectLst>
            <a:outerShdw blurRad="63500" dist="38099" dir="2700000" algn="ctr" rotWithShape="0">
              <a:schemeClr val="tx2">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50</a:t>
            </a:r>
            <a:endParaRPr kumimoji="0" lang="en-US" sz="24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 name="Text Box 4"/>
          <p:cNvSpPr txBox="1">
            <a:spLocks noChangeArrowheads="1"/>
          </p:cNvSpPr>
          <p:nvPr/>
        </p:nvSpPr>
        <p:spPr bwMode="auto">
          <a:xfrm>
            <a:off x="8244408" y="548680"/>
            <a:ext cx="829816" cy="1200328"/>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س2</a:t>
            </a:r>
            <a:endParaRPr kumimoji="0" lang="en-US" sz="2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س11</a:t>
            </a:r>
            <a:endParaRPr kumimoji="0" lang="en-US" sz="2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س20</a:t>
            </a:r>
            <a:endParaRPr kumimoji="0" lang="en-US" sz="2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4545" name="Picture 2" descr="billyGrahamPreaching_prin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9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1187" name="Rectangle 3"/>
          <p:cNvSpPr>
            <a:spLocks noGrp="1" noChangeArrowheads="1"/>
          </p:cNvSpPr>
          <p:nvPr>
            <p:ph type="title"/>
          </p:nvPr>
        </p:nvSpPr>
        <p:spPr>
          <a:xfrm>
            <a:off x="228600" y="304800"/>
            <a:ext cx="8915400" cy="927100"/>
          </a:xfrm>
          <a:effectLst>
            <a:outerShdw blurRad="63500" dist="35921" dir="2700000" algn="ctr" rotWithShape="0">
              <a:schemeClr val="tx2">
                <a:alpha val="74998"/>
              </a:schemeClr>
            </a:outerShdw>
          </a:effectLst>
        </p:spPr>
        <p:txBody>
          <a:bodyPr/>
          <a:lstStyle/>
          <a:p>
            <a:pPr algn="ctr">
              <a:defRPr/>
            </a:pPr>
            <a:r>
              <a:rPr lang="ar-JO" sz="5000" dirty="0">
                <a:solidFill>
                  <a:srgbClr val="FFFFFF"/>
                </a:solidFill>
                <a:latin typeface="Arial" panose="020B0604020202020204" pitchFamily="34" charset="0"/>
                <a:cs typeface="Arial" panose="020B0604020202020204" pitchFamily="34" charset="0"/>
              </a:rPr>
              <a:t>المبشرون</a:t>
            </a:r>
            <a:endParaRPr lang="en-US" sz="4200" dirty="0">
              <a:solidFill>
                <a:srgbClr val="FFFFFF"/>
              </a:solidFill>
              <a:latin typeface="Arial" panose="020B0604020202020204" pitchFamily="34" charset="0"/>
              <a:cs typeface="Arial" panose="020B0604020202020204" pitchFamily="34" charset="0"/>
            </a:endParaRPr>
          </a:p>
        </p:txBody>
      </p:sp>
      <p:sp>
        <p:nvSpPr>
          <p:cNvPr id="221188" name="Rectangle 4"/>
          <p:cNvSpPr>
            <a:spLocks noGrp="1" noChangeArrowheads="1"/>
          </p:cNvSpPr>
          <p:nvPr>
            <p:ph type="body" idx="1"/>
          </p:nvPr>
        </p:nvSpPr>
        <p:spPr>
          <a:xfrm>
            <a:off x="457200" y="1600200"/>
            <a:ext cx="4267200" cy="2819400"/>
          </a:xfrm>
          <a:effectLst>
            <a:outerShdw blurRad="63500" dist="35921" dir="2700000" algn="ctr" rotWithShape="0">
              <a:schemeClr val="tx2">
                <a:alpha val="74998"/>
              </a:schemeClr>
            </a:outerShdw>
          </a:effectLst>
        </p:spPr>
        <p:txBody>
          <a:bodyPr/>
          <a:lstStyle/>
          <a:p>
            <a:pPr algn="r" rtl="1">
              <a:defRPr/>
            </a:pPr>
            <a:r>
              <a:rPr lang="ar-JO" sz="4400" b="1" dirty="0">
                <a:solidFill>
                  <a:srgbClr val="FFFFFF"/>
                </a:solidFill>
                <a:latin typeface="Arial" panose="020B0604020202020204" pitchFamily="34" charset="0"/>
                <a:ea typeface="+mn-ea"/>
                <a:cs typeface="Arial" panose="020B0604020202020204" pitchFamily="34" charset="0"/>
              </a:rPr>
              <a:t>هل بيلي غراهام   هو المقياس؟</a:t>
            </a:r>
            <a:endParaRPr lang="en-US" sz="4400" b="1" dirty="0">
              <a:solidFill>
                <a:srgbClr val="FFFFFF"/>
              </a:solidFill>
              <a:latin typeface="Arial" panose="020B0604020202020204" pitchFamily="34" charset="0"/>
              <a:ea typeface="+mn-ea"/>
              <a:cs typeface="Arial" panose="020B0604020202020204" pitchFamily="34" charset="0"/>
            </a:endParaRPr>
          </a:p>
        </p:txBody>
      </p:sp>
      <p:sp>
        <p:nvSpPr>
          <p:cNvPr id="5" name="Text Box 4"/>
          <p:cNvSpPr txBox="1">
            <a:spLocks noChangeArrowheads="1"/>
          </p:cNvSpPr>
          <p:nvPr/>
        </p:nvSpPr>
        <p:spPr bwMode="auto">
          <a:xfrm>
            <a:off x="8244408" y="548680"/>
            <a:ext cx="829816" cy="461665"/>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س29</a:t>
            </a:r>
            <a:endParaRPr kumimoji="0" lang="en-US"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221188">
                                            <p:txEl>
                                              <p:pRg st="0" end="0"/>
                                            </p:txEl>
                                          </p:spTgt>
                                        </p:tgtEl>
                                        <p:attrNameLst>
                                          <p:attrName>style.visibility</p:attrName>
                                        </p:attrNameLst>
                                      </p:cBhvr>
                                      <p:to>
                                        <p:strVal val="visible"/>
                                      </p:to>
                                    </p:set>
                                    <p:animEffect transition="in" filter="checkerboard(across)">
                                      <p:cBhvr>
                                        <p:cTn id="7" dur="500"/>
                                        <p:tgtEl>
                                          <p:spTgt spid="22118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188" grpId="0" build="p"/>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6593" name="Rectangle 2" descr="Fish fossil"/>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66594" name="Rectangle 3"/>
          <p:cNvSpPr>
            <a:spLocks noGrp="1" noChangeArrowheads="1"/>
          </p:cNvSpPr>
          <p:nvPr>
            <p:ph type="title"/>
          </p:nvPr>
        </p:nvSpPr>
        <p:spPr>
          <a:xfrm>
            <a:off x="304800" y="228600"/>
            <a:ext cx="7894638" cy="1676400"/>
          </a:xfrm>
          <a:solidFill>
            <a:srgbClr val="FFFFFF"/>
          </a:solidFill>
        </p:spPr>
        <p:txBody>
          <a:bodyPr/>
          <a:lstStyle/>
          <a:p>
            <a:pPr algn="r"/>
            <a:r>
              <a:rPr lang="ar-JO" sz="4000" dirty="0">
                <a:solidFill>
                  <a:schemeClr val="tx1"/>
                </a:solidFill>
                <a:latin typeface="Arial" panose="020B0604020202020204" pitchFamily="34" charset="0"/>
                <a:cs typeface="Arial" panose="020B0604020202020204" pitchFamily="34" charset="0"/>
              </a:rPr>
              <a:t>2. يعد المبشرون الكنيسة للوصول للضالين (أف 4: 11</a:t>
            </a:r>
            <a:endParaRPr lang="en-US" sz="3200" dirty="0">
              <a:solidFill>
                <a:srgbClr val="FFFFFF"/>
              </a:solidFill>
              <a:latin typeface="Arial" panose="020B0604020202020204" pitchFamily="34" charset="0"/>
              <a:cs typeface="Arial" panose="020B0604020202020204" pitchFamily="34" charset="0"/>
            </a:endParaRPr>
          </a:p>
        </p:txBody>
      </p:sp>
      <p:pic>
        <p:nvPicPr>
          <p:cNvPr id="225284" name="Picture 4" descr="Dave Newsletters"/>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334000" y="1752600"/>
            <a:ext cx="2865438" cy="3733800"/>
          </a:xfrm>
          <a:prstGeom prst="rect">
            <a:avLst/>
          </a:prstGeom>
          <a:noFill/>
          <a:ln w="38100">
            <a:solidFill>
              <a:schemeClr val="tx1"/>
            </a:solidFill>
            <a:miter lim="800000"/>
            <a:headEnd/>
            <a:tailEnd/>
          </a:ln>
          <a:extLst>
            <a:ext uri="{909E8E84-426E-40dd-AFC4-6F175D3DCCD1}">
              <a14:hiddenFill xmlns:a14="http://schemas.microsoft.com/office/drawing/2010/main" xmlns="">
                <a:solidFill>
                  <a:srgbClr val="FFFFFF"/>
                </a:solidFill>
              </a14:hiddenFill>
            </a:ext>
          </a:extLst>
        </p:spPr>
      </p:pic>
      <p:sp>
        <p:nvSpPr>
          <p:cNvPr id="225285" name="Rectangle 5"/>
          <p:cNvSpPr>
            <a:spLocks noChangeArrowheads="1"/>
          </p:cNvSpPr>
          <p:nvPr/>
        </p:nvSpPr>
        <p:spPr bwMode="auto">
          <a:xfrm>
            <a:off x="1219200" y="4495800"/>
            <a:ext cx="4114800" cy="2362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r" defTabSz="914400" rtl="0" eaLnBrk="0" fontAlgn="base" latinLnBrk="0" hangingPunct="0">
              <a:lnSpc>
                <a:spcPct val="90000"/>
              </a:lnSpc>
              <a:spcBef>
                <a:spcPct val="20000"/>
              </a:spcBef>
              <a:spcAft>
                <a:spcPct val="0"/>
              </a:spcAft>
              <a:buClrTx/>
              <a:buSzTx/>
              <a:buFontTx/>
              <a:buNone/>
              <a:tabLst/>
              <a:defRPr/>
            </a:pPr>
            <a:r>
              <a:rPr kumimoji="0" lang="ar-JO" sz="3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د. ديف غايسلر</a:t>
            </a:r>
            <a:br>
              <a:rPr kumimoji="0" lang="en-US" sz="3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sz="3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الرئيس</a:t>
            </a:r>
            <a:br>
              <a:rPr kumimoji="0" lang="en-US" sz="3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sz="3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خدمات الوداعة والحق</a:t>
            </a:r>
            <a:br>
              <a:rPr kumimoji="0" lang="en-US" sz="3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endParaRPr kumimoji="0" lang="en-US" sz="3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 name="Text Box 4"/>
          <p:cNvSpPr txBox="1">
            <a:spLocks noChangeArrowheads="1"/>
          </p:cNvSpPr>
          <p:nvPr/>
        </p:nvSpPr>
        <p:spPr bwMode="auto">
          <a:xfrm>
            <a:off x="8244408" y="548680"/>
            <a:ext cx="829816" cy="1200328"/>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س38</a:t>
            </a:r>
            <a:endParaRPr kumimoji="0" lang="en-US"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س47</a:t>
            </a:r>
            <a:endParaRPr kumimoji="0" lang="en-US"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س56</a:t>
            </a:r>
            <a:endParaRPr kumimoji="0" lang="en-US"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25284"/>
                                        </p:tgtEl>
                                        <p:attrNameLst>
                                          <p:attrName>style.visibility</p:attrName>
                                        </p:attrNameLst>
                                      </p:cBhvr>
                                      <p:to>
                                        <p:strVal val="visible"/>
                                      </p:to>
                                    </p:set>
                                    <p:animEffect transition="in" filter="dissolve">
                                      <p:cBhvr>
                                        <p:cTn id="7" dur="500"/>
                                        <p:tgtEl>
                                          <p:spTgt spid="225284"/>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225285">
                                            <p:txEl>
                                              <p:pRg st="0" end="0"/>
                                            </p:txEl>
                                          </p:spTgt>
                                        </p:tgtEl>
                                        <p:attrNameLst>
                                          <p:attrName>style.visibility</p:attrName>
                                        </p:attrNameLst>
                                      </p:cBhvr>
                                      <p:to>
                                        <p:strVal val="visible"/>
                                      </p:to>
                                    </p:set>
                                    <p:animEffect transition="in" filter="dissolve">
                                      <p:cBhvr>
                                        <p:cTn id="11" dur="500"/>
                                        <p:tgtEl>
                                          <p:spTgt spid="22528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285" grpId="0" build="p" autoUpdateAnimBg="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5585" name="Picture 2" descr="EvangelismTraining"/>
          <p:cNvPicPr>
            <a:picLocks noChangeAspect="1" noChangeArrowheads="1"/>
          </p:cNvPicPr>
          <p:nvPr/>
        </p:nvPicPr>
        <p:blipFill>
          <a:blip r:embed="rId3" cstate="screen">
            <a:extLst>
              <a:ext uri="{28A0092B-C50C-407E-A947-70E740481C1C}">
                <a14:useLocalDpi xmlns:a14="http://schemas.microsoft.com/office/drawing/2010/main"/>
              </a:ext>
            </a:extLst>
          </a:blip>
          <a:srcRect l="12257" t="6487" r="12259" b="51711"/>
          <a:stretch>
            <a:fillRect/>
          </a:stretch>
        </p:blipFill>
        <p:spPr bwMode="auto">
          <a:xfrm>
            <a:off x="0" y="-228600"/>
            <a:ext cx="9144000" cy="7162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35586" name="Rectangle 3"/>
          <p:cNvSpPr>
            <a:spLocks noGrp="1" noChangeArrowheads="1"/>
          </p:cNvSpPr>
          <p:nvPr>
            <p:ph type="title" idx="4294967295"/>
          </p:nvPr>
        </p:nvSpPr>
        <p:spPr>
          <a:xfrm>
            <a:off x="685800" y="-114300"/>
            <a:ext cx="7772400" cy="876300"/>
          </a:xfrm>
          <a:solidFill>
            <a:srgbClr val="000000"/>
          </a:solidFill>
        </p:spPr>
        <p:txBody>
          <a:bodyPr/>
          <a:lstStyle/>
          <a:p>
            <a:pPr eaLnBrk="1" hangingPunct="1"/>
            <a:r>
              <a:rPr lang="ar-JO" dirty="0">
                <a:latin typeface="Arial" panose="020B0604020202020204" pitchFamily="34" charset="0"/>
                <a:cs typeface="Arial" panose="020B0604020202020204" pitchFamily="34" charset="0"/>
              </a:rPr>
              <a:t>الكثيرون يخافون الكرازة</a:t>
            </a:r>
            <a:endParaRPr lang="en-US" dirty="0">
              <a:latin typeface="Arial" panose="020B0604020202020204" pitchFamily="34" charset="0"/>
              <a:cs typeface="Arial" panose="020B0604020202020204" pitchFamily="34" charset="0"/>
            </a:endParaRPr>
          </a:p>
        </p:txBody>
      </p:sp>
      <p:sp>
        <p:nvSpPr>
          <p:cNvPr id="835587" name="Text Box 8"/>
          <p:cNvSpPr txBox="1">
            <a:spLocks noChangeArrowheads="1"/>
          </p:cNvSpPr>
          <p:nvPr/>
        </p:nvSpPr>
        <p:spPr bwMode="auto">
          <a:xfrm>
            <a:off x="34925" y="4854059"/>
            <a:ext cx="8569325" cy="203132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3000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عندما كنت طفلاً ، كنت أصعد إلى شرفة أحد الأشخاص، وأقرع جرس الباب وأركض مثل الدواجن. ما زلت أفعل ذلك إلا أن كنيستنا تسميه الآن تدريب الوصول .</a:t>
            </a:r>
            <a:endParaRPr kumimoji="0" lang="en-US" sz="5400" b="1" i="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689" name="Rectangle 2"/>
          <p:cNvSpPr>
            <a:spLocks noGrp="1" noChangeArrowheads="1"/>
          </p:cNvSpPr>
          <p:nvPr>
            <p:ph type="title" idx="4294967295"/>
          </p:nvPr>
        </p:nvSpPr>
        <p:spPr/>
        <p:txBody>
          <a:bodyPr/>
          <a:lstStyle/>
          <a:p>
            <a:pPr eaLnBrk="1" hangingPunct="1"/>
            <a:r>
              <a:rPr lang="ar-JO" sz="6600" dirty="0">
                <a:latin typeface="Arial" panose="020B0604020202020204" pitchFamily="34" charset="0"/>
                <a:cs typeface="Arial" panose="020B0604020202020204" pitchFamily="34" charset="0"/>
              </a:rPr>
              <a:t>الرعاة-المعلمين</a:t>
            </a:r>
            <a:endParaRPr lang="en-US" dirty="0">
              <a:latin typeface="Arial" panose="020B0604020202020204" pitchFamily="34" charset="0"/>
              <a:cs typeface="Arial" panose="020B0604020202020204" pitchFamily="34" charset="0"/>
            </a:endParaRPr>
          </a:p>
        </p:txBody>
      </p:sp>
      <p:pic>
        <p:nvPicPr>
          <p:cNvPr id="370690" name="Picture 3" descr="stanley_toussain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371600" y="2057400"/>
            <a:ext cx="2160588" cy="287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70691" name="Picture 4" descr="pastorderek_small"/>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800600" y="2019300"/>
            <a:ext cx="2613025"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9381" name="Text Box 5"/>
          <p:cNvSpPr txBox="1">
            <a:spLocks noChangeArrowheads="1"/>
          </p:cNvSpPr>
          <p:nvPr/>
        </p:nvSpPr>
        <p:spPr bwMode="auto">
          <a:xfrm>
            <a:off x="8377238" y="0"/>
            <a:ext cx="762000" cy="457200"/>
          </a:xfrm>
          <a:prstGeom prst="rect">
            <a:avLst/>
          </a:prstGeom>
          <a:noFill/>
          <a:ln w="9525">
            <a:noFill/>
            <a:miter lim="800000"/>
            <a:headEnd/>
            <a:tailEnd/>
          </a:ln>
          <a:effectLst>
            <a:outerShdw blurRad="63500" dist="38099" dir="2700000" algn="ctr" rotWithShape="0">
              <a:schemeClr val="tx2">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24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52</a:t>
            </a:r>
            <a:endParaRPr kumimoji="0" lang="en-US" sz="24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70693" name="Text Box 6"/>
          <p:cNvSpPr txBox="1">
            <a:spLocks noChangeArrowheads="1"/>
          </p:cNvSpPr>
          <p:nvPr/>
        </p:nvSpPr>
        <p:spPr bwMode="auto">
          <a:xfrm>
            <a:off x="685800" y="5257800"/>
            <a:ext cx="7940675"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في كثير من الأحيان نفكر فقط في أولئك الذين يشغلون منصب الراعي والمعلم</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Text Box 4"/>
          <p:cNvSpPr txBox="1">
            <a:spLocks noChangeArrowheads="1"/>
          </p:cNvSpPr>
          <p:nvPr/>
        </p:nvSpPr>
        <p:spPr bwMode="auto">
          <a:xfrm>
            <a:off x="8244408" y="548680"/>
            <a:ext cx="829816" cy="830997"/>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س3</a:t>
            </a:r>
            <a:endParaRPr kumimoji="0" lang="en-US" sz="2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س12</a:t>
            </a:r>
            <a:endParaRPr kumimoji="0" lang="en-US" sz="2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7" name="Rectangle 2"/>
          <p:cNvSpPr>
            <a:spLocks noGrp="1" noChangeArrowheads="1"/>
          </p:cNvSpPr>
          <p:nvPr>
            <p:ph type="title" idx="4294967295"/>
          </p:nvPr>
        </p:nvSpPr>
        <p:spPr>
          <a:xfrm>
            <a:off x="685800" y="381000"/>
            <a:ext cx="7772400" cy="1143000"/>
          </a:xfrm>
        </p:spPr>
        <p:txBody>
          <a:bodyPr/>
          <a:lstStyle/>
          <a:p>
            <a:pPr eaLnBrk="1" hangingPunct="1"/>
            <a:r>
              <a:rPr lang="ar-JO" dirty="0">
                <a:latin typeface="Arial" panose="020B0604020202020204" pitchFamily="34" charset="0"/>
                <a:cs typeface="Arial" panose="020B0604020202020204" pitchFamily="34" charset="0"/>
              </a:rPr>
              <a:t>يسوع هو الراعي الصالح</a:t>
            </a:r>
            <a:endParaRPr lang="en-US" dirty="0">
              <a:latin typeface="Arial" panose="020B0604020202020204" pitchFamily="34" charset="0"/>
              <a:cs typeface="Arial" panose="020B0604020202020204" pitchFamily="34" charset="0"/>
            </a:endParaRPr>
          </a:p>
        </p:txBody>
      </p:sp>
      <p:pic>
        <p:nvPicPr>
          <p:cNvPr id="372738" name="Picture 3" descr="Christ - The Good Shepherd - Simon Dewey"/>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70175" y="1524000"/>
            <a:ext cx="3803650" cy="533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 Box 4"/>
          <p:cNvSpPr txBox="1">
            <a:spLocks noChangeArrowheads="1"/>
          </p:cNvSpPr>
          <p:nvPr/>
        </p:nvSpPr>
        <p:spPr bwMode="auto">
          <a:xfrm>
            <a:off x="8244408" y="548680"/>
            <a:ext cx="829816" cy="830997"/>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س21</a:t>
            </a:r>
            <a:endParaRPr kumimoji="0" lang="en-US"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س30</a:t>
            </a:r>
            <a:endParaRPr kumimoji="0" lang="en-US"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33474" name="Rectangle 2"/>
          <p:cNvSpPr>
            <a:spLocks noGrp="1" noChangeArrowheads="1"/>
          </p:cNvSpPr>
          <p:nvPr>
            <p:ph type="title"/>
          </p:nvPr>
        </p:nvSpPr>
        <p:spPr>
          <a:xfrm>
            <a:off x="685800" y="838200"/>
            <a:ext cx="7772400" cy="1371600"/>
          </a:xfrm>
          <a:effectLst>
            <a:outerShdw blurRad="63500" dist="35921" dir="2700000" algn="ctr" rotWithShape="0">
              <a:schemeClr val="tx1">
                <a:alpha val="74998"/>
              </a:schemeClr>
            </a:outerShdw>
          </a:effectLst>
        </p:spPr>
        <p:txBody>
          <a:bodyPr/>
          <a:lstStyle/>
          <a:p>
            <a:pPr eaLnBrk="1" hangingPunct="1">
              <a:defRPr/>
            </a:pPr>
            <a:r>
              <a:rPr lang="ar-JO" sz="5400" dirty="0">
                <a:latin typeface="Arial" panose="020B0604020202020204" pitchFamily="34" charset="0"/>
                <a:cs typeface="Arial" panose="020B0604020202020204" pitchFamily="34" charset="0"/>
              </a:rPr>
              <a:t>الموهبة المزدوجة</a:t>
            </a:r>
            <a:endParaRPr lang="en-US" dirty="0">
              <a:latin typeface="Arial" panose="020B0604020202020204" pitchFamily="34" charset="0"/>
              <a:cs typeface="Arial" panose="020B0604020202020204" pitchFamily="34" charset="0"/>
            </a:endParaRPr>
          </a:p>
        </p:txBody>
      </p:sp>
      <p:sp>
        <p:nvSpPr>
          <p:cNvPr id="233475" name="Text Box 3"/>
          <p:cNvSpPr txBox="1">
            <a:spLocks noChangeArrowheads="1"/>
          </p:cNvSpPr>
          <p:nvPr/>
        </p:nvSpPr>
        <p:spPr bwMode="auto">
          <a:xfrm>
            <a:off x="0" y="2209800"/>
            <a:ext cx="5076056" cy="2862322"/>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وهو أعطى</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البعض رسلاً</a:t>
            </a:r>
            <a:br>
              <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b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والبعض أنبياء</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والبعض مبشرين</a:t>
            </a:r>
            <a:r>
              <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والبعض رعاة ومعلمين</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33476" name="Oval 4"/>
          <p:cNvSpPr>
            <a:spLocks noChangeArrowheads="1"/>
          </p:cNvSpPr>
          <p:nvPr/>
        </p:nvSpPr>
        <p:spPr bwMode="auto">
          <a:xfrm>
            <a:off x="4716016" y="1844824"/>
            <a:ext cx="360040" cy="4022576"/>
          </a:xfrm>
          <a:prstGeom prst="ellipse">
            <a:avLst/>
          </a:prstGeom>
          <a:noFill/>
          <a:ln w="76200">
            <a:solidFill>
              <a:srgbClr val="80008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3477" name="Oval 5"/>
          <p:cNvSpPr>
            <a:spLocks noChangeArrowheads="1"/>
          </p:cNvSpPr>
          <p:nvPr/>
        </p:nvSpPr>
        <p:spPr bwMode="auto">
          <a:xfrm>
            <a:off x="2555776" y="4114800"/>
            <a:ext cx="504050" cy="1371600"/>
          </a:xfrm>
          <a:prstGeom prst="ellipse">
            <a:avLst/>
          </a:prstGeom>
          <a:noFill/>
          <a:ln w="76200">
            <a:solidFill>
              <a:srgbClr val="FFFF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3478" name="Text Box 6"/>
          <p:cNvSpPr txBox="1">
            <a:spLocks noChangeArrowheads="1"/>
          </p:cNvSpPr>
          <p:nvPr/>
        </p:nvSpPr>
        <p:spPr bwMode="auto">
          <a:xfrm>
            <a:off x="1187624" y="4191000"/>
            <a:ext cx="2259157"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a:t>
            </a:r>
          </a:p>
        </p:txBody>
      </p:sp>
      <p:sp>
        <p:nvSpPr>
          <p:cNvPr id="233479" name="Text Box 7"/>
          <p:cNvSpPr txBox="1">
            <a:spLocks noChangeArrowheads="1"/>
          </p:cNvSpPr>
          <p:nvPr/>
        </p:nvSpPr>
        <p:spPr bwMode="auto">
          <a:xfrm rot="10800000">
            <a:off x="3707902" y="4185353"/>
            <a:ext cx="360039"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233476"/>
                                        </p:tgtEl>
                                        <p:attrNameLst>
                                          <p:attrName>style.visibility</p:attrName>
                                        </p:attrNameLst>
                                      </p:cBhvr>
                                      <p:to>
                                        <p:strVal val="visible"/>
                                      </p:to>
                                    </p:set>
                                    <p:anim calcmode="lin" valueType="num">
                                      <p:cBhvr>
                                        <p:cTn id="7" dur="1000" fill="hold"/>
                                        <p:tgtEl>
                                          <p:spTgt spid="233476"/>
                                        </p:tgtEl>
                                        <p:attrNameLst>
                                          <p:attrName>ppt_w</p:attrName>
                                        </p:attrNameLst>
                                      </p:cBhvr>
                                      <p:tavLst>
                                        <p:tav tm="0">
                                          <p:val>
                                            <p:strVal val="#ppt_w*0.70"/>
                                          </p:val>
                                        </p:tav>
                                        <p:tav tm="100000">
                                          <p:val>
                                            <p:strVal val="#ppt_w"/>
                                          </p:val>
                                        </p:tav>
                                      </p:tavLst>
                                    </p:anim>
                                    <p:anim calcmode="lin" valueType="num">
                                      <p:cBhvr>
                                        <p:cTn id="8" dur="1000" fill="hold"/>
                                        <p:tgtEl>
                                          <p:spTgt spid="233476"/>
                                        </p:tgtEl>
                                        <p:attrNameLst>
                                          <p:attrName>ppt_h</p:attrName>
                                        </p:attrNameLst>
                                      </p:cBhvr>
                                      <p:tavLst>
                                        <p:tav tm="0">
                                          <p:val>
                                            <p:strVal val="#ppt_h"/>
                                          </p:val>
                                        </p:tav>
                                        <p:tav tm="100000">
                                          <p:val>
                                            <p:strVal val="#ppt_h"/>
                                          </p:val>
                                        </p:tav>
                                      </p:tavLst>
                                    </p:anim>
                                    <p:animEffect transition="in" filter="fade">
                                      <p:cBhvr>
                                        <p:cTn id="9" dur="1000"/>
                                        <p:tgtEl>
                                          <p:spTgt spid="233476"/>
                                        </p:tgtEl>
                                      </p:cBhvr>
                                    </p:animEffect>
                                  </p:childTnLst>
                                </p:cTn>
                              </p:par>
                            </p:childTnLst>
                          </p:cTn>
                        </p:par>
                        <p:par>
                          <p:cTn id="10" fill="hold" nodeType="afterGroup">
                            <p:stCondLst>
                              <p:cond delay="1000"/>
                            </p:stCondLst>
                            <p:childTnLst>
                              <p:par>
                                <p:cTn id="11" presetID="55" presetClass="entr" presetSubtype="0" fill="hold" grpId="0" nodeType="afterEffect">
                                  <p:stCondLst>
                                    <p:cond delay="0"/>
                                  </p:stCondLst>
                                  <p:childTnLst>
                                    <p:set>
                                      <p:cBhvr>
                                        <p:cTn id="12" dur="1" fill="hold">
                                          <p:stCondLst>
                                            <p:cond delay="0"/>
                                          </p:stCondLst>
                                        </p:cTn>
                                        <p:tgtEl>
                                          <p:spTgt spid="233477"/>
                                        </p:tgtEl>
                                        <p:attrNameLst>
                                          <p:attrName>style.visibility</p:attrName>
                                        </p:attrNameLst>
                                      </p:cBhvr>
                                      <p:to>
                                        <p:strVal val="visible"/>
                                      </p:to>
                                    </p:set>
                                    <p:anim calcmode="lin" valueType="num">
                                      <p:cBhvr>
                                        <p:cTn id="13" dur="1000" fill="hold"/>
                                        <p:tgtEl>
                                          <p:spTgt spid="233477"/>
                                        </p:tgtEl>
                                        <p:attrNameLst>
                                          <p:attrName>ppt_w</p:attrName>
                                        </p:attrNameLst>
                                      </p:cBhvr>
                                      <p:tavLst>
                                        <p:tav tm="0">
                                          <p:val>
                                            <p:strVal val="#ppt_w*0.70"/>
                                          </p:val>
                                        </p:tav>
                                        <p:tav tm="100000">
                                          <p:val>
                                            <p:strVal val="#ppt_w"/>
                                          </p:val>
                                        </p:tav>
                                      </p:tavLst>
                                    </p:anim>
                                    <p:anim calcmode="lin" valueType="num">
                                      <p:cBhvr>
                                        <p:cTn id="14" dur="1000" fill="hold"/>
                                        <p:tgtEl>
                                          <p:spTgt spid="233477"/>
                                        </p:tgtEl>
                                        <p:attrNameLst>
                                          <p:attrName>ppt_h</p:attrName>
                                        </p:attrNameLst>
                                      </p:cBhvr>
                                      <p:tavLst>
                                        <p:tav tm="0">
                                          <p:val>
                                            <p:strVal val="#ppt_h"/>
                                          </p:val>
                                        </p:tav>
                                        <p:tav tm="100000">
                                          <p:val>
                                            <p:strVal val="#ppt_h"/>
                                          </p:val>
                                        </p:tav>
                                      </p:tavLst>
                                    </p:anim>
                                    <p:animEffect transition="in" filter="fade">
                                      <p:cBhvr>
                                        <p:cTn id="15" dur="1000"/>
                                        <p:tgtEl>
                                          <p:spTgt spid="233477"/>
                                        </p:tgtEl>
                                      </p:cBhvr>
                                    </p:animEffect>
                                  </p:childTnLst>
                                </p:cTn>
                              </p:par>
                            </p:childTnLst>
                          </p:cTn>
                        </p:par>
                        <p:par>
                          <p:cTn id="16" fill="hold" nodeType="afterGroup">
                            <p:stCondLst>
                              <p:cond delay="2000"/>
                            </p:stCondLst>
                            <p:childTnLst>
                              <p:par>
                                <p:cTn id="17" presetID="2" presetClass="entr" presetSubtype="4" fill="hold" grpId="0" nodeType="afterEffect">
                                  <p:stCondLst>
                                    <p:cond delay="0"/>
                                  </p:stCondLst>
                                  <p:childTnLst>
                                    <p:set>
                                      <p:cBhvr>
                                        <p:cTn id="18" dur="1" fill="hold">
                                          <p:stCondLst>
                                            <p:cond delay="0"/>
                                          </p:stCondLst>
                                        </p:cTn>
                                        <p:tgtEl>
                                          <p:spTgt spid="233478"/>
                                        </p:tgtEl>
                                        <p:attrNameLst>
                                          <p:attrName>style.visibility</p:attrName>
                                        </p:attrNameLst>
                                      </p:cBhvr>
                                      <p:to>
                                        <p:strVal val="visible"/>
                                      </p:to>
                                    </p:set>
                                    <p:anim calcmode="lin" valueType="num">
                                      <p:cBhvr additive="base">
                                        <p:cTn id="19" dur="500" fill="hold"/>
                                        <p:tgtEl>
                                          <p:spTgt spid="233478"/>
                                        </p:tgtEl>
                                        <p:attrNameLst>
                                          <p:attrName>ppt_x</p:attrName>
                                        </p:attrNameLst>
                                      </p:cBhvr>
                                      <p:tavLst>
                                        <p:tav tm="0">
                                          <p:val>
                                            <p:strVal val="#ppt_x"/>
                                          </p:val>
                                        </p:tav>
                                        <p:tav tm="100000">
                                          <p:val>
                                            <p:strVal val="#ppt_x"/>
                                          </p:val>
                                        </p:tav>
                                      </p:tavLst>
                                    </p:anim>
                                    <p:anim calcmode="lin" valueType="num">
                                      <p:cBhvr additive="base">
                                        <p:cTn id="20" dur="500" fill="hold"/>
                                        <p:tgtEl>
                                          <p:spTgt spid="233478"/>
                                        </p:tgtEl>
                                        <p:attrNameLst>
                                          <p:attrName>ppt_y</p:attrName>
                                        </p:attrNameLst>
                                      </p:cBhvr>
                                      <p:tavLst>
                                        <p:tav tm="0">
                                          <p:val>
                                            <p:strVal val="1+#ppt_h/2"/>
                                          </p:val>
                                        </p:tav>
                                        <p:tav tm="100000">
                                          <p:val>
                                            <p:strVal val="#ppt_y"/>
                                          </p:val>
                                        </p:tav>
                                      </p:tavLst>
                                    </p:anim>
                                  </p:childTnLst>
                                </p:cTn>
                              </p:par>
                            </p:childTnLst>
                          </p:cTn>
                        </p:par>
                        <p:par>
                          <p:cTn id="21" fill="hold" nodeType="afterGroup">
                            <p:stCondLst>
                              <p:cond delay="2500"/>
                            </p:stCondLst>
                            <p:childTnLst>
                              <p:par>
                                <p:cTn id="22" presetID="2" presetClass="entr" presetSubtype="4" fill="hold" grpId="0" nodeType="afterEffect">
                                  <p:stCondLst>
                                    <p:cond delay="0"/>
                                  </p:stCondLst>
                                  <p:childTnLst>
                                    <p:set>
                                      <p:cBhvr>
                                        <p:cTn id="23" dur="1" fill="hold">
                                          <p:stCondLst>
                                            <p:cond delay="0"/>
                                          </p:stCondLst>
                                        </p:cTn>
                                        <p:tgtEl>
                                          <p:spTgt spid="233479"/>
                                        </p:tgtEl>
                                        <p:attrNameLst>
                                          <p:attrName>style.visibility</p:attrName>
                                        </p:attrNameLst>
                                      </p:cBhvr>
                                      <p:to>
                                        <p:strVal val="visible"/>
                                      </p:to>
                                    </p:set>
                                    <p:anim calcmode="lin" valueType="num">
                                      <p:cBhvr additive="base">
                                        <p:cTn id="24" dur="500" fill="hold"/>
                                        <p:tgtEl>
                                          <p:spTgt spid="233479"/>
                                        </p:tgtEl>
                                        <p:attrNameLst>
                                          <p:attrName>ppt_x</p:attrName>
                                        </p:attrNameLst>
                                      </p:cBhvr>
                                      <p:tavLst>
                                        <p:tav tm="0">
                                          <p:val>
                                            <p:strVal val="#ppt_x"/>
                                          </p:val>
                                        </p:tav>
                                        <p:tav tm="100000">
                                          <p:val>
                                            <p:strVal val="#ppt_x"/>
                                          </p:val>
                                        </p:tav>
                                      </p:tavLst>
                                    </p:anim>
                                    <p:anim calcmode="lin" valueType="num">
                                      <p:cBhvr additive="base">
                                        <p:cTn id="25" dur="500" fill="hold"/>
                                        <p:tgtEl>
                                          <p:spTgt spid="23347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3476" grpId="0" animBg="1"/>
      <p:bldP spid="233477" grpId="0" animBg="1"/>
      <p:bldP spid="233478" grpId="0"/>
      <p:bldP spid="233479"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3" name="Rectangle 2"/>
          <p:cNvSpPr>
            <a:spLocks noGrp="1" noChangeArrowheads="1"/>
          </p:cNvSpPr>
          <p:nvPr>
            <p:ph type="title" idx="4294967295"/>
          </p:nvPr>
        </p:nvSpPr>
        <p:spPr/>
        <p:txBody>
          <a:bodyPr/>
          <a:lstStyle/>
          <a:p>
            <a:pPr eaLnBrk="1" hangingPunct="1"/>
            <a:r>
              <a:rPr lang="en-US" sz="4400" b="0">
                <a:latin typeface="Arial" charset="0"/>
              </a:rPr>
              <a:t>Made from WTC</a:t>
            </a:r>
            <a:endParaRPr lang="en-US">
              <a:latin typeface="Arial" charset="0"/>
            </a:endParaRPr>
          </a:p>
        </p:txBody>
      </p:sp>
      <p:pic>
        <p:nvPicPr>
          <p:cNvPr id="310274" name="Picture 3" descr="image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20638"/>
            <a:ext cx="9144000" cy="68373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2" descr="DSS"/>
          <p:cNvPicPr>
            <a:picLocks noChangeAspect="1" noChangeArrowheads="1"/>
          </p:cNvPicPr>
          <p:nvPr/>
        </p:nvPicPr>
        <p:blipFill>
          <a:blip r:embed="rId3" cstate="screen">
            <a:lum bright="-36000"/>
            <a:extLst>
              <a:ext uri="{28A0092B-C50C-407E-A947-70E740481C1C}">
                <a14:useLocalDpi xmlns:a14="http://schemas.microsoft.com/office/drawing/2010/main"/>
              </a:ext>
            </a:extLst>
          </a:blip>
          <a:srcRect/>
          <a:stretch>
            <a:fillRect/>
          </a:stretch>
        </p:blipFill>
        <p:spPr bwMode="auto">
          <a:xfrm>
            <a:off x="4572000" y="0"/>
            <a:ext cx="4572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76834" name="Picture 3" descr="the-lord-is-my-shepherd-zoom"/>
          <p:cNvPicPr>
            <a:picLocks noChangeAspect="1" noChangeArrowheads="1"/>
          </p:cNvPicPr>
          <p:nvPr/>
        </p:nvPicPr>
        <p:blipFill>
          <a:blip r:embed="rId4" cstate="screen">
            <a:lum bright="-12000"/>
            <a:extLst>
              <a:ext uri="{28A0092B-C50C-407E-A947-70E740481C1C}">
                <a14:useLocalDpi xmlns:a14="http://schemas.microsoft.com/office/drawing/2010/main"/>
              </a:ext>
            </a:extLst>
          </a:blip>
          <a:srcRect/>
          <a:stretch>
            <a:fillRect/>
          </a:stretch>
        </p:blipFill>
        <p:spPr bwMode="auto">
          <a:xfrm>
            <a:off x="0" y="542925"/>
            <a:ext cx="4578350" cy="6315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5524" name="Text Box 4"/>
          <p:cNvSpPr txBox="1">
            <a:spLocks noChangeArrowheads="1"/>
          </p:cNvSpPr>
          <p:nvPr/>
        </p:nvSpPr>
        <p:spPr bwMode="auto">
          <a:xfrm>
            <a:off x="6350" y="1203325"/>
            <a:ext cx="456565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4000" b="1" i="0"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الراعي</a:t>
            </a:r>
            <a:endParaRPr kumimoji="0" lang="en-US" sz="3200" b="1" i="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25" name="Rectangle 5"/>
          <p:cNvSpPr>
            <a:spLocks noGrp="1" noChangeArrowheads="1"/>
          </p:cNvSpPr>
          <p:nvPr>
            <p:ph type="title" idx="4294967295"/>
          </p:nvPr>
        </p:nvSpPr>
        <p:spPr>
          <a:xfrm>
            <a:off x="0" y="0"/>
            <a:ext cx="9144000" cy="838200"/>
          </a:xfrm>
          <a:gradFill rotWithShape="0">
            <a:gsLst>
              <a:gs pos="0">
                <a:schemeClr val="accent2">
                  <a:gamma/>
                  <a:shade val="46275"/>
                  <a:invGamma/>
                </a:schemeClr>
              </a:gs>
              <a:gs pos="100000">
                <a:schemeClr val="accent2"/>
              </a:gs>
            </a:gsLst>
            <a:path path="shape">
              <a:fillToRect l="50000" t="50000" r="50000" b="50000"/>
            </a:path>
          </a:gradFill>
          <a:effectLst>
            <a:outerShdw blurRad="63500" dist="35921" dir="2700000" algn="ctr" rotWithShape="0">
              <a:schemeClr val="tx1">
                <a:alpha val="74998"/>
              </a:schemeClr>
            </a:outerShdw>
          </a:effectLst>
        </p:spPr>
        <p:txBody>
          <a:bodyPr/>
          <a:lstStyle/>
          <a:p>
            <a:pPr eaLnBrk="1" hangingPunct="1">
              <a:defRPr/>
            </a:pPr>
            <a:r>
              <a:rPr lang="ar-JO" dirty="0">
                <a:latin typeface="Arial" panose="020B0604020202020204" pitchFamily="34" charset="0"/>
                <a:ea typeface="+mj-ea"/>
                <a:cs typeface="Arial" panose="020B0604020202020204" pitchFamily="34" charset="0"/>
              </a:rPr>
              <a:t>الموهبة الوحيدة المزدوجة</a:t>
            </a:r>
            <a:endParaRPr lang="en-US" dirty="0">
              <a:latin typeface="Arial" panose="020B0604020202020204" pitchFamily="34" charset="0"/>
              <a:ea typeface="+mj-ea"/>
              <a:cs typeface="Arial" panose="020B0604020202020204" pitchFamily="34" charset="0"/>
            </a:endParaRPr>
          </a:p>
        </p:txBody>
      </p:sp>
      <p:sp>
        <p:nvSpPr>
          <p:cNvPr id="235526" name="Text Box 6"/>
          <p:cNvSpPr txBox="1">
            <a:spLocks noChangeArrowheads="1"/>
          </p:cNvSpPr>
          <p:nvPr/>
        </p:nvSpPr>
        <p:spPr bwMode="auto">
          <a:xfrm>
            <a:off x="4565650" y="1203325"/>
            <a:ext cx="456565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4000" b="1" i="0"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المعلم</a:t>
            </a:r>
            <a:endParaRPr kumimoji="0" lang="en-US" sz="3200" b="1" i="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27" name="Text Box 7"/>
          <p:cNvSpPr txBox="1">
            <a:spLocks noChangeArrowheads="1"/>
          </p:cNvSpPr>
          <p:nvPr/>
        </p:nvSpPr>
        <p:spPr bwMode="auto">
          <a:xfrm>
            <a:off x="6350" y="2209800"/>
            <a:ext cx="45593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الحماية</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28" name="Text Box 8"/>
          <p:cNvSpPr txBox="1">
            <a:spLocks noChangeArrowheads="1"/>
          </p:cNvSpPr>
          <p:nvPr/>
        </p:nvSpPr>
        <p:spPr bwMode="auto">
          <a:xfrm>
            <a:off x="4572000" y="2209800"/>
            <a:ext cx="45593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الدراسة</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29" name="Text Box 9"/>
          <p:cNvSpPr txBox="1">
            <a:spLocks noChangeArrowheads="1"/>
          </p:cNvSpPr>
          <p:nvPr/>
        </p:nvSpPr>
        <p:spPr bwMode="auto">
          <a:xfrm>
            <a:off x="6350" y="3200400"/>
            <a:ext cx="45593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التأديب</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30" name="Text Box 10"/>
          <p:cNvSpPr txBox="1">
            <a:spLocks noChangeArrowheads="1"/>
          </p:cNvSpPr>
          <p:nvPr/>
        </p:nvSpPr>
        <p:spPr bwMode="auto">
          <a:xfrm>
            <a:off x="4584700" y="3200400"/>
            <a:ext cx="4546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التوجيه</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31" name="Text Box 11"/>
          <p:cNvSpPr txBox="1">
            <a:spLocks noChangeArrowheads="1"/>
          </p:cNvSpPr>
          <p:nvPr/>
        </p:nvSpPr>
        <p:spPr bwMode="auto">
          <a:xfrm>
            <a:off x="6350" y="4191000"/>
            <a:ext cx="45593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القيادة</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32" name="Text Box 12"/>
          <p:cNvSpPr txBox="1">
            <a:spLocks noChangeArrowheads="1"/>
          </p:cNvSpPr>
          <p:nvPr/>
        </p:nvSpPr>
        <p:spPr bwMode="auto">
          <a:xfrm>
            <a:off x="4565650" y="4191000"/>
            <a:ext cx="4546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التطبيق</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33" name="Text Box 13"/>
          <p:cNvSpPr txBox="1">
            <a:spLocks noChangeArrowheads="1"/>
          </p:cNvSpPr>
          <p:nvPr/>
        </p:nvSpPr>
        <p:spPr bwMode="auto">
          <a:xfrm>
            <a:off x="6350" y="5181600"/>
            <a:ext cx="45593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الإهتمام</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34" name="Text Box 14"/>
          <p:cNvSpPr txBox="1">
            <a:spLocks noChangeArrowheads="1"/>
          </p:cNvSpPr>
          <p:nvPr/>
        </p:nvSpPr>
        <p:spPr bwMode="auto">
          <a:xfrm>
            <a:off x="4584700" y="5181600"/>
            <a:ext cx="452755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التحذير</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35" name="Text Box 15"/>
          <p:cNvSpPr txBox="1">
            <a:spLocks noChangeArrowheads="1"/>
          </p:cNvSpPr>
          <p:nvPr/>
        </p:nvSpPr>
        <p:spPr bwMode="auto">
          <a:xfrm>
            <a:off x="8382000" y="0"/>
            <a:ext cx="762000" cy="457200"/>
          </a:xfrm>
          <a:prstGeom prst="rect">
            <a:avLst/>
          </a:prstGeom>
          <a:noFill/>
          <a:ln w="9525">
            <a:noFill/>
            <a:miter lim="800000"/>
            <a:headEnd/>
            <a:tailEnd/>
          </a:ln>
          <a:effectLst>
            <a:outerShdw blurRad="63500" dist="38099" dir="2700000" algn="ctr" rotWithShape="0">
              <a:schemeClr val="tx2">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52</a:t>
            </a:r>
            <a:endParaRPr kumimoji="0" lang="en-US" sz="24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6" name="Text Box 4"/>
          <p:cNvSpPr txBox="1">
            <a:spLocks noChangeArrowheads="1"/>
          </p:cNvSpPr>
          <p:nvPr/>
        </p:nvSpPr>
        <p:spPr bwMode="auto">
          <a:xfrm>
            <a:off x="3742184" y="2204864"/>
            <a:ext cx="829816" cy="461665"/>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س39</a:t>
            </a:r>
            <a:endParaRPr kumimoji="0" lang="en-US" sz="2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7" name="Text Box 4"/>
          <p:cNvSpPr txBox="1">
            <a:spLocks noChangeArrowheads="1"/>
          </p:cNvSpPr>
          <p:nvPr/>
        </p:nvSpPr>
        <p:spPr bwMode="auto">
          <a:xfrm>
            <a:off x="3742184" y="4221088"/>
            <a:ext cx="829816" cy="461665"/>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س48</a:t>
            </a:r>
            <a:endParaRPr kumimoji="0" lang="en-US" sz="2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8" name="Text Box 4"/>
          <p:cNvSpPr txBox="1">
            <a:spLocks noChangeArrowheads="1"/>
          </p:cNvSpPr>
          <p:nvPr/>
        </p:nvSpPr>
        <p:spPr bwMode="auto">
          <a:xfrm>
            <a:off x="3742184" y="3284984"/>
            <a:ext cx="836166" cy="461665"/>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س57</a:t>
            </a:r>
            <a:endParaRPr kumimoji="0" lang="en-US" sz="2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9" name="Text Box 4"/>
          <p:cNvSpPr txBox="1">
            <a:spLocks noChangeArrowheads="1"/>
          </p:cNvSpPr>
          <p:nvPr/>
        </p:nvSpPr>
        <p:spPr bwMode="auto">
          <a:xfrm>
            <a:off x="3742184" y="5301208"/>
            <a:ext cx="829816" cy="461665"/>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س66</a:t>
            </a:r>
            <a:endParaRPr kumimoji="0" lang="en-US" sz="2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5" presetClass="entr" presetSubtype="0" fill="hold" grpId="0" nodeType="afterEffect">
                                  <p:stCondLst>
                                    <p:cond delay="0"/>
                                  </p:stCondLst>
                                  <p:childTnLst>
                                    <p:set>
                                      <p:cBhvr>
                                        <p:cTn id="6" dur="1" fill="hold">
                                          <p:stCondLst>
                                            <p:cond delay="0"/>
                                          </p:stCondLst>
                                        </p:cTn>
                                        <p:tgtEl>
                                          <p:spTgt spid="235527"/>
                                        </p:tgtEl>
                                        <p:attrNameLst>
                                          <p:attrName>style.visibility</p:attrName>
                                        </p:attrNameLst>
                                      </p:cBhvr>
                                      <p:to>
                                        <p:strVal val="visible"/>
                                      </p:to>
                                    </p:set>
                                    <p:anim calcmode="lin" valueType="num">
                                      <p:cBhvr>
                                        <p:cTn id="7" dur="1000" fill="hold"/>
                                        <p:tgtEl>
                                          <p:spTgt spid="235527"/>
                                        </p:tgtEl>
                                        <p:attrNameLst>
                                          <p:attrName>ppt_w</p:attrName>
                                        </p:attrNameLst>
                                      </p:cBhvr>
                                      <p:tavLst>
                                        <p:tav tm="0">
                                          <p:val>
                                            <p:fltVal val="0"/>
                                          </p:val>
                                        </p:tav>
                                        <p:tav tm="100000">
                                          <p:val>
                                            <p:strVal val="#ppt_w"/>
                                          </p:val>
                                        </p:tav>
                                      </p:tavLst>
                                    </p:anim>
                                    <p:anim calcmode="lin" valueType="num">
                                      <p:cBhvr>
                                        <p:cTn id="8" dur="1000" fill="hold"/>
                                        <p:tgtEl>
                                          <p:spTgt spid="235527"/>
                                        </p:tgtEl>
                                        <p:attrNameLst>
                                          <p:attrName>ppt_h</p:attrName>
                                        </p:attrNameLst>
                                      </p:cBhvr>
                                      <p:tavLst>
                                        <p:tav tm="0">
                                          <p:val>
                                            <p:fltVal val="0"/>
                                          </p:val>
                                        </p:tav>
                                        <p:tav tm="100000">
                                          <p:val>
                                            <p:strVal val="#ppt_h"/>
                                          </p:val>
                                        </p:tav>
                                      </p:tavLst>
                                    </p:anim>
                                    <p:anim calcmode="lin" valueType="num">
                                      <p:cBhvr>
                                        <p:cTn id="9" dur="1000" fill="hold"/>
                                        <p:tgtEl>
                                          <p:spTgt spid="235527"/>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35527"/>
                                        </p:tgtEl>
                                        <p:attrNameLst>
                                          <p:attrName>ppt_y</p:attrName>
                                        </p:attrNameLst>
                                      </p:cBhvr>
                                      <p:tavLst>
                                        <p:tav tm="0" fmla="#ppt_y+(sin(-2*pi*(1-$))*-#ppt_x+cos(-2*pi*(1-$))*(1-#ppt_y))*(1-$)">
                                          <p:val>
                                            <p:fltVal val="0"/>
                                          </p:val>
                                        </p:tav>
                                        <p:tav tm="100000">
                                          <p:val>
                                            <p:fltVal val="1"/>
                                          </p:val>
                                        </p:tav>
                                      </p:tavLst>
                                    </p:anim>
                                  </p:childTnLst>
                                </p:cTn>
                              </p:par>
                            </p:childTnLst>
                          </p:cTn>
                        </p:par>
                        <p:par>
                          <p:cTn id="11" fill="hold" nodeType="afterGroup">
                            <p:stCondLst>
                              <p:cond delay="1000"/>
                            </p:stCondLst>
                            <p:childTnLst>
                              <p:par>
                                <p:cTn id="12" presetID="15" presetClass="entr" presetSubtype="0" fill="hold" grpId="0" nodeType="afterEffect">
                                  <p:stCondLst>
                                    <p:cond delay="0"/>
                                  </p:stCondLst>
                                  <p:childTnLst>
                                    <p:set>
                                      <p:cBhvr>
                                        <p:cTn id="13" dur="1" fill="hold">
                                          <p:stCondLst>
                                            <p:cond delay="0"/>
                                          </p:stCondLst>
                                        </p:cTn>
                                        <p:tgtEl>
                                          <p:spTgt spid="235528"/>
                                        </p:tgtEl>
                                        <p:attrNameLst>
                                          <p:attrName>style.visibility</p:attrName>
                                        </p:attrNameLst>
                                      </p:cBhvr>
                                      <p:to>
                                        <p:strVal val="visible"/>
                                      </p:to>
                                    </p:set>
                                    <p:anim calcmode="lin" valueType="num">
                                      <p:cBhvr>
                                        <p:cTn id="14" dur="1000" fill="hold"/>
                                        <p:tgtEl>
                                          <p:spTgt spid="235528"/>
                                        </p:tgtEl>
                                        <p:attrNameLst>
                                          <p:attrName>ppt_w</p:attrName>
                                        </p:attrNameLst>
                                      </p:cBhvr>
                                      <p:tavLst>
                                        <p:tav tm="0">
                                          <p:val>
                                            <p:fltVal val="0"/>
                                          </p:val>
                                        </p:tav>
                                        <p:tav tm="100000">
                                          <p:val>
                                            <p:strVal val="#ppt_w"/>
                                          </p:val>
                                        </p:tav>
                                      </p:tavLst>
                                    </p:anim>
                                    <p:anim calcmode="lin" valueType="num">
                                      <p:cBhvr>
                                        <p:cTn id="15" dur="1000" fill="hold"/>
                                        <p:tgtEl>
                                          <p:spTgt spid="235528"/>
                                        </p:tgtEl>
                                        <p:attrNameLst>
                                          <p:attrName>ppt_h</p:attrName>
                                        </p:attrNameLst>
                                      </p:cBhvr>
                                      <p:tavLst>
                                        <p:tav tm="0">
                                          <p:val>
                                            <p:fltVal val="0"/>
                                          </p:val>
                                        </p:tav>
                                        <p:tav tm="100000">
                                          <p:val>
                                            <p:strVal val="#ppt_h"/>
                                          </p:val>
                                        </p:tav>
                                      </p:tavLst>
                                    </p:anim>
                                    <p:anim calcmode="lin" valueType="num">
                                      <p:cBhvr>
                                        <p:cTn id="16" dur="1000" fill="hold"/>
                                        <p:tgtEl>
                                          <p:spTgt spid="235528"/>
                                        </p:tgtEl>
                                        <p:attrNameLst>
                                          <p:attrName>ppt_x</p:attrName>
                                        </p:attrNameLst>
                                      </p:cBhvr>
                                      <p:tavLst>
                                        <p:tav tm="0" fmla="#ppt_x+(cos(-2*pi*(1-$))*-#ppt_x-sin(-2*pi*(1-$))*(1-#ppt_y))*(1-$)">
                                          <p:val>
                                            <p:fltVal val="0"/>
                                          </p:val>
                                        </p:tav>
                                        <p:tav tm="100000">
                                          <p:val>
                                            <p:fltVal val="1"/>
                                          </p:val>
                                        </p:tav>
                                      </p:tavLst>
                                    </p:anim>
                                    <p:anim calcmode="lin" valueType="num">
                                      <p:cBhvr>
                                        <p:cTn id="17" dur="1000" fill="hold"/>
                                        <p:tgtEl>
                                          <p:spTgt spid="235528"/>
                                        </p:tgtEl>
                                        <p:attrNameLst>
                                          <p:attrName>ppt_y</p:attrName>
                                        </p:attrNameLst>
                                      </p:cBhvr>
                                      <p:tavLst>
                                        <p:tav tm="0" fmla="#ppt_y+(sin(-2*pi*(1-$))*-#ppt_x+cos(-2*pi*(1-$))*(1-#ppt_y))*(1-$)">
                                          <p:val>
                                            <p:fltVal val="0"/>
                                          </p:val>
                                        </p:tav>
                                        <p:tav tm="100000">
                                          <p:val>
                                            <p:fltVal val="1"/>
                                          </p:val>
                                        </p:tav>
                                      </p:tavLst>
                                    </p:anim>
                                  </p:childTnLst>
                                </p:cTn>
                              </p:par>
                            </p:childTnLst>
                          </p:cTn>
                        </p:par>
                        <p:par>
                          <p:cTn id="18" fill="hold" nodeType="afterGroup">
                            <p:stCondLst>
                              <p:cond delay="2000"/>
                            </p:stCondLst>
                            <p:childTnLst>
                              <p:par>
                                <p:cTn id="19" presetID="15" presetClass="entr" presetSubtype="0" fill="hold" grpId="0" nodeType="afterEffect">
                                  <p:stCondLst>
                                    <p:cond delay="0"/>
                                  </p:stCondLst>
                                  <p:childTnLst>
                                    <p:set>
                                      <p:cBhvr>
                                        <p:cTn id="20" dur="1" fill="hold">
                                          <p:stCondLst>
                                            <p:cond delay="0"/>
                                          </p:stCondLst>
                                        </p:cTn>
                                        <p:tgtEl>
                                          <p:spTgt spid="235529"/>
                                        </p:tgtEl>
                                        <p:attrNameLst>
                                          <p:attrName>style.visibility</p:attrName>
                                        </p:attrNameLst>
                                      </p:cBhvr>
                                      <p:to>
                                        <p:strVal val="visible"/>
                                      </p:to>
                                    </p:set>
                                    <p:anim calcmode="lin" valueType="num">
                                      <p:cBhvr>
                                        <p:cTn id="21" dur="1000" fill="hold"/>
                                        <p:tgtEl>
                                          <p:spTgt spid="235529"/>
                                        </p:tgtEl>
                                        <p:attrNameLst>
                                          <p:attrName>ppt_w</p:attrName>
                                        </p:attrNameLst>
                                      </p:cBhvr>
                                      <p:tavLst>
                                        <p:tav tm="0">
                                          <p:val>
                                            <p:fltVal val="0"/>
                                          </p:val>
                                        </p:tav>
                                        <p:tav tm="100000">
                                          <p:val>
                                            <p:strVal val="#ppt_w"/>
                                          </p:val>
                                        </p:tav>
                                      </p:tavLst>
                                    </p:anim>
                                    <p:anim calcmode="lin" valueType="num">
                                      <p:cBhvr>
                                        <p:cTn id="22" dur="1000" fill="hold"/>
                                        <p:tgtEl>
                                          <p:spTgt spid="235529"/>
                                        </p:tgtEl>
                                        <p:attrNameLst>
                                          <p:attrName>ppt_h</p:attrName>
                                        </p:attrNameLst>
                                      </p:cBhvr>
                                      <p:tavLst>
                                        <p:tav tm="0">
                                          <p:val>
                                            <p:fltVal val="0"/>
                                          </p:val>
                                        </p:tav>
                                        <p:tav tm="100000">
                                          <p:val>
                                            <p:strVal val="#ppt_h"/>
                                          </p:val>
                                        </p:tav>
                                      </p:tavLst>
                                    </p:anim>
                                    <p:anim calcmode="lin" valueType="num">
                                      <p:cBhvr>
                                        <p:cTn id="23" dur="1000" fill="hold"/>
                                        <p:tgtEl>
                                          <p:spTgt spid="235529"/>
                                        </p:tgtEl>
                                        <p:attrNameLst>
                                          <p:attrName>ppt_x</p:attrName>
                                        </p:attrNameLst>
                                      </p:cBhvr>
                                      <p:tavLst>
                                        <p:tav tm="0" fmla="#ppt_x+(cos(-2*pi*(1-$))*-#ppt_x-sin(-2*pi*(1-$))*(1-#ppt_y))*(1-$)">
                                          <p:val>
                                            <p:fltVal val="0"/>
                                          </p:val>
                                        </p:tav>
                                        <p:tav tm="100000">
                                          <p:val>
                                            <p:fltVal val="1"/>
                                          </p:val>
                                        </p:tav>
                                      </p:tavLst>
                                    </p:anim>
                                    <p:anim calcmode="lin" valueType="num">
                                      <p:cBhvr>
                                        <p:cTn id="24" dur="1000" fill="hold"/>
                                        <p:tgtEl>
                                          <p:spTgt spid="235529"/>
                                        </p:tgtEl>
                                        <p:attrNameLst>
                                          <p:attrName>ppt_y</p:attrName>
                                        </p:attrNameLst>
                                      </p:cBhvr>
                                      <p:tavLst>
                                        <p:tav tm="0" fmla="#ppt_y+(sin(-2*pi*(1-$))*-#ppt_x+cos(-2*pi*(1-$))*(1-#ppt_y))*(1-$)">
                                          <p:val>
                                            <p:fltVal val="0"/>
                                          </p:val>
                                        </p:tav>
                                        <p:tav tm="100000">
                                          <p:val>
                                            <p:fltVal val="1"/>
                                          </p:val>
                                        </p:tav>
                                      </p:tavLst>
                                    </p:anim>
                                  </p:childTnLst>
                                </p:cTn>
                              </p:par>
                            </p:childTnLst>
                          </p:cTn>
                        </p:par>
                        <p:par>
                          <p:cTn id="25" fill="hold" nodeType="afterGroup">
                            <p:stCondLst>
                              <p:cond delay="3000"/>
                            </p:stCondLst>
                            <p:childTnLst>
                              <p:par>
                                <p:cTn id="26" presetID="15" presetClass="entr" presetSubtype="0" fill="hold" grpId="0" nodeType="afterEffect">
                                  <p:stCondLst>
                                    <p:cond delay="0"/>
                                  </p:stCondLst>
                                  <p:childTnLst>
                                    <p:set>
                                      <p:cBhvr>
                                        <p:cTn id="27" dur="1" fill="hold">
                                          <p:stCondLst>
                                            <p:cond delay="0"/>
                                          </p:stCondLst>
                                        </p:cTn>
                                        <p:tgtEl>
                                          <p:spTgt spid="235530"/>
                                        </p:tgtEl>
                                        <p:attrNameLst>
                                          <p:attrName>style.visibility</p:attrName>
                                        </p:attrNameLst>
                                      </p:cBhvr>
                                      <p:to>
                                        <p:strVal val="visible"/>
                                      </p:to>
                                    </p:set>
                                    <p:anim calcmode="lin" valueType="num">
                                      <p:cBhvr>
                                        <p:cTn id="28" dur="1000" fill="hold"/>
                                        <p:tgtEl>
                                          <p:spTgt spid="235530"/>
                                        </p:tgtEl>
                                        <p:attrNameLst>
                                          <p:attrName>ppt_w</p:attrName>
                                        </p:attrNameLst>
                                      </p:cBhvr>
                                      <p:tavLst>
                                        <p:tav tm="0">
                                          <p:val>
                                            <p:fltVal val="0"/>
                                          </p:val>
                                        </p:tav>
                                        <p:tav tm="100000">
                                          <p:val>
                                            <p:strVal val="#ppt_w"/>
                                          </p:val>
                                        </p:tav>
                                      </p:tavLst>
                                    </p:anim>
                                    <p:anim calcmode="lin" valueType="num">
                                      <p:cBhvr>
                                        <p:cTn id="29" dur="1000" fill="hold"/>
                                        <p:tgtEl>
                                          <p:spTgt spid="235530"/>
                                        </p:tgtEl>
                                        <p:attrNameLst>
                                          <p:attrName>ppt_h</p:attrName>
                                        </p:attrNameLst>
                                      </p:cBhvr>
                                      <p:tavLst>
                                        <p:tav tm="0">
                                          <p:val>
                                            <p:fltVal val="0"/>
                                          </p:val>
                                        </p:tav>
                                        <p:tav tm="100000">
                                          <p:val>
                                            <p:strVal val="#ppt_h"/>
                                          </p:val>
                                        </p:tav>
                                      </p:tavLst>
                                    </p:anim>
                                    <p:anim calcmode="lin" valueType="num">
                                      <p:cBhvr>
                                        <p:cTn id="30" dur="1000" fill="hold"/>
                                        <p:tgtEl>
                                          <p:spTgt spid="235530"/>
                                        </p:tgtEl>
                                        <p:attrNameLst>
                                          <p:attrName>ppt_x</p:attrName>
                                        </p:attrNameLst>
                                      </p:cBhvr>
                                      <p:tavLst>
                                        <p:tav tm="0" fmla="#ppt_x+(cos(-2*pi*(1-$))*-#ppt_x-sin(-2*pi*(1-$))*(1-#ppt_y))*(1-$)">
                                          <p:val>
                                            <p:fltVal val="0"/>
                                          </p:val>
                                        </p:tav>
                                        <p:tav tm="100000">
                                          <p:val>
                                            <p:fltVal val="1"/>
                                          </p:val>
                                        </p:tav>
                                      </p:tavLst>
                                    </p:anim>
                                    <p:anim calcmode="lin" valueType="num">
                                      <p:cBhvr>
                                        <p:cTn id="31" dur="1000" fill="hold"/>
                                        <p:tgtEl>
                                          <p:spTgt spid="235530"/>
                                        </p:tgtEl>
                                        <p:attrNameLst>
                                          <p:attrName>ppt_y</p:attrName>
                                        </p:attrNameLst>
                                      </p:cBhvr>
                                      <p:tavLst>
                                        <p:tav tm="0" fmla="#ppt_y+(sin(-2*pi*(1-$))*-#ppt_x+cos(-2*pi*(1-$))*(1-#ppt_y))*(1-$)">
                                          <p:val>
                                            <p:fltVal val="0"/>
                                          </p:val>
                                        </p:tav>
                                        <p:tav tm="100000">
                                          <p:val>
                                            <p:fltVal val="1"/>
                                          </p:val>
                                        </p:tav>
                                      </p:tavLst>
                                    </p:anim>
                                  </p:childTnLst>
                                </p:cTn>
                              </p:par>
                            </p:childTnLst>
                          </p:cTn>
                        </p:par>
                        <p:par>
                          <p:cTn id="32" fill="hold" nodeType="afterGroup">
                            <p:stCondLst>
                              <p:cond delay="4000"/>
                            </p:stCondLst>
                            <p:childTnLst>
                              <p:par>
                                <p:cTn id="33" presetID="15" presetClass="entr" presetSubtype="0" fill="hold" grpId="0" nodeType="afterEffect">
                                  <p:stCondLst>
                                    <p:cond delay="0"/>
                                  </p:stCondLst>
                                  <p:childTnLst>
                                    <p:set>
                                      <p:cBhvr>
                                        <p:cTn id="34" dur="1" fill="hold">
                                          <p:stCondLst>
                                            <p:cond delay="0"/>
                                          </p:stCondLst>
                                        </p:cTn>
                                        <p:tgtEl>
                                          <p:spTgt spid="235531"/>
                                        </p:tgtEl>
                                        <p:attrNameLst>
                                          <p:attrName>style.visibility</p:attrName>
                                        </p:attrNameLst>
                                      </p:cBhvr>
                                      <p:to>
                                        <p:strVal val="visible"/>
                                      </p:to>
                                    </p:set>
                                    <p:anim calcmode="lin" valueType="num">
                                      <p:cBhvr>
                                        <p:cTn id="35" dur="1000" fill="hold"/>
                                        <p:tgtEl>
                                          <p:spTgt spid="235531"/>
                                        </p:tgtEl>
                                        <p:attrNameLst>
                                          <p:attrName>ppt_w</p:attrName>
                                        </p:attrNameLst>
                                      </p:cBhvr>
                                      <p:tavLst>
                                        <p:tav tm="0">
                                          <p:val>
                                            <p:fltVal val="0"/>
                                          </p:val>
                                        </p:tav>
                                        <p:tav tm="100000">
                                          <p:val>
                                            <p:strVal val="#ppt_w"/>
                                          </p:val>
                                        </p:tav>
                                      </p:tavLst>
                                    </p:anim>
                                    <p:anim calcmode="lin" valueType="num">
                                      <p:cBhvr>
                                        <p:cTn id="36" dur="1000" fill="hold"/>
                                        <p:tgtEl>
                                          <p:spTgt spid="235531"/>
                                        </p:tgtEl>
                                        <p:attrNameLst>
                                          <p:attrName>ppt_h</p:attrName>
                                        </p:attrNameLst>
                                      </p:cBhvr>
                                      <p:tavLst>
                                        <p:tav tm="0">
                                          <p:val>
                                            <p:fltVal val="0"/>
                                          </p:val>
                                        </p:tav>
                                        <p:tav tm="100000">
                                          <p:val>
                                            <p:strVal val="#ppt_h"/>
                                          </p:val>
                                        </p:tav>
                                      </p:tavLst>
                                    </p:anim>
                                    <p:anim calcmode="lin" valueType="num">
                                      <p:cBhvr>
                                        <p:cTn id="37" dur="1000" fill="hold"/>
                                        <p:tgtEl>
                                          <p:spTgt spid="235531"/>
                                        </p:tgtEl>
                                        <p:attrNameLst>
                                          <p:attrName>ppt_x</p:attrName>
                                        </p:attrNameLst>
                                      </p:cBhvr>
                                      <p:tavLst>
                                        <p:tav tm="0" fmla="#ppt_x+(cos(-2*pi*(1-$))*-#ppt_x-sin(-2*pi*(1-$))*(1-#ppt_y))*(1-$)">
                                          <p:val>
                                            <p:fltVal val="0"/>
                                          </p:val>
                                        </p:tav>
                                        <p:tav tm="100000">
                                          <p:val>
                                            <p:fltVal val="1"/>
                                          </p:val>
                                        </p:tav>
                                      </p:tavLst>
                                    </p:anim>
                                    <p:anim calcmode="lin" valueType="num">
                                      <p:cBhvr>
                                        <p:cTn id="38" dur="1000" fill="hold"/>
                                        <p:tgtEl>
                                          <p:spTgt spid="235531"/>
                                        </p:tgtEl>
                                        <p:attrNameLst>
                                          <p:attrName>ppt_y</p:attrName>
                                        </p:attrNameLst>
                                      </p:cBhvr>
                                      <p:tavLst>
                                        <p:tav tm="0" fmla="#ppt_y+(sin(-2*pi*(1-$))*-#ppt_x+cos(-2*pi*(1-$))*(1-#ppt_y))*(1-$)">
                                          <p:val>
                                            <p:fltVal val="0"/>
                                          </p:val>
                                        </p:tav>
                                        <p:tav tm="100000">
                                          <p:val>
                                            <p:fltVal val="1"/>
                                          </p:val>
                                        </p:tav>
                                      </p:tavLst>
                                    </p:anim>
                                  </p:childTnLst>
                                </p:cTn>
                              </p:par>
                            </p:childTnLst>
                          </p:cTn>
                        </p:par>
                        <p:par>
                          <p:cTn id="39" fill="hold" nodeType="afterGroup">
                            <p:stCondLst>
                              <p:cond delay="5000"/>
                            </p:stCondLst>
                            <p:childTnLst>
                              <p:par>
                                <p:cTn id="40" presetID="15" presetClass="entr" presetSubtype="0" fill="hold" grpId="0" nodeType="afterEffect">
                                  <p:stCondLst>
                                    <p:cond delay="0"/>
                                  </p:stCondLst>
                                  <p:childTnLst>
                                    <p:set>
                                      <p:cBhvr>
                                        <p:cTn id="41" dur="1" fill="hold">
                                          <p:stCondLst>
                                            <p:cond delay="0"/>
                                          </p:stCondLst>
                                        </p:cTn>
                                        <p:tgtEl>
                                          <p:spTgt spid="235532"/>
                                        </p:tgtEl>
                                        <p:attrNameLst>
                                          <p:attrName>style.visibility</p:attrName>
                                        </p:attrNameLst>
                                      </p:cBhvr>
                                      <p:to>
                                        <p:strVal val="visible"/>
                                      </p:to>
                                    </p:set>
                                    <p:anim calcmode="lin" valueType="num">
                                      <p:cBhvr>
                                        <p:cTn id="42" dur="1000" fill="hold"/>
                                        <p:tgtEl>
                                          <p:spTgt spid="235532"/>
                                        </p:tgtEl>
                                        <p:attrNameLst>
                                          <p:attrName>ppt_w</p:attrName>
                                        </p:attrNameLst>
                                      </p:cBhvr>
                                      <p:tavLst>
                                        <p:tav tm="0">
                                          <p:val>
                                            <p:fltVal val="0"/>
                                          </p:val>
                                        </p:tav>
                                        <p:tav tm="100000">
                                          <p:val>
                                            <p:strVal val="#ppt_w"/>
                                          </p:val>
                                        </p:tav>
                                      </p:tavLst>
                                    </p:anim>
                                    <p:anim calcmode="lin" valueType="num">
                                      <p:cBhvr>
                                        <p:cTn id="43" dur="1000" fill="hold"/>
                                        <p:tgtEl>
                                          <p:spTgt spid="235532"/>
                                        </p:tgtEl>
                                        <p:attrNameLst>
                                          <p:attrName>ppt_h</p:attrName>
                                        </p:attrNameLst>
                                      </p:cBhvr>
                                      <p:tavLst>
                                        <p:tav tm="0">
                                          <p:val>
                                            <p:fltVal val="0"/>
                                          </p:val>
                                        </p:tav>
                                        <p:tav tm="100000">
                                          <p:val>
                                            <p:strVal val="#ppt_h"/>
                                          </p:val>
                                        </p:tav>
                                      </p:tavLst>
                                    </p:anim>
                                    <p:anim calcmode="lin" valueType="num">
                                      <p:cBhvr>
                                        <p:cTn id="44" dur="1000" fill="hold"/>
                                        <p:tgtEl>
                                          <p:spTgt spid="235532"/>
                                        </p:tgtEl>
                                        <p:attrNameLst>
                                          <p:attrName>ppt_x</p:attrName>
                                        </p:attrNameLst>
                                      </p:cBhvr>
                                      <p:tavLst>
                                        <p:tav tm="0" fmla="#ppt_x+(cos(-2*pi*(1-$))*-#ppt_x-sin(-2*pi*(1-$))*(1-#ppt_y))*(1-$)">
                                          <p:val>
                                            <p:fltVal val="0"/>
                                          </p:val>
                                        </p:tav>
                                        <p:tav tm="100000">
                                          <p:val>
                                            <p:fltVal val="1"/>
                                          </p:val>
                                        </p:tav>
                                      </p:tavLst>
                                    </p:anim>
                                    <p:anim calcmode="lin" valueType="num">
                                      <p:cBhvr>
                                        <p:cTn id="45" dur="1000" fill="hold"/>
                                        <p:tgtEl>
                                          <p:spTgt spid="235532"/>
                                        </p:tgtEl>
                                        <p:attrNameLst>
                                          <p:attrName>ppt_y</p:attrName>
                                        </p:attrNameLst>
                                      </p:cBhvr>
                                      <p:tavLst>
                                        <p:tav tm="0" fmla="#ppt_y+(sin(-2*pi*(1-$))*-#ppt_x+cos(-2*pi*(1-$))*(1-#ppt_y))*(1-$)">
                                          <p:val>
                                            <p:fltVal val="0"/>
                                          </p:val>
                                        </p:tav>
                                        <p:tav tm="100000">
                                          <p:val>
                                            <p:fltVal val="1"/>
                                          </p:val>
                                        </p:tav>
                                      </p:tavLst>
                                    </p:anim>
                                  </p:childTnLst>
                                </p:cTn>
                              </p:par>
                            </p:childTnLst>
                          </p:cTn>
                        </p:par>
                        <p:par>
                          <p:cTn id="46" fill="hold" nodeType="afterGroup">
                            <p:stCondLst>
                              <p:cond delay="6000"/>
                            </p:stCondLst>
                            <p:childTnLst>
                              <p:par>
                                <p:cTn id="47" presetID="15" presetClass="entr" presetSubtype="0" fill="hold" grpId="0" nodeType="afterEffect">
                                  <p:stCondLst>
                                    <p:cond delay="0"/>
                                  </p:stCondLst>
                                  <p:childTnLst>
                                    <p:set>
                                      <p:cBhvr>
                                        <p:cTn id="48" dur="1" fill="hold">
                                          <p:stCondLst>
                                            <p:cond delay="0"/>
                                          </p:stCondLst>
                                        </p:cTn>
                                        <p:tgtEl>
                                          <p:spTgt spid="235533"/>
                                        </p:tgtEl>
                                        <p:attrNameLst>
                                          <p:attrName>style.visibility</p:attrName>
                                        </p:attrNameLst>
                                      </p:cBhvr>
                                      <p:to>
                                        <p:strVal val="visible"/>
                                      </p:to>
                                    </p:set>
                                    <p:anim calcmode="lin" valueType="num">
                                      <p:cBhvr>
                                        <p:cTn id="49" dur="1000" fill="hold"/>
                                        <p:tgtEl>
                                          <p:spTgt spid="235533"/>
                                        </p:tgtEl>
                                        <p:attrNameLst>
                                          <p:attrName>ppt_w</p:attrName>
                                        </p:attrNameLst>
                                      </p:cBhvr>
                                      <p:tavLst>
                                        <p:tav tm="0">
                                          <p:val>
                                            <p:fltVal val="0"/>
                                          </p:val>
                                        </p:tav>
                                        <p:tav tm="100000">
                                          <p:val>
                                            <p:strVal val="#ppt_w"/>
                                          </p:val>
                                        </p:tav>
                                      </p:tavLst>
                                    </p:anim>
                                    <p:anim calcmode="lin" valueType="num">
                                      <p:cBhvr>
                                        <p:cTn id="50" dur="1000" fill="hold"/>
                                        <p:tgtEl>
                                          <p:spTgt spid="235533"/>
                                        </p:tgtEl>
                                        <p:attrNameLst>
                                          <p:attrName>ppt_h</p:attrName>
                                        </p:attrNameLst>
                                      </p:cBhvr>
                                      <p:tavLst>
                                        <p:tav tm="0">
                                          <p:val>
                                            <p:fltVal val="0"/>
                                          </p:val>
                                        </p:tav>
                                        <p:tav tm="100000">
                                          <p:val>
                                            <p:strVal val="#ppt_h"/>
                                          </p:val>
                                        </p:tav>
                                      </p:tavLst>
                                    </p:anim>
                                    <p:anim calcmode="lin" valueType="num">
                                      <p:cBhvr>
                                        <p:cTn id="51" dur="1000" fill="hold"/>
                                        <p:tgtEl>
                                          <p:spTgt spid="235533"/>
                                        </p:tgtEl>
                                        <p:attrNameLst>
                                          <p:attrName>ppt_x</p:attrName>
                                        </p:attrNameLst>
                                      </p:cBhvr>
                                      <p:tavLst>
                                        <p:tav tm="0" fmla="#ppt_x+(cos(-2*pi*(1-$))*-#ppt_x-sin(-2*pi*(1-$))*(1-#ppt_y))*(1-$)">
                                          <p:val>
                                            <p:fltVal val="0"/>
                                          </p:val>
                                        </p:tav>
                                        <p:tav tm="100000">
                                          <p:val>
                                            <p:fltVal val="1"/>
                                          </p:val>
                                        </p:tav>
                                      </p:tavLst>
                                    </p:anim>
                                    <p:anim calcmode="lin" valueType="num">
                                      <p:cBhvr>
                                        <p:cTn id="52" dur="1000" fill="hold"/>
                                        <p:tgtEl>
                                          <p:spTgt spid="235533"/>
                                        </p:tgtEl>
                                        <p:attrNameLst>
                                          <p:attrName>ppt_y</p:attrName>
                                        </p:attrNameLst>
                                      </p:cBhvr>
                                      <p:tavLst>
                                        <p:tav tm="0" fmla="#ppt_y+(sin(-2*pi*(1-$))*-#ppt_x+cos(-2*pi*(1-$))*(1-#ppt_y))*(1-$)">
                                          <p:val>
                                            <p:fltVal val="0"/>
                                          </p:val>
                                        </p:tav>
                                        <p:tav tm="100000">
                                          <p:val>
                                            <p:fltVal val="1"/>
                                          </p:val>
                                        </p:tav>
                                      </p:tavLst>
                                    </p:anim>
                                  </p:childTnLst>
                                </p:cTn>
                              </p:par>
                            </p:childTnLst>
                          </p:cTn>
                        </p:par>
                        <p:par>
                          <p:cTn id="53" fill="hold" nodeType="afterGroup">
                            <p:stCondLst>
                              <p:cond delay="7000"/>
                            </p:stCondLst>
                            <p:childTnLst>
                              <p:par>
                                <p:cTn id="54" presetID="15" presetClass="entr" presetSubtype="0" fill="hold" grpId="0" nodeType="afterEffect">
                                  <p:stCondLst>
                                    <p:cond delay="0"/>
                                  </p:stCondLst>
                                  <p:childTnLst>
                                    <p:set>
                                      <p:cBhvr>
                                        <p:cTn id="55" dur="1" fill="hold">
                                          <p:stCondLst>
                                            <p:cond delay="0"/>
                                          </p:stCondLst>
                                        </p:cTn>
                                        <p:tgtEl>
                                          <p:spTgt spid="235534"/>
                                        </p:tgtEl>
                                        <p:attrNameLst>
                                          <p:attrName>style.visibility</p:attrName>
                                        </p:attrNameLst>
                                      </p:cBhvr>
                                      <p:to>
                                        <p:strVal val="visible"/>
                                      </p:to>
                                    </p:set>
                                    <p:anim calcmode="lin" valueType="num">
                                      <p:cBhvr>
                                        <p:cTn id="56" dur="1000" fill="hold"/>
                                        <p:tgtEl>
                                          <p:spTgt spid="235534"/>
                                        </p:tgtEl>
                                        <p:attrNameLst>
                                          <p:attrName>ppt_w</p:attrName>
                                        </p:attrNameLst>
                                      </p:cBhvr>
                                      <p:tavLst>
                                        <p:tav tm="0">
                                          <p:val>
                                            <p:fltVal val="0"/>
                                          </p:val>
                                        </p:tav>
                                        <p:tav tm="100000">
                                          <p:val>
                                            <p:strVal val="#ppt_w"/>
                                          </p:val>
                                        </p:tav>
                                      </p:tavLst>
                                    </p:anim>
                                    <p:anim calcmode="lin" valueType="num">
                                      <p:cBhvr>
                                        <p:cTn id="57" dur="1000" fill="hold"/>
                                        <p:tgtEl>
                                          <p:spTgt spid="235534"/>
                                        </p:tgtEl>
                                        <p:attrNameLst>
                                          <p:attrName>ppt_h</p:attrName>
                                        </p:attrNameLst>
                                      </p:cBhvr>
                                      <p:tavLst>
                                        <p:tav tm="0">
                                          <p:val>
                                            <p:fltVal val="0"/>
                                          </p:val>
                                        </p:tav>
                                        <p:tav tm="100000">
                                          <p:val>
                                            <p:strVal val="#ppt_h"/>
                                          </p:val>
                                        </p:tav>
                                      </p:tavLst>
                                    </p:anim>
                                    <p:anim calcmode="lin" valueType="num">
                                      <p:cBhvr>
                                        <p:cTn id="58" dur="1000" fill="hold"/>
                                        <p:tgtEl>
                                          <p:spTgt spid="235534"/>
                                        </p:tgtEl>
                                        <p:attrNameLst>
                                          <p:attrName>ppt_x</p:attrName>
                                        </p:attrNameLst>
                                      </p:cBhvr>
                                      <p:tavLst>
                                        <p:tav tm="0" fmla="#ppt_x+(cos(-2*pi*(1-$))*-#ppt_x-sin(-2*pi*(1-$))*(1-#ppt_y))*(1-$)">
                                          <p:val>
                                            <p:fltVal val="0"/>
                                          </p:val>
                                        </p:tav>
                                        <p:tav tm="100000">
                                          <p:val>
                                            <p:fltVal val="1"/>
                                          </p:val>
                                        </p:tav>
                                      </p:tavLst>
                                    </p:anim>
                                    <p:anim calcmode="lin" valueType="num">
                                      <p:cBhvr>
                                        <p:cTn id="59" dur="1000" fill="hold"/>
                                        <p:tgtEl>
                                          <p:spTgt spid="235534"/>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27" grpId="0"/>
      <p:bldP spid="235528" grpId="0"/>
      <p:bldP spid="235529" grpId="0"/>
      <p:bldP spid="235530" grpId="0"/>
      <p:bldP spid="235531" grpId="0"/>
      <p:bldP spid="235532" grpId="0"/>
      <p:bldP spid="235533" grpId="0"/>
      <p:bldP spid="235534"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1" name="Rectangle 2"/>
          <p:cNvSpPr>
            <a:spLocks noChangeArrowheads="1"/>
          </p:cNvSpPr>
          <p:nvPr/>
        </p:nvSpPr>
        <p:spPr bwMode="auto">
          <a:xfrm>
            <a:off x="0" y="5715000"/>
            <a:ext cx="4343400" cy="11430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78882" name="Rectangle 3"/>
          <p:cNvSpPr>
            <a:spLocks noGrp="1" noChangeArrowheads="1"/>
          </p:cNvSpPr>
          <p:nvPr>
            <p:ph type="title" idx="4294967295"/>
          </p:nvPr>
        </p:nvSpPr>
        <p:spPr>
          <a:xfrm>
            <a:off x="593055" y="-937220"/>
            <a:ext cx="7772400" cy="1143000"/>
          </a:xfrm>
        </p:spPr>
        <p:txBody>
          <a:bodyPr/>
          <a:lstStyle/>
          <a:p>
            <a:pPr eaLnBrk="1" hangingPunct="1"/>
            <a:r>
              <a:rPr lang="en-US" dirty="0">
                <a:latin typeface="Arial" charset="0"/>
              </a:rPr>
              <a:t>Toughest Job in the World</a:t>
            </a:r>
          </a:p>
        </p:txBody>
      </p:sp>
      <p:pic>
        <p:nvPicPr>
          <p:cNvPr id="378883" name="Picture 4" descr="PastorRatings"/>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l="8388" r="48096" b="57184"/>
          <a:stretch/>
        </p:blipFill>
        <p:spPr bwMode="auto">
          <a:xfrm>
            <a:off x="0" y="0"/>
            <a:ext cx="4343400" cy="604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8885" name="Text Box 6"/>
          <p:cNvSpPr txBox="1">
            <a:spLocks noChangeArrowheads="1"/>
          </p:cNvSpPr>
          <p:nvPr/>
        </p:nvSpPr>
        <p:spPr bwMode="auto">
          <a:xfrm>
            <a:off x="0" y="5029200"/>
            <a:ext cx="4343400" cy="1200329"/>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altLang="ja-JP"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بالطبع، لا تتردد في أي وقت في إخباري برأيك في الوظيفة التي أقوم بها     كقسيس لك.</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 name="Text Box 4"/>
          <p:cNvSpPr txBox="1">
            <a:spLocks noChangeArrowheads="1"/>
          </p:cNvSpPr>
          <p:nvPr/>
        </p:nvSpPr>
        <p:spPr bwMode="auto">
          <a:xfrm>
            <a:off x="8244408" y="548680"/>
            <a:ext cx="829816" cy="830997"/>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Q75</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Q84</a:t>
            </a:r>
          </a:p>
        </p:txBody>
      </p:sp>
      <p:grpSp>
        <p:nvGrpSpPr>
          <p:cNvPr id="2" name="Group 1">
            <a:extLst>
              <a:ext uri="{FF2B5EF4-FFF2-40B4-BE49-F238E27FC236}">
                <a16:creationId xmlns:a16="http://schemas.microsoft.com/office/drawing/2014/main" id="{D9764D02-105C-3242-A128-E21E0E2A1923}"/>
              </a:ext>
            </a:extLst>
          </p:cNvPr>
          <p:cNvGrpSpPr/>
          <p:nvPr/>
        </p:nvGrpSpPr>
        <p:grpSpPr>
          <a:xfrm>
            <a:off x="4343400" y="0"/>
            <a:ext cx="4819426" cy="6890273"/>
            <a:chOff x="4343400" y="0"/>
            <a:chExt cx="4819426" cy="6890273"/>
          </a:xfrm>
        </p:grpSpPr>
        <p:pic>
          <p:nvPicPr>
            <p:cNvPr id="8" name="Picture 4" descr="PastorRatings">
              <a:extLst>
                <a:ext uri="{FF2B5EF4-FFF2-40B4-BE49-F238E27FC236}">
                  <a16:creationId xmlns:a16="http://schemas.microsoft.com/office/drawing/2014/main" id="{D3C64AF2-7439-3F4E-A168-1332BB9D491E}"/>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l="51904" b="57184"/>
            <a:stretch/>
          </p:blipFill>
          <p:spPr bwMode="auto">
            <a:xfrm>
              <a:off x="4343400" y="0"/>
              <a:ext cx="4800600" cy="604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Rectangle 2">
              <a:extLst>
                <a:ext uri="{FF2B5EF4-FFF2-40B4-BE49-F238E27FC236}">
                  <a16:creationId xmlns:a16="http://schemas.microsoft.com/office/drawing/2014/main" id="{81F414E8-1DC9-D647-8620-F4A3ED33A45A}"/>
                </a:ext>
              </a:extLst>
            </p:cNvPr>
            <p:cNvSpPr>
              <a:spLocks noChangeArrowheads="1"/>
            </p:cNvSpPr>
            <p:nvPr/>
          </p:nvSpPr>
          <p:spPr bwMode="auto">
            <a:xfrm>
              <a:off x="4343400" y="5747273"/>
              <a:ext cx="4819426" cy="11430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4" name="Rectangle 2"/>
          <p:cNvSpPr>
            <a:spLocks noGrp="1" noChangeArrowheads="1"/>
          </p:cNvSpPr>
          <p:nvPr>
            <p:ph type="title" idx="4294967295"/>
          </p:nvPr>
        </p:nvSpPr>
        <p:spPr>
          <a:xfrm>
            <a:off x="228600" y="228600"/>
            <a:ext cx="8458200" cy="1143000"/>
          </a:xfrm>
          <a:effectLst>
            <a:outerShdw blurRad="63500" dist="35921" dir="2700000" algn="ctr" rotWithShape="0">
              <a:srgbClr val="000000">
                <a:alpha val="74998"/>
              </a:srgbClr>
            </a:outerShdw>
          </a:effectLst>
        </p:spPr>
        <p:txBody>
          <a:bodyPr/>
          <a:lstStyle/>
          <a:p>
            <a:pPr algn="ctr" rtl="1">
              <a:defRPr/>
            </a:pPr>
            <a:r>
              <a:rPr lang="ar-JO" b="1" dirty="0">
                <a:solidFill>
                  <a:schemeClr val="tx1"/>
                </a:solidFill>
                <a:effectLst>
                  <a:glow rad="101600">
                    <a:schemeClr val="bg2">
                      <a:alpha val="75000"/>
                    </a:schemeClr>
                  </a:glow>
                </a:effectLst>
                <a:latin typeface="Arial"/>
                <a:cs typeface="Arial"/>
              </a:rPr>
              <a:t>أفسس 4: 11-12 </a:t>
            </a:r>
            <a:r>
              <a:rPr lang="en-US" sz="2800" b="1" dirty="0">
                <a:solidFill>
                  <a:schemeClr val="tx1"/>
                </a:solidFill>
                <a:effectLst>
                  <a:glow rad="101600">
                    <a:schemeClr val="bg2">
                      <a:alpha val="75000"/>
                    </a:schemeClr>
                  </a:glow>
                </a:effectLst>
                <a:latin typeface="Arial"/>
                <a:cs typeface="Arial"/>
              </a:rPr>
              <a:t>(NIV)</a:t>
            </a:r>
            <a:endParaRPr lang="en-US" b="1" dirty="0">
              <a:solidFill>
                <a:schemeClr val="tx1"/>
              </a:solidFill>
              <a:effectLst>
                <a:glow rad="101600">
                  <a:schemeClr val="bg2">
                    <a:alpha val="75000"/>
                  </a:schemeClr>
                </a:glow>
              </a:effectLst>
              <a:latin typeface="Arial"/>
              <a:cs typeface="Arial"/>
            </a:endParaRPr>
          </a:p>
        </p:txBody>
      </p:sp>
      <p:sp>
        <p:nvSpPr>
          <p:cNvPr id="243715" name="Text Box 3"/>
          <p:cNvSpPr txBox="1">
            <a:spLocks noChangeArrowheads="1"/>
          </p:cNvSpPr>
          <p:nvPr/>
        </p:nvSpPr>
        <p:spPr bwMode="auto">
          <a:xfrm>
            <a:off x="8172400" y="1420813"/>
            <a:ext cx="971600" cy="954107"/>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ع11</a:t>
            </a:r>
            <a:br>
              <a:rPr kumimoji="0" 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NIV</a:t>
            </a:r>
            <a:endParaRPr kumimoji="0" lang="en-US" sz="1400" b="0"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243716" name="Text Box 4"/>
          <p:cNvSpPr txBox="1">
            <a:spLocks noChangeArrowheads="1"/>
          </p:cNvSpPr>
          <p:nvPr/>
        </p:nvSpPr>
        <p:spPr bwMode="auto">
          <a:xfrm>
            <a:off x="0" y="1420813"/>
            <a:ext cx="8172400" cy="2246769"/>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128"/>
                <a:cs typeface="Arial"/>
              </a:rPr>
              <a:t>إنه هو من أعطى</a:t>
            </a:r>
            <a:endParaRPr kumimoji="0" 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128"/>
              <a:cs typeface="Arial"/>
            </a:endParaRPr>
          </a:p>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128"/>
                <a:cs typeface="Arial"/>
              </a:rPr>
              <a:t>    للبعض أن يكونوا رسلاً</a:t>
            </a:r>
            <a:endParaRPr kumimoji="0" 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128"/>
              <a:cs typeface="Arial"/>
            </a:endParaRPr>
          </a:p>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128"/>
                <a:cs typeface="Arial"/>
              </a:rPr>
              <a:t>    والبعض أن يكونوا أنبياء</a:t>
            </a:r>
            <a:br>
              <a:rPr kumimoji="0" 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128"/>
                <a:cs typeface="Arial"/>
              </a:rPr>
            </a:br>
            <a:r>
              <a:rPr kumimoji="0" 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128"/>
                <a:cs typeface="Arial"/>
              </a:rPr>
              <a:t>	</a:t>
            </a:r>
            <a:r>
              <a:rPr kumimoji="0" lang="ar-JO"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128"/>
                <a:cs typeface="Arial"/>
              </a:rPr>
              <a:t>    والبعض أن يكونوا مبشرين</a:t>
            </a:r>
            <a:endParaRPr kumimoji="0" lang="en-US" sz="1400" b="0"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128"/>
              <a:cs typeface="Arial"/>
            </a:endParaRPr>
          </a:p>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en-US" sz="1400" b="0"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128"/>
                <a:cs typeface="Arial"/>
              </a:rPr>
              <a:t>	</a:t>
            </a:r>
            <a:r>
              <a:rPr kumimoji="0" lang="ar-JO" sz="1400" b="0"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128"/>
                <a:cs typeface="Arial"/>
              </a:rPr>
              <a:t>        </a:t>
            </a:r>
            <a:r>
              <a:rPr kumimoji="0" lang="ar-JO"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128"/>
                <a:cs typeface="Arial"/>
              </a:rPr>
              <a:t>والبعض أن يكونوا رعاة ومعلمين</a:t>
            </a:r>
            <a:endParaRPr kumimoji="0" 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128"/>
              <a:cs typeface="Arial"/>
            </a:endParaRPr>
          </a:p>
        </p:txBody>
      </p:sp>
      <p:sp>
        <p:nvSpPr>
          <p:cNvPr id="243717" name="Text Box 5"/>
          <p:cNvSpPr txBox="1">
            <a:spLocks noChangeArrowheads="1"/>
          </p:cNvSpPr>
          <p:nvPr/>
        </p:nvSpPr>
        <p:spPr bwMode="auto">
          <a:xfrm>
            <a:off x="8172400" y="4038600"/>
            <a:ext cx="971600" cy="954107"/>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ع12</a:t>
            </a:r>
            <a:br>
              <a:rPr kumimoji="0" 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NIV</a:t>
            </a:r>
            <a:endParaRPr kumimoji="0" lang="en-US" sz="1400" b="0"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243718" name="Text Box 6"/>
          <p:cNvSpPr txBox="1">
            <a:spLocks noChangeArrowheads="1"/>
          </p:cNvSpPr>
          <p:nvPr/>
        </p:nvSpPr>
        <p:spPr bwMode="auto">
          <a:xfrm>
            <a:off x="0" y="4038600"/>
            <a:ext cx="8100392" cy="1384995"/>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128"/>
                <a:cs typeface="Arial"/>
              </a:rPr>
              <a:t>لإعداد شعب الله</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128"/>
                <a:cs typeface="Arial"/>
              </a:rPr>
              <a:t>لأعمال الخدمة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128"/>
                <a:cs typeface="Arial"/>
              </a:rPr>
              <a:t>حتى يبنى جسد المسيح</a:t>
            </a:r>
            <a:endParaRPr kumimoji="0" 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128"/>
              <a:cs typeface="Arial"/>
            </a:endParaRPr>
          </a:p>
        </p:txBody>
      </p:sp>
      <p:sp>
        <p:nvSpPr>
          <p:cNvPr id="243719" name="Text Box 7"/>
          <p:cNvSpPr txBox="1">
            <a:spLocks noChangeArrowheads="1"/>
          </p:cNvSpPr>
          <p:nvPr/>
        </p:nvSpPr>
        <p:spPr bwMode="auto">
          <a:xfrm>
            <a:off x="0" y="5957888"/>
            <a:ext cx="9144000" cy="519112"/>
          </a:xfrm>
          <a:prstGeom prst="rect">
            <a:avLst/>
          </a:prstGeom>
          <a:solidFill>
            <a:srgbClr val="800080"/>
          </a:solid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أعطى الله </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الرجال الموهوبين لتدريب الآخرين </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على عمل الخدمة</a:t>
            </a:r>
          </a:p>
        </p:txBody>
      </p:sp>
    </p:spTree>
    <p:extLst>
      <p:ext uri="{BB962C8B-B14F-4D97-AF65-F5344CB8AC3E}">
        <p14:creationId xmlns:p14="http://schemas.microsoft.com/office/powerpoint/2010/main" val="152791544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3" presetClass="entr" presetSubtype="0" fill="hold" grpId="0" nodeType="clickEffect">
                                  <p:stCondLst>
                                    <p:cond delay="0"/>
                                  </p:stCondLst>
                                  <p:childTnLst>
                                    <p:set>
                                      <p:cBhvr>
                                        <p:cTn id="6" dur="1" fill="hold">
                                          <p:stCondLst>
                                            <p:cond delay="0"/>
                                          </p:stCondLst>
                                        </p:cTn>
                                        <p:tgtEl>
                                          <p:spTgt spid="243719"/>
                                        </p:tgtEl>
                                        <p:attrNameLst>
                                          <p:attrName>style.visibility</p:attrName>
                                        </p:attrNameLst>
                                      </p:cBhvr>
                                      <p:to>
                                        <p:strVal val="visible"/>
                                      </p:to>
                                    </p:set>
                                    <p:animEffect transition="in" filter="fade">
                                      <p:cBhvr>
                                        <p:cTn id="7" dur="100"/>
                                        <p:tgtEl>
                                          <p:spTgt spid="243719"/>
                                        </p:tgtEl>
                                      </p:cBhvr>
                                    </p:animEffect>
                                    <p:anim calcmode="lin" valueType="num">
                                      <p:cBhvr>
                                        <p:cTn id="8" dur="400" fill="hold"/>
                                        <p:tgtEl>
                                          <p:spTgt spid="243719"/>
                                        </p:tgtEl>
                                        <p:attrNameLst>
                                          <p:attrName>ppt_x</p:attrName>
                                        </p:attrNameLst>
                                      </p:cBhvr>
                                      <p:tavLst>
                                        <p:tav tm="0">
                                          <p:val>
                                            <p:strVal val="#ppt_x"/>
                                          </p:val>
                                        </p:tav>
                                        <p:tav tm="100000">
                                          <p:val>
                                            <p:strVal val="#ppt_x"/>
                                          </p:val>
                                        </p:tav>
                                      </p:tavLst>
                                    </p:anim>
                                    <p:anim calcmode="lin" valueType="num">
                                      <p:cBhvr>
                                        <p:cTn id="9" dur="400" fill="hold"/>
                                        <p:tgtEl>
                                          <p:spTgt spid="243719"/>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243719"/>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243719"/>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3719"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Date Placeholder 1"/>
          <p:cNvSpPr>
            <a:spLocks noGrp="1"/>
          </p:cNvSpPr>
          <p:nvPr>
            <p:ph type="dt" sz="quarter" idx="10"/>
          </p:nvPr>
        </p:nvSpPr>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12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6" name="Footer Placeholder 2"/>
          <p:cNvSpPr>
            <a:spLocks noGrp="1"/>
          </p:cNvSpPr>
          <p:nvPr>
            <p:ph type="ftr" sz="quarter" idx="11"/>
          </p:nvPr>
        </p:nvSpPr>
        <p:spPr/>
        <p:txBody>
          <a:bodyPr/>
          <a:lstStyle/>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200" b="1" i="0" u="none" strike="noStrike" kern="1200" cap="none" spc="0" normalizeH="0" baseline="0" noProof="0">
              <a:ln>
                <a:noFill/>
              </a:ln>
              <a:solidFill>
                <a:srgbClr val="000000"/>
              </a:solidFill>
              <a:effectLst/>
              <a:uLnTx/>
              <a:uFillTx/>
              <a:latin typeface="Arial" charset="0"/>
              <a:ea typeface="ＭＳ Ｐゴシック" charset="0"/>
            </a:endParaRPr>
          </a:p>
        </p:txBody>
      </p:sp>
      <p:pic>
        <p:nvPicPr>
          <p:cNvPr id="382979" name="Picture 3" descr="Bibleflippagesweb"/>
          <p:cNvPicPr>
            <a:picLocks noChangeAspect="1" noChangeArrowheads="1"/>
          </p:cNvPicPr>
          <p:nvPr/>
        </p:nvPicPr>
        <p:blipFill>
          <a:blip r:embed="rId2">
            <a:lum bright="30000"/>
            <a:extLst>
              <a:ext uri="{28A0092B-C50C-407E-A947-70E740481C1C}">
                <a14:useLocalDpi xmlns:a14="http://schemas.microsoft.com/office/drawing/2010/main"/>
              </a:ext>
            </a:extLst>
          </a:blip>
          <a:srcRect/>
          <a:stretch>
            <a:fillRect/>
          </a:stretch>
        </p:blipFill>
        <p:spPr bwMode="auto">
          <a:xfrm>
            <a:off x="-25400" y="0"/>
            <a:ext cx="9194800"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00740" name="Rectangle 4"/>
          <p:cNvSpPr>
            <a:spLocks noGrp="1" noChangeArrowheads="1"/>
          </p:cNvSpPr>
          <p:nvPr>
            <p:ph type="title" idx="4294967295"/>
          </p:nvPr>
        </p:nvSpPr>
        <p:spPr>
          <a:xfrm>
            <a:off x="76200" y="76200"/>
            <a:ext cx="2438400" cy="1981200"/>
          </a:xfrm>
        </p:spPr>
        <p:txBody>
          <a:bodyPr/>
          <a:lstStyle/>
          <a:p>
            <a:pPr algn="ctr" eaLnBrk="1" hangingPunct="1">
              <a:defRPr/>
            </a:pPr>
            <a:r>
              <a:rPr lang="ar-JO" dirty="0">
                <a:latin typeface="Arial" panose="020B0604020202020204" pitchFamily="34" charset="0"/>
                <a:cs typeface="Arial" panose="020B0604020202020204" pitchFamily="34" charset="0"/>
              </a:rPr>
              <a:t>رومية   12: 8</a:t>
            </a:r>
            <a:endParaRPr lang="en-US" dirty="0">
              <a:latin typeface="Arial" panose="020B0604020202020204" pitchFamily="34" charset="0"/>
              <a:cs typeface="Arial" panose="020B0604020202020204" pitchFamily="34" charset="0"/>
            </a:endParaRPr>
          </a:p>
        </p:txBody>
      </p:sp>
      <p:sp>
        <p:nvSpPr>
          <p:cNvPr id="500741" name="Rectangle 5"/>
          <p:cNvSpPr>
            <a:spLocks noChangeArrowheads="1"/>
          </p:cNvSpPr>
          <p:nvPr/>
        </p:nvSpPr>
        <p:spPr bwMode="auto">
          <a:xfrm>
            <a:off x="2411760" y="1124744"/>
            <a:ext cx="6579840" cy="364502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2075" tIns="46038" rIns="92075" bIns="46038"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0" lang="ar-JO" sz="6600" b="1" i="0" u="none" strike="noStrike" kern="1200" cap="none" spc="0" normalizeH="0" baseline="30000" noProof="0" dirty="0">
                <a:ln>
                  <a:noFill/>
                </a:ln>
                <a:solidFill>
                  <a:srgbClr val="000000"/>
                </a:solidFill>
                <a:effectLst>
                  <a:glow rad="127000">
                    <a:srgbClr val="FFFFFF">
                      <a:alpha val="91000"/>
                    </a:srgbClr>
                  </a:glow>
                </a:effectLst>
                <a:uLnTx/>
                <a:uFillTx/>
                <a:latin typeface="Arial" panose="020B0604020202020204" pitchFamily="34" charset="0"/>
                <a:ea typeface="ＭＳ Ｐゴシック" charset="0"/>
                <a:cs typeface="Arial" panose="020B0604020202020204" pitchFamily="34" charset="0"/>
              </a:rPr>
              <a:t>8 إذا كانت موهبتك </a:t>
            </a:r>
          </a:p>
          <a:p>
            <a:pPr marL="0" marR="0" lvl="0" indent="0" algn="ctr" defTabSz="914400" rtl="0" eaLnBrk="1" fontAlgn="base" latinLnBrk="0" hangingPunct="1">
              <a:lnSpc>
                <a:spcPct val="90000"/>
              </a:lnSpc>
              <a:spcBef>
                <a:spcPct val="20000"/>
              </a:spcBef>
              <a:spcAft>
                <a:spcPct val="0"/>
              </a:spcAft>
              <a:buClrTx/>
              <a:buSzTx/>
              <a:buFontTx/>
              <a:buNone/>
              <a:tabLst/>
              <a:defRPr/>
            </a:pPr>
            <a:r>
              <a:rPr kumimoji="0" lang="ar-JO" sz="6600" b="1" i="0" u="none" strike="noStrike" kern="1200" cap="none" spc="0" normalizeH="0" baseline="30000" noProof="0" dirty="0">
                <a:ln>
                  <a:noFill/>
                </a:ln>
                <a:solidFill>
                  <a:srgbClr val="000000"/>
                </a:solidFill>
                <a:effectLst>
                  <a:glow rad="127000">
                    <a:srgbClr val="FFFFFF">
                      <a:alpha val="91000"/>
                    </a:srgbClr>
                  </a:glow>
                </a:effectLst>
                <a:uLnTx/>
                <a:uFillTx/>
                <a:latin typeface="Arial" panose="020B0604020202020204" pitchFamily="34" charset="0"/>
                <a:ea typeface="ＭＳ Ｐゴシック" charset="0"/>
                <a:cs typeface="Arial" panose="020B0604020202020204" pitchFamily="34" charset="0"/>
              </a:rPr>
              <a:t>هي </a:t>
            </a:r>
            <a:r>
              <a:rPr kumimoji="0" lang="ar-JO" sz="6600" b="1" i="0" u="none" strike="noStrike" kern="1200" cap="none" spc="0" normalizeH="0" baseline="30000" noProof="0" dirty="0">
                <a:ln>
                  <a:noFill/>
                </a:ln>
                <a:solidFill>
                  <a:srgbClr val="0070C0"/>
                </a:solidFill>
                <a:effectLst>
                  <a:glow rad="127000">
                    <a:srgbClr val="FFFFFF">
                      <a:alpha val="91000"/>
                    </a:srgbClr>
                  </a:glow>
                </a:effectLst>
                <a:uLnTx/>
                <a:uFillTx/>
                <a:latin typeface="Arial" panose="020B0604020202020204" pitchFamily="34" charset="0"/>
                <a:ea typeface="ＭＳ Ｐゴシック" charset="0"/>
                <a:cs typeface="Arial" panose="020B0604020202020204" pitchFamily="34" charset="0"/>
              </a:rPr>
              <a:t>تشجيع</a:t>
            </a:r>
            <a:r>
              <a:rPr kumimoji="0" lang="ar-JO" sz="6600" b="1" i="0" u="none" strike="noStrike" kern="1200" cap="none" spc="0" normalizeH="0" baseline="30000" noProof="0" dirty="0">
                <a:ln>
                  <a:noFill/>
                </a:ln>
                <a:solidFill>
                  <a:srgbClr val="000000"/>
                </a:solidFill>
                <a:effectLst>
                  <a:glow rad="127000">
                    <a:srgbClr val="FFFFFF">
                      <a:alpha val="91000"/>
                    </a:srgbClr>
                  </a:glow>
                </a:effectLst>
                <a:uLnTx/>
                <a:uFillTx/>
                <a:latin typeface="Arial" panose="020B0604020202020204" pitchFamily="34" charset="0"/>
                <a:ea typeface="ＭＳ Ｐゴシック" charset="0"/>
                <a:cs typeface="Arial" panose="020B0604020202020204" pitchFamily="34" charset="0"/>
              </a:rPr>
              <a:t> الآخرين</a:t>
            </a:r>
          </a:p>
          <a:p>
            <a:pPr marL="0" marR="0" lvl="0" indent="0" algn="ctr" defTabSz="914400" rtl="0" eaLnBrk="1" fontAlgn="base" latinLnBrk="0" hangingPunct="1">
              <a:lnSpc>
                <a:spcPct val="90000"/>
              </a:lnSpc>
              <a:spcBef>
                <a:spcPct val="20000"/>
              </a:spcBef>
              <a:spcAft>
                <a:spcPct val="0"/>
              </a:spcAft>
              <a:buClrTx/>
              <a:buSzTx/>
              <a:buFontTx/>
              <a:buNone/>
              <a:tabLst/>
              <a:defRPr/>
            </a:pPr>
            <a:r>
              <a:rPr kumimoji="0" lang="ar-JO" sz="6600" b="1" i="0" u="none" strike="noStrike" kern="1200" cap="none" spc="0" normalizeH="0" baseline="30000" noProof="0" dirty="0">
                <a:ln>
                  <a:noFill/>
                </a:ln>
                <a:solidFill>
                  <a:srgbClr val="000000"/>
                </a:solidFill>
                <a:effectLst>
                  <a:glow rad="127000">
                    <a:srgbClr val="FFFFFF">
                      <a:alpha val="91000"/>
                    </a:srgbClr>
                  </a:glow>
                </a:effectLst>
                <a:uLnTx/>
                <a:uFillTx/>
                <a:latin typeface="Arial" panose="020B0604020202020204" pitchFamily="34" charset="0"/>
                <a:ea typeface="ＭＳ Ｐゴシック" charset="0"/>
                <a:cs typeface="Arial" panose="020B0604020202020204" pitchFamily="34" charset="0"/>
              </a:rPr>
              <a:t>فكن مشجعاً.</a:t>
            </a:r>
            <a:endParaRPr kumimoji="0" lang="en-US" sz="6600" b="1" i="0" u="none" strike="noStrike" kern="1200" cap="none" spc="0" normalizeH="0" baseline="0" noProof="0" dirty="0">
              <a:ln>
                <a:noFill/>
              </a:ln>
              <a:solidFill>
                <a:srgbClr val="000000"/>
              </a:solidFill>
              <a:effectLst>
                <a:glow rad="127000">
                  <a:srgbClr val="FFFFFF">
                    <a:alpha val="91000"/>
                  </a:srgbClr>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4"/>
          <p:cNvSpPr txBox="1">
            <a:spLocks noChangeArrowheads="1"/>
          </p:cNvSpPr>
          <p:nvPr/>
        </p:nvSpPr>
        <p:spPr bwMode="auto">
          <a:xfrm>
            <a:off x="8244408" y="548680"/>
            <a:ext cx="829816" cy="461665"/>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س4</a:t>
            </a:r>
            <a:endParaRPr kumimoji="0" lang="en-US"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Text Box 5"/>
          <p:cNvSpPr txBox="1">
            <a:spLocks noChangeArrowheads="1"/>
          </p:cNvSpPr>
          <p:nvPr/>
        </p:nvSpPr>
        <p:spPr bwMode="auto">
          <a:xfrm>
            <a:off x="8305800" y="76200"/>
            <a:ext cx="762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1">
                      <a:alpha val="74998"/>
                    </a:schemeClr>
                  </a:outerShdw>
                </a:effectLst>
              </a14:hiddenEffects>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rPr>
              <a:t>53</a:t>
            </a:r>
            <a:endParaRPr kumimoji="0" lang="en-US" sz="24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22531" name="Rectangle 3"/>
          <p:cNvSpPr>
            <a:spLocks noGrp="1" noChangeArrowheads="1"/>
          </p:cNvSpPr>
          <p:nvPr>
            <p:ph type="ctrTitle"/>
          </p:nvPr>
        </p:nvSpPr>
        <p:spPr>
          <a:xfrm>
            <a:off x="0" y="5229225"/>
            <a:ext cx="9144000" cy="990600"/>
          </a:xfrm>
          <a:effectLst>
            <a:outerShdw blurRad="63500" dist="107763" dir="8100000" algn="ctr" rotWithShape="0">
              <a:schemeClr val="tx2">
                <a:alpha val="74998"/>
              </a:schemeClr>
            </a:outerShdw>
          </a:effectLst>
        </p:spPr>
        <p:txBody>
          <a:bodyPr/>
          <a:lstStyle/>
          <a:p>
            <a:pPr eaLnBrk="1" hangingPunct="1">
              <a:defRPr/>
            </a:pPr>
            <a:r>
              <a:rPr lang="ar-JO" dirty="0">
                <a:latin typeface="Arial" panose="020B0604020202020204" pitchFamily="34" charset="0"/>
                <a:cs typeface="Arial" panose="020B0604020202020204" pitchFamily="34" charset="0"/>
              </a:rPr>
              <a:t>على المشجعين أن يشجعوا الآخرين               لتطبيق كلمة الله (</a:t>
            </a:r>
            <a:r>
              <a:rPr lang="ar-JO" u="sng" dirty="0">
                <a:latin typeface="Arial" panose="020B0604020202020204" pitchFamily="34" charset="0"/>
                <a:cs typeface="Arial" panose="020B0604020202020204" pitchFamily="34" charset="0"/>
              </a:rPr>
              <a:t>8أ</a:t>
            </a:r>
            <a:r>
              <a:rPr lang="ar-JO" dirty="0">
                <a:latin typeface="Arial" panose="020B0604020202020204" pitchFamily="34" charset="0"/>
                <a:cs typeface="Arial" panose="020B0604020202020204" pitchFamily="34" charset="0"/>
              </a:rPr>
              <a:t>)</a:t>
            </a:r>
            <a:r>
              <a:rPr lang="en-US" dirty="0">
                <a:latin typeface="Arial" panose="020B0604020202020204" pitchFamily="34" charset="0"/>
                <a:cs typeface="Arial" panose="020B0604020202020204" pitchFamily="34" charset="0"/>
              </a:rPr>
              <a:t> </a:t>
            </a:r>
          </a:p>
        </p:txBody>
      </p:sp>
      <p:pic>
        <p:nvPicPr>
          <p:cNvPr id="384003" name="Picture 7" descr="encourag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47813" y="549275"/>
            <a:ext cx="5713412" cy="429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ext Box 4"/>
          <p:cNvSpPr txBox="1">
            <a:spLocks noChangeArrowheads="1"/>
          </p:cNvSpPr>
          <p:nvPr/>
        </p:nvSpPr>
        <p:spPr bwMode="auto">
          <a:xfrm>
            <a:off x="8244408" y="548680"/>
            <a:ext cx="829816" cy="830997"/>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س13</a:t>
            </a:r>
            <a:endParaRPr kumimoji="0" lang="en-US"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س22</a:t>
            </a:r>
            <a:endParaRPr kumimoji="0" lang="en-US"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6049" name="Picture 2" descr="supreme_decision_qx_m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06883" name="Rectangle 3"/>
          <p:cNvSpPr>
            <a:spLocks noGrp="1" noChangeArrowheads="1"/>
          </p:cNvSpPr>
          <p:nvPr>
            <p:ph type="ctrTitle"/>
          </p:nvPr>
        </p:nvSpPr>
        <p:spPr>
          <a:xfrm>
            <a:off x="304800" y="2286000"/>
            <a:ext cx="8153400" cy="1143000"/>
          </a:xfrm>
          <a:effectLst>
            <a:outerShdw blurRad="63500" dist="107763" dir="8100000" algn="ctr" rotWithShape="0">
              <a:schemeClr val="tx2">
                <a:alpha val="74998"/>
              </a:schemeClr>
            </a:outerShdw>
          </a:effectLst>
        </p:spPr>
        <p:txBody>
          <a:bodyPr/>
          <a:lstStyle/>
          <a:p>
            <a:pPr eaLnBrk="1" hangingPunct="1">
              <a:defRPr/>
            </a:pPr>
            <a:r>
              <a:rPr lang="ar-JO" sz="5400" dirty="0">
                <a:latin typeface="Arial" panose="020B0604020202020204" pitchFamily="34" charset="0"/>
                <a:cs typeface="Arial" panose="020B0604020202020204" pitchFamily="34" charset="0"/>
              </a:rPr>
              <a:t>الوعظ</a:t>
            </a:r>
            <a:endParaRPr lang="en-US" sz="4800" dirty="0">
              <a:latin typeface="Arial" panose="020B0604020202020204" pitchFamily="34" charset="0"/>
              <a:cs typeface="Arial" panose="020B0604020202020204" pitchFamily="34" charset="0"/>
            </a:endParaRPr>
          </a:p>
        </p:txBody>
      </p:sp>
      <p:sp>
        <p:nvSpPr>
          <p:cNvPr id="506884" name="Rectangle 4"/>
          <p:cNvSpPr>
            <a:spLocks noGrp="1" noChangeArrowheads="1"/>
          </p:cNvSpPr>
          <p:nvPr>
            <p:ph type="subTitle" idx="1"/>
          </p:nvPr>
        </p:nvSpPr>
        <p:spPr>
          <a:effectLst>
            <a:outerShdw blurRad="63500" dist="107763" dir="8100000" algn="ctr" rotWithShape="0">
              <a:schemeClr val="tx2">
                <a:alpha val="74998"/>
              </a:schemeClr>
            </a:outerShdw>
          </a:effectLst>
        </p:spPr>
        <p:txBody>
          <a:bodyPr/>
          <a:lstStyle/>
          <a:p>
            <a:pPr eaLnBrk="1" hangingPunct="1">
              <a:defRPr/>
            </a:pPr>
            <a:r>
              <a:rPr lang="ar-JO" sz="4400" b="1" dirty="0">
                <a:solidFill>
                  <a:schemeClr val="bg1"/>
                </a:solidFill>
                <a:latin typeface="Arial" panose="020B0604020202020204" pitchFamily="34" charset="0"/>
                <a:cs typeface="Arial" panose="020B0604020202020204" pitchFamily="34" charset="0"/>
              </a:rPr>
              <a:t>تسمى أيضاً                     موهبة التشجيع</a:t>
            </a:r>
            <a:endParaRPr lang="en-US" sz="4000" b="1" dirty="0">
              <a:solidFill>
                <a:schemeClr val="bg1"/>
              </a:solidFill>
              <a:latin typeface="Arial" panose="020B0604020202020204" pitchFamily="34" charset="0"/>
              <a:cs typeface="Arial" panose="020B0604020202020204" pitchFamily="34" charset="0"/>
            </a:endParaRPr>
          </a:p>
        </p:txBody>
      </p:sp>
      <p:sp>
        <p:nvSpPr>
          <p:cNvPr id="506885" name="Text Box 5"/>
          <p:cNvSpPr txBox="1">
            <a:spLocks noChangeArrowheads="1"/>
          </p:cNvSpPr>
          <p:nvPr/>
        </p:nvSpPr>
        <p:spPr bwMode="auto">
          <a:xfrm>
            <a:off x="8305800" y="76200"/>
            <a:ext cx="762000" cy="457200"/>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53</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 name="Text Box 4"/>
          <p:cNvSpPr txBox="1">
            <a:spLocks noChangeArrowheads="1"/>
          </p:cNvSpPr>
          <p:nvPr/>
        </p:nvSpPr>
        <p:spPr bwMode="auto">
          <a:xfrm>
            <a:off x="8244408" y="548680"/>
            <a:ext cx="829816" cy="461665"/>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س31</a:t>
            </a:r>
            <a:endParaRPr kumimoji="0" lang="en-US" sz="2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88098" name="Rectangle 2"/>
          <p:cNvSpPr>
            <a:spLocks noGrp="1" noChangeArrowheads="1"/>
          </p:cNvSpPr>
          <p:nvPr>
            <p:ph type="title" idx="4294967295"/>
          </p:nvPr>
        </p:nvSpPr>
        <p:spPr>
          <a:xfrm>
            <a:off x="5076825" y="533400"/>
            <a:ext cx="4067175" cy="1143000"/>
          </a:xfrm>
        </p:spPr>
        <p:txBody>
          <a:bodyPr/>
          <a:lstStyle/>
          <a:p>
            <a:pPr eaLnBrk="1" hangingPunct="1"/>
            <a:r>
              <a:rPr lang="ar-JO" sz="4400" dirty="0">
                <a:solidFill>
                  <a:srgbClr val="0000FF"/>
                </a:solidFill>
                <a:latin typeface="Arial" panose="020B0604020202020204" pitchFamily="34" charset="0"/>
                <a:cs typeface="Arial" panose="020B0604020202020204" pitchFamily="34" charset="0"/>
              </a:rPr>
              <a:t>الوعظ؟</a:t>
            </a:r>
            <a:endParaRPr lang="en-US" sz="4400" dirty="0">
              <a:solidFill>
                <a:srgbClr val="0000FF"/>
              </a:solidFill>
              <a:latin typeface="Arial" panose="020B0604020202020204" pitchFamily="34" charset="0"/>
              <a:cs typeface="Arial" panose="020B0604020202020204" pitchFamily="34" charset="0"/>
            </a:endParaRPr>
          </a:p>
        </p:txBody>
      </p:sp>
      <p:pic>
        <p:nvPicPr>
          <p:cNvPr id="388099" name="Picture 3" descr="Exhortation"/>
          <p:cNvPicPr>
            <a:picLocks noChangeAspect="1" noChangeArrowheads="1"/>
          </p:cNvPicPr>
          <p:nvPr/>
        </p:nvPicPr>
        <p:blipFill>
          <a:blip r:embed="rId3" cstate="screen">
            <a:extLst>
              <a:ext uri="{28A0092B-C50C-407E-A947-70E740481C1C}">
                <a14:useLocalDpi xmlns:a14="http://schemas.microsoft.com/office/drawing/2010/main"/>
              </a:ext>
            </a:extLst>
          </a:blip>
          <a:srcRect l="14677" t="1425" r="25806" b="39738"/>
          <a:stretch>
            <a:fillRect/>
          </a:stretch>
        </p:blipFill>
        <p:spPr bwMode="auto">
          <a:xfrm rot="-794812">
            <a:off x="612775" y="-565150"/>
            <a:ext cx="490378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88100" name="Text Box 8"/>
          <p:cNvSpPr txBox="1">
            <a:spLocks noChangeArrowheads="1"/>
          </p:cNvSpPr>
          <p:nvPr/>
        </p:nvSpPr>
        <p:spPr bwMode="auto">
          <a:xfrm rot="-852056">
            <a:off x="731838" y="5237163"/>
            <a:ext cx="6048375" cy="954087"/>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كن لطيفًا كما يقول الكتاب المقدس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وإلا سأضربك على رأسك</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 name="Text Box 4"/>
          <p:cNvSpPr txBox="1">
            <a:spLocks noChangeArrowheads="1"/>
          </p:cNvSpPr>
          <p:nvPr/>
        </p:nvSpPr>
        <p:spPr bwMode="auto">
          <a:xfrm>
            <a:off x="8244408" y="44624"/>
            <a:ext cx="829816" cy="461665"/>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س40</a:t>
            </a:r>
            <a:endParaRPr kumimoji="0" lang="en-US" sz="2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0145" name="Picture 2" descr="ISCBG032"/>
          <p:cNvPicPr>
            <a:picLocks noChangeAspect="1" noChangeArrowheads="1"/>
          </p:cNvPicPr>
          <p:nvPr/>
        </p:nvPicPr>
        <p:blipFill>
          <a:blip r:embed="rId3">
            <a:lum bright="-60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78563" name="Text Box 3"/>
          <p:cNvSpPr txBox="1">
            <a:spLocks noChangeArrowheads="1"/>
          </p:cNvSpPr>
          <p:nvPr/>
        </p:nvSpPr>
        <p:spPr bwMode="auto">
          <a:xfrm>
            <a:off x="0" y="1512888"/>
            <a:ext cx="9144000" cy="2554545"/>
          </a:xfrm>
          <a:prstGeom prst="rect">
            <a:avLst/>
          </a:prstGeom>
          <a:solidFill>
            <a:schemeClr val="tx2"/>
          </a:solidFill>
          <a:ln>
            <a:noFill/>
          </a:ln>
          <a:effectLst>
            <a:outerShdw blurRad="63500" dist="38099" dir="2700000" algn="ctr" rotWithShape="0">
              <a:schemeClr val="tx1">
                <a:alpha val="74998"/>
              </a:schemeClr>
            </a:outerShdw>
          </a:effectLst>
          <a:extLs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a:ea typeface="ＭＳ Ｐゴシック" charset="0"/>
                <a:cs typeface="Arial"/>
              </a:rPr>
              <a:t>في حين أن المعلم ينقل </a:t>
            </a:r>
            <a:r>
              <a:rPr kumimoji="0" lang="ar-JO" sz="4000" b="1" i="0" u="none" strike="noStrike" kern="1200" cap="none" spc="0" normalizeH="0" baseline="0" noProof="0" dirty="0">
                <a:ln>
                  <a:noFill/>
                </a:ln>
                <a:solidFill>
                  <a:srgbClr val="FFFF00"/>
                </a:solidFill>
                <a:effectLst/>
                <a:uLnTx/>
                <a:uFillTx/>
                <a:latin typeface="Arial"/>
                <a:ea typeface="ＭＳ Ｐゴシック" charset="0"/>
                <a:cs typeface="Arial"/>
              </a:rPr>
              <a:t>وقائع</a:t>
            </a:r>
            <a:r>
              <a:rPr kumimoji="0" lang="ar-JO" sz="4000" b="1" i="0" u="none" strike="noStrike" kern="1200" cap="none" spc="0" normalizeH="0" baseline="0" noProof="0" dirty="0">
                <a:ln>
                  <a:noFill/>
                </a:ln>
                <a:solidFill>
                  <a:srgbClr val="FFFFFF"/>
                </a:solidFill>
                <a:effectLst/>
                <a:uLnTx/>
                <a:uFillTx/>
                <a:latin typeface="Arial"/>
                <a:ea typeface="ＭＳ Ｐゴシック" charset="0"/>
                <a:cs typeface="Arial"/>
              </a:rPr>
              <a:t> وحقائق من كلمة الله، فإن الواعظ قادر على تشجيع المستمع على </a:t>
            </a:r>
            <a:r>
              <a:rPr kumimoji="0" lang="ar-JO" sz="4000" b="1" i="0" u="none" strike="noStrike" kern="1200" cap="none" spc="0" normalizeH="0" baseline="0" noProof="0" dirty="0">
                <a:ln>
                  <a:noFill/>
                </a:ln>
                <a:solidFill>
                  <a:srgbClr val="FFFF00"/>
                </a:solidFill>
                <a:effectLst/>
                <a:uLnTx/>
                <a:uFillTx/>
                <a:latin typeface="Arial"/>
                <a:ea typeface="ＭＳ Ｐゴシック" charset="0"/>
                <a:cs typeface="Arial"/>
              </a:rPr>
              <a:t>التصرف</a:t>
            </a:r>
            <a:r>
              <a:rPr kumimoji="0" lang="ar-JO" sz="4000" b="1" i="0" u="none" strike="noStrike" kern="1200" cap="none" spc="0" normalizeH="0" baseline="0" noProof="0" dirty="0">
                <a:ln>
                  <a:noFill/>
                </a:ln>
                <a:solidFill>
                  <a:srgbClr val="FFFFFF"/>
                </a:solidFill>
                <a:effectLst/>
                <a:uLnTx/>
                <a:uFillTx/>
                <a:latin typeface="Arial"/>
                <a:ea typeface="ＭＳ Ｐゴシック" charset="0"/>
                <a:cs typeface="Arial"/>
              </a:rPr>
              <a:t> بناءً على ما سمعه. المعلم يعطي </a:t>
            </a:r>
            <a:r>
              <a:rPr kumimoji="0" lang="ar-JO" sz="4000" b="1" i="0" u="none" strike="noStrike" kern="1200" cap="none" spc="0" normalizeH="0" baseline="0" noProof="0" dirty="0">
                <a:ln>
                  <a:noFill/>
                </a:ln>
                <a:solidFill>
                  <a:srgbClr val="FFFF00"/>
                </a:solidFill>
                <a:effectLst/>
                <a:uLnTx/>
                <a:uFillTx/>
                <a:latin typeface="Arial"/>
                <a:ea typeface="ＭＳ Ｐゴシック" charset="0"/>
                <a:cs typeface="Arial"/>
              </a:rPr>
              <a:t>ما</a:t>
            </a:r>
            <a:r>
              <a:rPr kumimoji="0" lang="ar-JO" sz="4000" b="1" i="0" u="none" strike="noStrike" kern="1200" cap="none" spc="0" normalizeH="0" baseline="0" noProof="0" dirty="0">
                <a:ln>
                  <a:noFill/>
                </a:ln>
                <a:solidFill>
                  <a:srgbClr val="FFFFFF"/>
                </a:solidFill>
                <a:effectLst/>
                <a:uLnTx/>
                <a:uFillTx/>
                <a:latin typeface="Arial"/>
                <a:ea typeface="ＭＳ Ｐゴシック" charset="0"/>
                <a:cs typeface="Arial"/>
              </a:rPr>
              <a:t> في الكتاب المقدس، في حين أن الوعظ يعطي </a:t>
            </a:r>
            <a:r>
              <a:rPr kumimoji="0" lang="ar-JO" sz="4000" b="1" i="0" u="none" strike="noStrike" kern="1200" cap="none" spc="0" normalizeH="0" baseline="0" noProof="0" dirty="0">
                <a:ln>
                  <a:noFill/>
                </a:ln>
                <a:solidFill>
                  <a:srgbClr val="FFFF00"/>
                </a:solidFill>
                <a:effectLst/>
                <a:uLnTx/>
                <a:uFillTx/>
                <a:latin typeface="Arial"/>
                <a:ea typeface="ＭＳ Ｐゴシック" charset="0"/>
                <a:cs typeface="Arial"/>
              </a:rPr>
              <a:t>كيف</a:t>
            </a:r>
            <a:r>
              <a:rPr kumimoji="0" lang="ar-JO" sz="4000" b="1" i="0" u="none" strike="noStrike" kern="1200" cap="none" spc="0" normalizeH="0" baseline="0" noProof="0" dirty="0">
                <a:ln>
                  <a:noFill/>
                </a:ln>
                <a:solidFill>
                  <a:srgbClr val="FFFFFF"/>
                </a:solidFill>
                <a:effectLst/>
                <a:uLnTx/>
                <a:uFillTx/>
                <a:latin typeface="Arial"/>
                <a:ea typeface="ＭＳ Ｐゴシック" charset="0"/>
                <a:cs typeface="Arial"/>
              </a:rPr>
              <a:t> (سويندول، 4)</a:t>
            </a:r>
            <a:endParaRPr kumimoji="0" lang="en-US" sz="4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78565" name="Rectangle 5"/>
          <p:cNvSpPr>
            <a:spLocks noGrp="1" noChangeArrowheads="1"/>
          </p:cNvSpPr>
          <p:nvPr>
            <p:ph type="title" idx="4294967295"/>
          </p:nvPr>
        </p:nvSpPr>
        <p:spPr>
          <a:xfrm>
            <a:off x="685800" y="476250"/>
            <a:ext cx="7772400" cy="808038"/>
          </a:xfrm>
          <a:solidFill>
            <a:srgbClr val="800080"/>
          </a:solidFill>
          <a:ln w="38100" cap="flat">
            <a:solidFill>
              <a:schemeClr val="tx2"/>
            </a:solidFill>
            <a:miter lim="800000"/>
            <a:headEnd/>
            <a:tailEnd/>
          </a:ln>
          <a:effectLst>
            <a:outerShdw blurRad="63500" dist="35921" dir="2700000" algn="ctr" rotWithShape="0">
              <a:schemeClr val="tx1">
                <a:alpha val="74998"/>
              </a:schemeClr>
            </a:outerShdw>
          </a:effectLst>
        </p:spPr>
        <p:txBody>
          <a:bodyPr/>
          <a:lstStyle/>
          <a:p>
            <a:pPr eaLnBrk="1" hangingPunct="1">
              <a:defRPr/>
            </a:pPr>
            <a:r>
              <a:rPr lang="ar-JO" sz="4400" dirty="0">
                <a:latin typeface="Arial"/>
                <a:cs typeface="Arial"/>
              </a:rPr>
              <a:t>تعريف التشجيع</a:t>
            </a:r>
            <a:endParaRPr lang="en-US" b="0" dirty="0">
              <a:solidFill>
                <a:srgbClr val="FF0000"/>
              </a:solidFill>
              <a:latin typeface="Arial"/>
              <a:cs typeface="Arial"/>
            </a:endParaRPr>
          </a:p>
        </p:txBody>
      </p:sp>
      <p:sp>
        <p:nvSpPr>
          <p:cNvPr id="5" name="Text Box 4"/>
          <p:cNvSpPr txBox="1">
            <a:spLocks noChangeArrowheads="1"/>
          </p:cNvSpPr>
          <p:nvPr/>
        </p:nvSpPr>
        <p:spPr bwMode="auto">
          <a:xfrm>
            <a:off x="8244408" y="548680"/>
            <a:ext cx="829816" cy="830997"/>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س49</a:t>
            </a:r>
            <a:endParaRPr kumimoji="0" lang="en-US"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س58</a:t>
            </a:r>
            <a:endParaRPr kumimoji="0" lang="en-US"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578563"/>
                                        </p:tgtEl>
                                        <p:attrNameLst>
                                          <p:attrName>style.visibility</p:attrName>
                                        </p:attrNameLst>
                                      </p:cBhvr>
                                      <p:to>
                                        <p:strVal val="visible"/>
                                      </p:to>
                                    </p:set>
                                    <p:anim calcmode="lin" valueType="num">
                                      <p:cBhvr>
                                        <p:cTn id="7" dur="500" fill="hold"/>
                                        <p:tgtEl>
                                          <p:spTgt spid="578563"/>
                                        </p:tgtEl>
                                        <p:attrNameLst>
                                          <p:attrName>ppt_w</p:attrName>
                                        </p:attrNameLst>
                                      </p:cBhvr>
                                      <p:tavLst>
                                        <p:tav tm="0">
                                          <p:val>
                                            <p:fltVal val="0"/>
                                          </p:val>
                                        </p:tav>
                                        <p:tav tm="100000">
                                          <p:val>
                                            <p:strVal val="#ppt_w"/>
                                          </p:val>
                                        </p:tav>
                                      </p:tavLst>
                                    </p:anim>
                                    <p:anim calcmode="lin" valueType="num">
                                      <p:cBhvr>
                                        <p:cTn id="8" dur="500" fill="hold"/>
                                        <p:tgtEl>
                                          <p:spTgt spid="578563"/>
                                        </p:tgtEl>
                                        <p:attrNameLst>
                                          <p:attrName>ppt_h</p:attrName>
                                        </p:attrNameLst>
                                      </p:cBhvr>
                                      <p:tavLst>
                                        <p:tav tm="0">
                                          <p:val>
                                            <p:fltVal val="0"/>
                                          </p:val>
                                        </p:tav>
                                        <p:tav tm="100000">
                                          <p:val>
                                            <p:strVal val="#ppt_h"/>
                                          </p:val>
                                        </p:tav>
                                      </p:tavLst>
                                    </p:anim>
                                    <p:anim calcmode="lin" valueType="num">
                                      <p:cBhvr>
                                        <p:cTn id="9" dur="500" fill="hold"/>
                                        <p:tgtEl>
                                          <p:spTgt spid="578563"/>
                                        </p:tgtEl>
                                        <p:attrNameLst>
                                          <p:attrName>style.rotation</p:attrName>
                                        </p:attrNameLst>
                                      </p:cBhvr>
                                      <p:tavLst>
                                        <p:tav tm="0">
                                          <p:val>
                                            <p:fltVal val="360"/>
                                          </p:val>
                                        </p:tav>
                                        <p:tav tm="100000">
                                          <p:val>
                                            <p:fltVal val="0"/>
                                          </p:val>
                                        </p:tav>
                                      </p:tavLst>
                                    </p:anim>
                                    <p:animEffect transition="in" filter="fade">
                                      <p:cBhvr>
                                        <p:cTn id="10" dur="500"/>
                                        <p:tgtEl>
                                          <p:spTgt spid="5785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8563"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8930" name="Rectangle 2"/>
          <p:cNvSpPr>
            <a:spLocks noGrp="1" noChangeArrowheads="1"/>
          </p:cNvSpPr>
          <p:nvPr>
            <p:ph type="title" idx="4294967295"/>
          </p:nvPr>
        </p:nvSpPr>
        <p:spPr>
          <a:xfrm>
            <a:off x="4140200" y="260350"/>
            <a:ext cx="4319588" cy="2133600"/>
          </a:xfrm>
        </p:spPr>
        <p:txBody>
          <a:bodyPr/>
          <a:lstStyle/>
          <a:p>
            <a:pPr eaLnBrk="1" hangingPunct="1">
              <a:defRPr/>
            </a:pPr>
            <a:r>
              <a:rPr lang="ar-JO" sz="4800" dirty="0">
                <a:latin typeface="Arial" panose="020B0604020202020204" pitchFamily="34" charset="0"/>
                <a:cs typeface="Arial" panose="020B0604020202020204" pitchFamily="34" charset="0"/>
              </a:rPr>
              <a:t>كيف يبدو المشجعون؟</a:t>
            </a:r>
            <a:endParaRPr lang="en-US" dirty="0">
              <a:latin typeface="Arial" panose="020B0604020202020204" pitchFamily="34" charset="0"/>
              <a:cs typeface="Arial" panose="020B0604020202020204" pitchFamily="34" charset="0"/>
            </a:endParaRPr>
          </a:p>
        </p:txBody>
      </p:sp>
      <p:pic>
        <p:nvPicPr>
          <p:cNvPr id="392194" name="Picture 4" descr="encouragementhand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3944938" cy="2986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08933" name="Rectangle 5"/>
          <p:cNvSpPr>
            <a:spLocks noChangeArrowheads="1"/>
          </p:cNvSpPr>
          <p:nvPr/>
        </p:nvSpPr>
        <p:spPr bwMode="auto">
          <a:xfrm>
            <a:off x="838200" y="2851150"/>
            <a:ext cx="7543800" cy="990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lstStyle/>
          <a:p>
            <a:pPr marL="358775" marR="0" lvl="0" indent="-358775" algn="r" defTabSz="914400" rtl="1" eaLnBrk="1" fontAlgn="base" latinLnBrk="0" hangingPunct="1">
              <a:lnSpc>
                <a:spcPct val="120000"/>
              </a:lnSpc>
              <a:spcBef>
                <a:spcPct val="0"/>
              </a:spcBef>
              <a:spcAft>
                <a:spcPct val="0"/>
              </a:spcAft>
              <a:buClrTx/>
              <a:buSzTx/>
              <a:buFontTx/>
              <a:buChar char="•"/>
              <a:tabLst/>
              <a:defRPr/>
            </a:pPr>
            <a:r>
              <a:rPr kumimoji="0" lang="ar-JO" sz="4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خطوات عملية</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8935" name="Rectangle 7"/>
          <p:cNvSpPr>
            <a:spLocks noChangeArrowheads="1"/>
          </p:cNvSpPr>
          <p:nvPr/>
        </p:nvSpPr>
        <p:spPr bwMode="auto">
          <a:xfrm>
            <a:off x="838200" y="3765550"/>
            <a:ext cx="7543800" cy="990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lstStyle/>
          <a:p>
            <a:pPr marL="358775" marR="0" lvl="0" indent="-358775" algn="r" defTabSz="914400" rtl="1" eaLnBrk="1" fontAlgn="base" latinLnBrk="0" hangingPunct="1">
              <a:lnSpc>
                <a:spcPct val="120000"/>
              </a:lnSpc>
              <a:spcBef>
                <a:spcPct val="0"/>
              </a:spcBef>
              <a:spcAft>
                <a:spcPct val="0"/>
              </a:spcAft>
              <a:buClrTx/>
              <a:buSzTx/>
              <a:buFontTx/>
              <a:buChar char="•"/>
              <a:tabLst/>
              <a:defRPr/>
            </a:pPr>
            <a:r>
              <a:rPr kumimoji="0" lang="ar-JO" sz="4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التطبيق</a:t>
            </a:r>
            <a:endParaRPr kumimoji="0" lang="en-US" sz="4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8936" name="Rectangle 8"/>
          <p:cNvSpPr>
            <a:spLocks noChangeArrowheads="1"/>
          </p:cNvSpPr>
          <p:nvPr/>
        </p:nvSpPr>
        <p:spPr bwMode="auto">
          <a:xfrm>
            <a:off x="838200" y="4679950"/>
            <a:ext cx="7543800" cy="990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lstStyle/>
          <a:p>
            <a:pPr marL="358775" marR="0" lvl="0" indent="-358775" algn="r" defTabSz="914400" rtl="1" eaLnBrk="1" fontAlgn="base" latinLnBrk="0" hangingPunct="1">
              <a:lnSpc>
                <a:spcPct val="120000"/>
              </a:lnSpc>
              <a:spcBef>
                <a:spcPct val="0"/>
              </a:spcBef>
              <a:spcAft>
                <a:spcPct val="0"/>
              </a:spcAft>
              <a:buClrTx/>
              <a:buSzTx/>
              <a:buFontTx/>
              <a:buChar char="•"/>
              <a:tabLst/>
              <a:defRPr/>
            </a:pPr>
            <a:r>
              <a:rPr kumimoji="0" lang="ar-JO" sz="4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الإيجابية</a:t>
            </a:r>
            <a:endParaRPr kumimoji="0" lang="en-US" sz="4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8937" name="Rectangle 9"/>
          <p:cNvSpPr>
            <a:spLocks noChangeArrowheads="1"/>
          </p:cNvSpPr>
          <p:nvPr/>
        </p:nvSpPr>
        <p:spPr bwMode="auto">
          <a:xfrm>
            <a:off x="838200" y="5594350"/>
            <a:ext cx="7543800" cy="990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lstStyle/>
          <a:p>
            <a:pPr marL="358775" marR="0" lvl="0" indent="-358775" algn="r" defTabSz="914400" rtl="1" eaLnBrk="1" fontAlgn="base" latinLnBrk="0" hangingPunct="1">
              <a:lnSpc>
                <a:spcPct val="120000"/>
              </a:lnSpc>
              <a:spcBef>
                <a:spcPct val="0"/>
              </a:spcBef>
              <a:spcAft>
                <a:spcPct val="0"/>
              </a:spcAft>
              <a:buClrTx/>
              <a:buSzTx/>
              <a:buFontTx/>
              <a:buChar char="•"/>
              <a:tabLst/>
              <a:defRPr/>
            </a:pPr>
            <a:r>
              <a:rPr kumimoji="0" lang="ar-JO" sz="4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الإيمان بك</a:t>
            </a:r>
            <a:endParaRPr kumimoji="0" lang="en-US" sz="4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Text Box 4"/>
          <p:cNvSpPr txBox="1">
            <a:spLocks noChangeArrowheads="1"/>
          </p:cNvSpPr>
          <p:nvPr/>
        </p:nvSpPr>
        <p:spPr bwMode="auto">
          <a:xfrm>
            <a:off x="971600" y="4149080"/>
            <a:ext cx="1368152" cy="461665"/>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س67</a:t>
            </a:r>
            <a:endParaRPr kumimoji="0" lang="en-US" sz="2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 name="Text Box 4"/>
          <p:cNvSpPr txBox="1">
            <a:spLocks noChangeArrowheads="1"/>
          </p:cNvSpPr>
          <p:nvPr/>
        </p:nvSpPr>
        <p:spPr bwMode="auto">
          <a:xfrm>
            <a:off x="971600" y="5085184"/>
            <a:ext cx="1368152" cy="461665"/>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س76</a:t>
            </a:r>
            <a:endParaRPr kumimoji="0" lang="en-US" sz="2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0" name="Text Box 4"/>
          <p:cNvSpPr txBox="1">
            <a:spLocks noChangeArrowheads="1"/>
          </p:cNvSpPr>
          <p:nvPr/>
        </p:nvSpPr>
        <p:spPr bwMode="auto">
          <a:xfrm>
            <a:off x="971600" y="6021288"/>
            <a:ext cx="1368152" cy="461665"/>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س85</a:t>
            </a:r>
            <a:endParaRPr kumimoji="0" lang="en-US" sz="2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1" name="Text Box 4"/>
          <p:cNvSpPr txBox="1">
            <a:spLocks noChangeArrowheads="1"/>
          </p:cNvSpPr>
          <p:nvPr/>
        </p:nvSpPr>
        <p:spPr bwMode="auto">
          <a:xfrm>
            <a:off x="971600" y="3212976"/>
            <a:ext cx="1368152" cy="461665"/>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س67</a:t>
            </a:r>
            <a:endParaRPr kumimoji="0" lang="en-US" sz="2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0893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08935">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508936">
                                            <p:txEl>
                                              <p:pRg st="0" end="0"/>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50893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8933" grpId="0" build="p" autoUpdateAnimBg="0"/>
      <p:bldP spid="508935" grpId="0" build="p" autoUpdateAnimBg="0"/>
      <p:bldP spid="508936" grpId="0" build="p" autoUpdateAnimBg="0"/>
      <p:bldP spid="508937" grpId="0" build="p" autoUpdateAnimBg="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0610" name="Rectangle 2"/>
          <p:cNvSpPr>
            <a:spLocks noGrp="1" noChangeArrowheads="1"/>
          </p:cNvSpPr>
          <p:nvPr>
            <p:ph type="title" idx="4294967295"/>
          </p:nvPr>
        </p:nvSpPr>
        <p:spPr>
          <a:xfrm>
            <a:off x="0" y="-26988"/>
            <a:ext cx="9144000" cy="863601"/>
          </a:xfrm>
        </p:spPr>
        <p:txBody>
          <a:bodyPr/>
          <a:lstStyle/>
          <a:p>
            <a:pPr eaLnBrk="1" hangingPunct="1">
              <a:defRPr/>
            </a:pPr>
            <a:r>
              <a:rPr lang="ar-JO" sz="5400" dirty="0">
                <a:solidFill>
                  <a:srgbClr val="FFFFFF"/>
                </a:solidFill>
                <a:latin typeface="Arial" panose="020B0604020202020204" pitchFamily="34" charset="0"/>
                <a:cs typeface="Arial" panose="020B0604020202020204" pitchFamily="34" charset="0"/>
              </a:rPr>
              <a:t>يوسف في سفر الأعمال</a:t>
            </a:r>
            <a:endParaRPr lang="en-US" sz="4800" dirty="0">
              <a:solidFill>
                <a:srgbClr val="FFFFFF"/>
              </a:solidFill>
              <a:latin typeface="Arial" panose="020B0604020202020204" pitchFamily="34" charset="0"/>
              <a:cs typeface="Arial" panose="020B0604020202020204" pitchFamily="34" charset="0"/>
            </a:endParaRPr>
          </a:p>
        </p:txBody>
      </p:sp>
      <p:sp>
        <p:nvSpPr>
          <p:cNvPr id="3" name="Rectangle 2"/>
          <p:cNvSpPr txBox="1">
            <a:spLocks noChangeArrowheads="1"/>
          </p:cNvSpPr>
          <p:nvPr/>
        </p:nvSpPr>
        <p:spPr bwMode="auto">
          <a:xfrm>
            <a:off x="0" y="908050"/>
            <a:ext cx="9144000" cy="865188"/>
          </a:xfrm>
          <a:prstGeom prst="rect">
            <a:avLst/>
          </a:prstGeom>
          <a:solidFill>
            <a:srgbClr val="00009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برنابا: ابن التشجيع</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a:off x="-9525" y="1916113"/>
            <a:ext cx="9144000" cy="49418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algn="ctr" rtl="0" eaLnBrk="0" fontAlgn="base" hangingPunct="0">
              <a:spcBef>
                <a:spcPct val="0"/>
              </a:spcBef>
              <a:spcAft>
                <a:spcPct val="0"/>
              </a:spcAft>
              <a:defRPr sz="4000" b="1">
                <a:solidFill>
                  <a:schemeClr val="bg1"/>
                </a:solidFill>
                <a:latin typeface="+mj-lt"/>
                <a:ea typeface="+mj-ea"/>
                <a:cs typeface="ＭＳ Ｐゴシック" charset="0"/>
              </a:defRPr>
            </a:lvl1pPr>
            <a:lvl2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4000" b="1">
                <a:solidFill>
                  <a:schemeClr val="bg1"/>
                </a:solidFill>
                <a:latin typeface="Arial" charset="0"/>
                <a:ea typeface="ＭＳ Ｐゴシック" charset="0"/>
              </a:defRPr>
            </a:lvl6pPr>
            <a:lvl7pPr marL="914400" algn="ctr" rtl="0" fontAlgn="base">
              <a:spcBef>
                <a:spcPct val="0"/>
              </a:spcBef>
              <a:spcAft>
                <a:spcPct val="0"/>
              </a:spcAft>
              <a:defRPr sz="4000" b="1">
                <a:solidFill>
                  <a:schemeClr val="bg1"/>
                </a:solidFill>
                <a:latin typeface="Arial" charset="0"/>
                <a:ea typeface="ＭＳ Ｐゴシック" charset="0"/>
              </a:defRPr>
            </a:lvl7pPr>
            <a:lvl8pPr marL="1371600" algn="ctr" rtl="0" fontAlgn="base">
              <a:spcBef>
                <a:spcPct val="0"/>
              </a:spcBef>
              <a:spcAft>
                <a:spcPct val="0"/>
              </a:spcAft>
              <a:defRPr sz="4000" b="1">
                <a:solidFill>
                  <a:schemeClr val="bg1"/>
                </a:solidFill>
                <a:latin typeface="Arial" charset="0"/>
                <a:ea typeface="ＭＳ Ｐゴシック" charset="0"/>
              </a:defRPr>
            </a:lvl8pPr>
            <a:lvl9pPr marL="1828800" algn="ctr" rtl="0" fontAlgn="base">
              <a:spcBef>
                <a:spcPct val="0"/>
              </a:spcBef>
              <a:spcAft>
                <a:spcPct val="0"/>
              </a:spcAft>
              <a:defRPr sz="4000" b="1">
                <a:solidFill>
                  <a:schemeClr val="bg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1. </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برنابا </a:t>
            </a: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أيّد شاول</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المهتدي غير المرغوب فيه (أع ٩: ٢٦-٢٨؛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غل ٢: ٩).</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2. </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برنابا </a:t>
            </a: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قبل المؤمنين الأجانب </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من الأمم (أع 11: 19-24)</a:t>
            </a:r>
            <a:r>
              <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3. </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برنابا </a:t>
            </a: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جند وطور بولس</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المعلم الواعد (أع 25:11-26؛ 25:12؛ 42:13 وما يليه)</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4. </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برنابا </a:t>
            </a: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استرد مرقس </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الشاب الهارب (أع ١٣: ١٣؛ ١٥: ٣٦-٤١؛ ٢ تي ٤: ١١)</a:t>
            </a:r>
            <a:r>
              <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P spid="4" grpId="0" build="p"/>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2321" name="Picture 2" descr="york"/>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1113"/>
            <a:ext cx="9144000" cy="6846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2322" name="Rectangle 3"/>
          <p:cNvSpPr>
            <a:spLocks noGrp="1" noChangeArrowheads="1"/>
          </p:cNvSpPr>
          <p:nvPr>
            <p:ph type="title" idx="4294967295"/>
          </p:nvPr>
        </p:nvSpPr>
        <p:spPr>
          <a:xfrm>
            <a:off x="685800" y="533400"/>
            <a:ext cx="7772400" cy="1143000"/>
          </a:xfrm>
        </p:spPr>
        <p:txBody>
          <a:bodyPr/>
          <a:lstStyle/>
          <a:p>
            <a:pPr eaLnBrk="1" hangingPunct="1"/>
            <a:r>
              <a:rPr lang="en-US" sz="5400" b="0" dirty="0">
                <a:solidFill>
                  <a:schemeClr val="tx1"/>
                </a:solidFill>
                <a:latin typeface="Arial" panose="020B0604020202020204" pitchFamily="34" charset="0"/>
                <a:cs typeface="Arial" panose="020B0604020202020204" pitchFamily="34" charset="0"/>
              </a:rPr>
              <a:t>USS </a:t>
            </a:r>
            <a:r>
              <a:rPr lang="ar-JO" sz="5400" b="0" dirty="0">
                <a:solidFill>
                  <a:schemeClr val="tx1"/>
                </a:solidFill>
                <a:latin typeface="Arial" panose="020B0604020202020204" pitchFamily="34" charset="0"/>
                <a:cs typeface="Arial" panose="020B0604020202020204" pitchFamily="34" charset="0"/>
              </a:rPr>
              <a:t>نيويورك</a:t>
            </a:r>
            <a:endParaRPr lang="en-US" sz="4800" dirty="0">
              <a:latin typeface="Arial" panose="020B0604020202020204" pitchFamily="34" charset="0"/>
              <a:cs typeface="Arial" panose="020B0604020202020204" pitchFamily="34" charset="0"/>
            </a:endParaRP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6289" name="Picture 8" descr="comealongsidewive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29200" y="2636838"/>
            <a:ext cx="4038600" cy="2687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96290" name="Picture 9" descr="Charity and Jen"/>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68313" y="1412875"/>
            <a:ext cx="2482850" cy="3738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96291" name="Picture 12" descr="encouragingmen"/>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3492500" y="-26988"/>
            <a:ext cx="2701925" cy="36036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533" name="Text Box 5"/>
          <p:cNvSpPr txBox="1">
            <a:spLocks noChangeArrowheads="1"/>
          </p:cNvSpPr>
          <p:nvPr/>
        </p:nvSpPr>
        <p:spPr bwMode="auto">
          <a:xfrm>
            <a:off x="8305800" y="76200"/>
            <a:ext cx="762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1">
                      <a:alpha val="74998"/>
                    </a:schemeClr>
                  </a:outerShdw>
                </a:effectLst>
              </a14:hiddenEffects>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rPr>
              <a:t>53</a:t>
            </a:r>
            <a:endParaRPr kumimoji="0" lang="en-US" sz="24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22531" name="Rectangle 3"/>
          <p:cNvSpPr>
            <a:spLocks noGrp="1" noChangeArrowheads="1"/>
          </p:cNvSpPr>
          <p:nvPr>
            <p:ph type="ctrTitle"/>
          </p:nvPr>
        </p:nvSpPr>
        <p:spPr>
          <a:xfrm>
            <a:off x="1476375" y="5151438"/>
            <a:ext cx="6335713" cy="1446212"/>
          </a:xfrm>
          <a:solidFill>
            <a:srgbClr val="000090"/>
          </a:solidFill>
          <a:effectLst>
            <a:outerShdw blurRad="63500" dist="107763" dir="8100000" algn="ctr" rotWithShape="0">
              <a:schemeClr val="tx2">
                <a:alpha val="74998"/>
              </a:schemeClr>
            </a:outerShdw>
          </a:effectLst>
        </p:spPr>
        <p:txBody>
          <a:bodyPr/>
          <a:lstStyle/>
          <a:p>
            <a:pPr eaLnBrk="1" hangingPunct="1">
              <a:defRPr/>
            </a:pPr>
            <a:r>
              <a:rPr lang="ar-JO" sz="4400" dirty="0">
                <a:latin typeface="Arial" panose="020B0604020202020204" pitchFamily="34" charset="0"/>
                <a:cs typeface="Arial" panose="020B0604020202020204" pitchFamily="34" charset="0"/>
              </a:rPr>
              <a:t>كيف تتصرف كمشجع؟</a:t>
            </a:r>
            <a:endParaRPr lang="en-US" sz="4400" dirty="0">
              <a:latin typeface="Arial" panose="020B0604020202020204" pitchFamily="34" charset="0"/>
              <a:cs typeface="Arial" panose="020B0604020202020204" pitchFamily="34" charset="0"/>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5330" name="Title 1">
            <a:extLst>
              <a:ext uri="{FF2B5EF4-FFF2-40B4-BE49-F238E27FC236}">
                <a16:creationId xmlns:a16="http://schemas.microsoft.com/office/drawing/2014/main" id="{79A836DB-BBB0-1581-C72D-F2223FB1DBB3}"/>
              </a:ext>
            </a:extLst>
          </p:cNvPr>
          <p:cNvSpPr>
            <a:spLocks noGrp="1"/>
          </p:cNvSpPr>
          <p:nvPr>
            <p:ph type="ctrTitle"/>
          </p:nvPr>
        </p:nvSpPr>
        <p:spPr>
          <a:xfrm>
            <a:off x="827088" y="150813"/>
            <a:ext cx="5113337" cy="2087562"/>
          </a:xfrm>
        </p:spPr>
        <p:txBody>
          <a:bodyPr>
            <a:spAutoFit/>
          </a:bodyPr>
          <a:lstStyle/>
          <a:p>
            <a:pPr>
              <a:lnSpc>
                <a:spcPct val="90000"/>
              </a:lnSpc>
            </a:pPr>
            <a:r>
              <a:rPr lang="ar-JO" altLang="en-US" sz="4800" b="1">
                <a:solidFill>
                  <a:srgbClr val="FFFFFF"/>
                </a:solidFill>
                <a:latin typeface="Arial" panose="020B0604020202020204" pitchFamily="34" charset="0"/>
                <a:cs typeface="Arial" panose="020B0604020202020204" pitchFamily="34" charset="0"/>
              </a:rPr>
              <a:t>مجموعات</a:t>
            </a:r>
            <a:br>
              <a:rPr lang="ar-JO" altLang="en-US" sz="4800" b="1">
                <a:solidFill>
                  <a:srgbClr val="FFFFFF"/>
                </a:solidFill>
                <a:latin typeface="Arial" panose="020B0604020202020204" pitchFamily="34" charset="0"/>
                <a:cs typeface="Arial" panose="020B0604020202020204" pitchFamily="34" charset="0"/>
              </a:rPr>
            </a:br>
            <a:r>
              <a:rPr lang="ar-JO" altLang="en-US" sz="4800" b="1">
                <a:solidFill>
                  <a:srgbClr val="FFFFFF"/>
                </a:solidFill>
                <a:latin typeface="Arial" panose="020B0604020202020204" pitchFamily="34" charset="0"/>
                <a:cs typeface="Arial" panose="020B0604020202020204" pitchFamily="34" charset="0"/>
              </a:rPr>
              <a:t>الحياة</a:t>
            </a:r>
            <a:br>
              <a:rPr lang="ar-JO" altLang="en-US" sz="4800" b="1">
                <a:solidFill>
                  <a:srgbClr val="FFFFFF"/>
                </a:solidFill>
                <a:latin typeface="Arial" panose="020B0604020202020204" pitchFamily="34" charset="0"/>
                <a:cs typeface="Arial" panose="020B0604020202020204" pitchFamily="34" charset="0"/>
              </a:rPr>
            </a:br>
            <a:r>
              <a:rPr lang="ar-JO" altLang="en-US" sz="4800" b="1">
                <a:solidFill>
                  <a:srgbClr val="FFFFFF"/>
                </a:solidFill>
                <a:latin typeface="Arial" panose="020B0604020202020204" pitchFamily="34" charset="0"/>
                <a:cs typeface="Arial" panose="020B0604020202020204" pitchFamily="34" charset="0"/>
              </a:rPr>
              <a:t>المتغيرة</a:t>
            </a:r>
            <a:endParaRPr lang="en-US" altLang="en-US" sz="4800" b="1">
              <a:solidFill>
                <a:srgbClr val="FFFFFF"/>
              </a:solidFill>
              <a:latin typeface="Arial" panose="020B0604020202020204" pitchFamily="34" charset="0"/>
              <a:cs typeface="Arial" panose="020B0604020202020204" pitchFamily="34" charset="0"/>
            </a:endParaRPr>
          </a:p>
        </p:txBody>
      </p:sp>
      <p:sp>
        <p:nvSpPr>
          <p:cNvPr id="551938" name="TextBox 13">
            <a:extLst>
              <a:ext uri="{FF2B5EF4-FFF2-40B4-BE49-F238E27FC236}">
                <a16:creationId xmlns:a16="http://schemas.microsoft.com/office/drawing/2014/main" id="{EAF94D27-B45E-3148-0996-9FECBFB8322C}"/>
              </a:ext>
            </a:extLst>
          </p:cNvPr>
          <p:cNvSpPr txBox="1">
            <a:spLocks noChangeArrowheads="1"/>
          </p:cNvSpPr>
          <p:nvPr/>
        </p:nvSpPr>
        <p:spPr bwMode="auto">
          <a:xfrm>
            <a:off x="0" y="2281238"/>
            <a:ext cx="9144000" cy="1938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en-US" sz="4000" b="1" i="0" u="none" strike="noStrike" kern="1200" cap="none" spc="0" normalizeH="0" baseline="0" noProof="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التعهد : تقابل لمدة ساعة أسبوعياً مع شخص أو شخصين آخرين من نفس الجنس لتقديم المحاسبية في ثلاث نقاط :</a:t>
            </a:r>
            <a:endParaRPr kumimoji="0" lang="en-US" altLang="en-US" sz="4000" b="1" i="0" u="none" strike="noStrike" kern="1200" cap="none" spc="0" normalizeH="0" baseline="0" noProof="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51939" name="TextBox 13">
            <a:extLst>
              <a:ext uri="{FF2B5EF4-FFF2-40B4-BE49-F238E27FC236}">
                <a16:creationId xmlns:a16="http://schemas.microsoft.com/office/drawing/2014/main" id="{120E3C22-31F8-771E-635F-D246EDCDF9DD}"/>
              </a:ext>
            </a:extLst>
          </p:cNvPr>
          <p:cNvSpPr txBox="1">
            <a:spLocks noChangeArrowheads="1"/>
          </p:cNvSpPr>
          <p:nvPr/>
        </p:nvSpPr>
        <p:spPr bwMode="auto">
          <a:xfrm>
            <a:off x="-25400" y="4370388"/>
            <a:ext cx="9144000" cy="1938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742950" indent="-742950">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742950" marR="0" lvl="0" indent="-742950" algn="r" defTabSz="914400" rtl="0" eaLnBrk="0" fontAlgn="base" latinLnBrk="0" hangingPunct="0">
              <a:lnSpc>
                <a:spcPct val="100000"/>
              </a:lnSpc>
              <a:spcBef>
                <a:spcPct val="0"/>
              </a:spcBef>
              <a:spcAft>
                <a:spcPct val="0"/>
              </a:spcAft>
              <a:buClrTx/>
              <a:buSzTx/>
              <a:buFontTx/>
              <a:buNone/>
              <a:tabLst/>
              <a:defRPr/>
            </a:pPr>
            <a:r>
              <a:rPr kumimoji="0" lang="ar-JO" altLang="en-US" sz="4000" b="1" i="0" u="none" strike="noStrike" kern="1200" cap="none" spc="0" normalizeH="0" baseline="0" noProof="0">
                <a:ln>
                  <a:noFill/>
                </a:ln>
                <a:solidFill>
                  <a:srgbClr val="FFFF00"/>
                </a:solidFill>
                <a:effectLst/>
                <a:uLnTx/>
                <a:uFillTx/>
                <a:latin typeface="Arial" panose="020B0604020202020204" pitchFamily="34" charset="0"/>
                <a:ea typeface="MS PGothic" panose="020B0600070205080204" pitchFamily="34" charset="-128"/>
                <a:cs typeface="Arial" panose="020B0604020202020204" pitchFamily="34" charset="0"/>
              </a:rPr>
              <a:t>1. اعترف </a:t>
            </a:r>
            <a:r>
              <a:rPr kumimoji="0" lang="ar-JO" altLang="en-US" sz="4000" b="1" i="0" u="none" strike="noStrike" kern="1200" cap="none" spc="0" normalizeH="0" baseline="0" noProof="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بخطية في حوالي 10 أسئلة</a:t>
            </a:r>
            <a:endParaRPr kumimoji="0" lang="en-US" altLang="en-US" sz="4000" b="1" i="0" u="none" strike="noStrike" kern="1200" cap="none" spc="0" normalizeH="0" baseline="0" noProof="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endParaRPr>
          </a:p>
          <a:p>
            <a:pPr marL="742950" marR="0" lvl="0" indent="-742950" algn="r" defTabSz="914400" rtl="0" eaLnBrk="0" fontAlgn="base" latinLnBrk="0" hangingPunct="0">
              <a:lnSpc>
                <a:spcPct val="100000"/>
              </a:lnSpc>
              <a:spcBef>
                <a:spcPct val="0"/>
              </a:spcBef>
              <a:spcAft>
                <a:spcPct val="0"/>
              </a:spcAft>
              <a:buClrTx/>
              <a:buSzTx/>
              <a:buFontTx/>
              <a:buNone/>
              <a:tabLst/>
              <a:defRPr/>
            </a:pPr>
            <a:r>
              <a:rPr kumimoji="0" lang="ar-JO" altLang="en-US" sz="4000" b="1" i="0" u="none" strike="noStrike" kern="1200" cap="none" spc="0" normalizeH="0" baseline="0" noProof="0">
                <a:ln>
                  <a:noFill/>
                </a:ln>
                <a:solidFill>
                  <a:srgbClr val="FFFF00"/>
                </a:solidFill>
                <a:effectLst/>
                <a:uLnTx/>
                <a:uFillTx/>
                <a:latin typeface="Arial" panose="020B0604020202020204" pitchFamily="34" charset="0"/>
                <a:ea typeface="MS PGothic" panose="020B0600070205080204" pitchFamily="34" charset="-128"/>
                <a:cs typeface="Arial" panose="020B0604020202020204" pitchFamily="34" charset="0"/>
              </a:rPr>
              <a:t>2. اقرأ </a:t>
            </a:r>
            <a:r>
              <a:rPr kumimoji="0" lang="ar-JO" altLang="en-US" sz="4000" b="1" i="0" u="none" strike="noStrike" kern="1200" cap="none" spc="0" normalizeH="0" baseline="0" noProof="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3 اصحاحات من الكتاب المقدس يومياً</a:t>
            </a:r>
            <a:endParaRPr kumimoji="0" lang="en-US" altLang="en-US" sz="4000" b="1" i="0" u="none" strike="noStrike" kern="1200" cap="none" spc="0" normalizeH="0" baseline="0" noProof="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endParaRPr>
          </a:p>
          <a:p>
            <a:pPr marL="742950" marR="0" lvl="0" indent="-742950" algn="r" defTabSz="914400" rtl="0" eaLnBrk="0" fontAlgn="base" latinLnBrk="0" hangingPunct="0">
              <a:lnSpc>
                <a:spcPct val="100000"/>
              </a:lnSpc>
              <a:spcBef>
                <a:spcPct val="0"/>
              </a:spcBef>
              <a:spcAft>
                <a:spcPct val="0"/>
              </a:spcAft>
              <a:buClrTx/>
              <a:buSzTx/>
              <a:buFontTx/>
              <a:buNone/>
              <a:tabLst/>
              <a:defRPr/>
            </a:pPr>
            <a:r>
              <a:rPr kumimoji="0" lang="ar-JO" altLang="en-US" sz="4000" b="1" i="0" u="none" strike="noStrike" kern="1200" cap="none" spc="0" normalizeH="0" baseline="0" noProof="0">
                <a:ln>
                  <a:noFill/>
                </a:ln>
                <a:solidFill>
                  <a:srgbClr val="FFFF00"/>
                </a:solidFill>
                <a:effectLst/>
                <a:uLnTx/>
                <a:uFillTx/>
                <a:latin typeface="Arial" panose="020B0604020202020204" pitchFamily="34" charset="0"/>
                <a:ea typeface="MS PGothic" panose="020B0600070205080204" pitchFamily="34" charset="-128"/>
                <a:cs typeface="Arial" panose="020B0604020202020204" pitchFamily="34" charset="0"/>
              </a:rPr>
              <a:t>3. صلي </a:t>
            </a:r>
            <a:r>
              <a:rPr kumimoji="0" lang="ar-JO" altLang="en-US" sz="4000" b="1" i="0" u="none" strike="noStrike" kern="1200" cap="none" spc="0" normalizeH="0" baseline="0" noProof="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من أجل الأصدقاء الضالين</a:t>
            </a:r>
            <a:endParaRPr kumimoji="0" lang="en-US" altLang="en-US" sz="4000" b="1" i="0" u="none" strike="noStrike" kern="1200" cap="none" spc="0" normalizeH="0" baseline="0" noProof="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pic>
        <p:nvPicPr>
          <p:cNvPr id="355333" name="Picture 1" descr="Life Transformation Groups.png">
            <a:extLst>
              <a:ext uri="{FF2B5EF4-FFF2-40B4-BE49-F238E27FC236}">
                <a16:creationId xmlns:a16="http://schemas.microsoft.com/office/drawing/2014/main" id="{5E20CF55-84E1-222B-A031-8D5486E60F7F}"/>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740400" y="104775"/>
            <a:ext cx="2540000" cy="2171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5334" name="TextBox 13">
            <a:extLst>
              <a:ext uri="{FF2B5EF4-FFF2-40B4-BE49-F238E27FC236}">
                <a16:creationId xmlns:a16="http://schemas.microsoft.com/office/drawing/2014/main" id="{49813C4F-D59A-0E5B-38CF-26CFD0F64C3F}"/>
              </a:ext>
            </a:extLst>
          </p:cNvPr>
          <p:cNvSpPr txBox="1">
            <a:spLocks noChangeArrowheads="1"/>
          </p:cNvSpPr>
          <p:nvPr/>
        </p:nvSpPr>
        <p:spPr bwMode="auto">
          <a:xfrm>
            <a:off x="-107950" y="6423025"/>
            <a:ext cx="9288463" cy="461963"/>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2400" b="1" i="0" u="none" strike="noStrike" kern="1200" cap="none" spc="0" normalizeH="0" baseline="0" noProof="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شركاء التضاعف في الكنيسة</a:t>
            </a:r>
            <a:r>
              <a:rPr kumimoji="0" lang="en-US" altLang="en-US" sz="2400" b="1" i="0" u="none" strike="noStrike" kern="1200" cap="none" spc="0" normalizeH="0" baseline="0" noProof="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      ––www.CMAResources.org</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51938"/>
                                        </p:tgtEl>
                                        <p:attrNameLst>
                                          <p:attrName>style.visibility</p:attrName>
                                        </p:attrNameLst>
                                      </p:cBhvr>
                                      <p:to>
                                        <p:strVal val="visible"/>
                                      </p:to>
                                    </p:set>
                                    <p:anim calcmode="lin" valueType="num">
                                      <p:cBhvr additive="base">
                                        <p:cTn id="7" dur="500" fill="hold"/>
                                        <p:tgtEl>
                                          <p:spTgt spid="551938"/>
                                        </p:tgtEl>
                                        <p:attrNameLst>
                                          <p:attrName>ppt_x</p:attrName>
                                        </p:attrNameLst>
                                      </p:cBhvr>
                                      <p:tavLst>
                                        <p:tav tm="0">
                                          <p:val>
                                            <p:strVal val="#ppt_x"/>
                                          </p:val>
                                        </p:tav>
                                        <p:tav tm="100000">
                                          <p:val>
                                            <p:strVal val="#ppt_x"/>
                                          </p:val>
                                        </p:tav>
                                      </p:tavLst>
                                    </p:anim>
                                    <p:anim calcmode="lin" valueType="num">
                                      <p:cBhvr additive="base">
                                        <p:cTn id="8" dur="500" fill="hold"/>
                                        <p:tgtEl>
                                          <p:spTgt spid="551938"/>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51939"/>
                                        </p:tgtEl>
                                        <p:attrNameLst>
                                          <p:attrName>style.visibility</p:attrName>
                                        </p:attrNameLst>
                                      </p:cBhvr>
                                      <p:to>
                                        <p:strVal val="visible"/>
                                      </p:to>
                                    </p:set>
                                    <p:anim calcmode="lin" valueType="num">
                                      <p:cBhvr additive="base">
                                        <p:cTn id="13" dur="500" fill="hold"/>
                                        <p:tgtEl>
                                          <p:spTgt spid="551939"/>
                                        </p:tgtEl>
                                        <p:attrNameLst>
                                          <p:attrName>ppt_x</p:attrName>
                                        </p:attrNameLst>
                                      </p:cBhvr>
                                      <p:tavLst>
                                        <p:tav tm="0">
                                          <p:val>
                                            <p:strVal val="#ppt_x"/>
                                          </p:val>
                                        </p:tav>
                                        <p:tav tm="100000">
                                          <p:val>
                                            <p:strVal val="#ppt_x"/>
                                          </p:val>
                                        </p:tav>
                                      </p:tavLst>
                                    </p:anim>
                                    <p:anim calcmode="lin" valueType="num">
                                      <p:cBhvr additive="base">
                                        <p:cTn id="14" dur="500" fill="hold"/>
                                        <p:tgtEl>
                                          <p:spTgt spid="55193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1938" grpId="0"/>
      <p:bldP spid="551939"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354" name="Title 1">
            <a:extLst>
              <a:ext uri="{FF2B5EF4-FFF2-40B4-BE49-F238E27FC236}">
                <a16:creationId xmlns:a16="http://schemas.microsoft.com/office/drawing/2014/main" id="{40DDDBB9-BDBE-2DF7-A64C-8A755573D83E}"/>
              </a:ext>
            </a:extLst>
          </p:cNvPr>
          <p:cNvSpPr>
            <a:spLocks noGrp="1"/>
          </p:cNvSpPr>
          <p:nvPr>
            <p:ph type="ctrTitle"/>
          </p:nvPr>
        </p:nvSpPr>
        <p:spPr>
          <a:xfrm>
            <a:off x="900113" y="144463"/>
            <a:ext cx="5111750" cy="2100262"/>
          </a:xfrm>
        </p:spPr>
        <p:txBody>
          <a:bodyPr>
            <a:spAutoFit/>
          </a:bodyPr>
          <a:lstStyle/>
          <a:p>
            <a:pPr>
              <a:lnSpc>
                <a:spcPct val="90000"/>
              </a:lnSpc>
            </a:pPr>
            <a:r>
              <a:rPr lang="ar-JO" altLang="en-US" sz="4800" b="1">
                <a:solidFill>
                  <a:srgbClr val="FFFFFF"/>
                </a:solidFill>
                <a:latin typeface="Arial" panose="020B0604020202020204" pitchFamily="34" charset="0"/>
                <a:cs typeface="Arial" panose="020B0604020202020204" pitchFamily="34" charset="0"/>
              </a:rPr>
              <a:t>مجموعات</a:t>
            </a:r>
            <a:br>
              <a:rPr lang="ar-JO" altLang="en-US" sz="4800" b="1">
                <a:solidFill>
                  <a:srgbClr val="FFFFFF"/>
                </a:solidFill>
                <a:latin typeface="Arial" panose="020B0604020202020204" pitchFamily="34" charset="0"/>
                <a:cs typeface="Arial" panose="020B0604020202020204" pitchFamily="34" charset="0"/>
              </a:rPr>
            </a:br>
            <a:r>
              <a:rPr lang="ar-JO" altLang="en-US" sz="4800" b="1">
                <a:solidFill>
                  <a:srgbClr val="FFFFFF"/>
                </a:solidFill>
                <a:latin typeface="Arial" panose="020B0604020202020204" pitchFamily="34" charset="0"/>
                <a:cs typeface="Arial" panose="020B0604020202020204" pitchFamily="34" charset="0"/>
              </a:rPr>
              <a:t>الحياة</a:t>
            </a:r>
            <a:br>
              <a:rPr lang="ar-JO" altLang="en-US" sz="4800" b="1">
                <a:solidFill>
                  <a:srgbClr val="FFFFFF"/>
                </a:solidFill>
                <a:latin typeface="Arial" panose="020B0604020202020204" pitchFamily="34" charset="0"/>
                <a:cs typeface="Arial" panose="020B0604020202020204" pitchFamily="34" charset="0"/>
              </a:rPr>
            </a:br>
            <a:r>
              <a:rPr lang="ar-JO" altLang="en-US" sz="4800" b="1">
                <a:solidFill>
                  <a:srgbClr val="FFFFFF"/>
                </a:solidFill>
                <a:latin typeface="Arial" panose="020B0604020202020204" pitchFamily="34" charset="0"/>
                <a:cs typeface="Arial" panose="020B0604020202020204" pitchFamily="34" charset="0"/>
              </a:rPr>
              <a:t>المتغيرة</a:t>
            </a:r>
            <a:endParaRPr lang="en-US" altLang="en-US" sz="4800" b="1">
              <a:solidFill>
                <a:srgbClr val="FFFFFF"/>
              </a:solidFill>
              <a:latin typeface="Arial" panose="020B0604020202020204" pitchFamily="34" charset="0"/>
              <a:cs typeface="Arial" panose="020B0604020202020204" pitchFamily="34" charset="0"/>
            </a:endParaRPr>
          </a:p>
        </p:txBody>
      </p:sp>
      <p:pic>
        <p:nvPicPr>
          <p:cNvPr id="356355" name="Picture 1" descr="Life Transformation Groups.png">
            <a:extLst>
              <a:ext uri="{FF2B5EF4-FFF2-40B4-BE49-F238E27FC236}">
                <a16:creationId xmlns:a16="http://schemas.microsoft.com/office/drawing/2014/main" id="{D45F29F3-15AF-5938-1F16-6288671DA3F3}"/>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740400" y="104775"/>
            <a:ext cx="2540000" cy="2171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6356" name="TextBox 13">
            <a:extLst>
              <a:ext uri="{FF2B5EF4-FFF2-40B4-BE49-F238E27FC236}">
                <a16:creationId xmlns:a16="http://schemas.microsoft.com/office/drawing/2014/main" id="{0D4CA16B-940C-1368-C18B-7A264280D200}"/>
              </a:ext>
            </a:extLst>
          </p:cNvPr>
          <p:cNvSpPr txBox="1">
            <a:spLocks noChangeArrowheads="1"/>
          </p:cNvSpPr>
          <p:nvPr/>
        </p:nvSpPr>
        <p:spPr bwMode="auto">
          <a:xfrm>
            <a:off x="-107950" y="6423025"/>
            <a:ext cx="9288463" cy="461963"/>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 شركاء التضاعف في الكنيسة</a:t>
            </a:r>
            <a:r>
              <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––www.CMAResources.org</a:t>
            </a:r>
          </a:p>
        </p:txBody>
      </p:sp>
      <p:pic>
        <p:nvPicPr>
          <p:cNvPr id="7" name="Picture 6">
            <a:extLst>
              <a:ext uri="{FF2B5EF4-FFF2-40B4-BE49-F238E27FC236}">
                <a16:creationId xmlns:a16="http://schemas.microsoft.com/office/drawing/2014/main" id="{E6C21A62-7E2E-EFFD-511E-69AE4843D7C0}"/>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477963" y="4221163"/>
            <a:ext cx="933450" cy="1862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6358" name="Picture 1">
            <a:extLst>
              <a:ext uri="{FF2B5EF4-FFF2-40B4-BE49-F238E27FC236}">
                <a16:creationId xmlns:a16="http://schemas.microsoft.com/office/drawing/2014/main" id="{F908622D-A044-597A-FD6B-0599CCFE0EE0}"/>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55650" y="2852738"/>
            <a:ext cx="933450" cy="1862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6359" name="Picture 6">
            <a:extLst>
              <a:ext uri="{FF2B5EF4-FFF2-40B4-BE49-F238E27FC236}">
                <a16:creationId xmlns:a16="http://schemas.microsoft.com/office/drawing/2014/main" id="{2786DAAA-23BD-D679-F2FC-3B201AB789C3}"/>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2195513" y="2852738"/>
            <a:ext cx="935037" cy="1862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9">
            <a:extLst>
              <a:ext uri="{FF2B5EF4-FFF2-40B4-BE49-F238E27FC236}">
                <a16:creationId xmlns:a16="http://schemas.microsoft.com/office/drawing/2014/main" id="{AA9B61F1-C3F9-A767-485D-5CC76167F7B2}"/>
              </a:ext>
            </a:extLst>
          </p:cNvPr>
          <p:cNvGrpSpPr>
            <a:grpSpLocks/>
          </p:cNvGrpSpPr>
          <p:nvPr/>
        </p:nvGrpSpPr>
        <p:grpSpPr bwMode="auto">
          <a:xfrm>
            <a:off x="5294313" y="2347913"/>
            <a:ext cx="2014537" cy="1863725"/>
            <a:chOff x="5076056" y="1916832"/>
            <a:chExt cx="2014350" cy="1862584"/>
          </a:xfrm>
        </p:grpSpPr>
        <p:pic>
          <p:nvPicPr>
            <p:cNvPr id="356366" name="Picture 8">
              <a:extLst>
                <a:ext uri="{FF2B5EF4-FFF2-40B4-BE49-F238E27FC236}">
                  <a16:creationId xmlns:a16="http://schemas.microsoft.com/office/drawing/2014/main" id="{95E7BFE5-B0D8-CA43-6AA0-D8DBBB60A301}"/>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076056" y="1916832"/>
              <a:ext cx="934230" cy="1862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6367" name="Picture 9">
              <a:extLst>
                <a:ext uri="{FF2B5EF4-FFF2-40B4-BE49-F238E27FC236}">
                  <a16:creationId xmlns:a16="http://schemas.microsoft.com/office/drawing/2014/main" id="{C1A92CFB-C0E1-4C71-1917-7DA7F6998AF3}"/>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156176" y="1916832"/>
              <a:ext cx="934230" cy="1862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 name="Group 12">
            <a:extLst>
              <a:ext uri="{FF2B5EF4-FFF2-40B4-BE49-F238E27FC236}">
                <a16:creationId xmlns:a16="http://schemas.microsoft.com/office/drawing/2014/main" id="{C57176B2-7DFF-45D2-05C4-D46D9580562B}"/>
              </a:ext>
            </a:extLst>
          </p:cNvPr>
          <p:cNvGrpSpPr>
            <a:grpSpLocks/>
          </p:cNvGrpSpPr>
          <p:nvPr/>
        </p:nvGrpSpPr>
        <p:grpSpPr bwMode="auto">
          <a:xfrm>
            <a:off x="5294313" y="4508500"/>
            <a:ext cx="2014537" cy="1862138"/>
            <a:chOff x="5076056" y="4590752"/>
            <a:chExt cx="2014350" cy="1862584"/>
          </a:xfrm>
        </p:grpSpPr>
        <p:pic>
          <p:nvPicPr>
            <p:cNvPr id="356364" name="Picture 10">
              <a:extLst>
                <a:ext uri="{FF2B5EF4-FFF2-40B4-BE49-F238E27FC236}">
                  <a16:creationId xmlns:a16="http://schemas.microsoft.com/office/drawing/2014/main" id="{28F1B567-B1DA-E3D4-76D8-BCF3A1E3FD60}"/>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076056" y="4590752"/>
              <a:ext cx="934230" cy="1862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6365" name="Picture 11">
              <a:extLst>
                <a:ext uri="{FF2B5EF4-FFF2-40B4-BE49-F238E27FC236}">
                  <a16:creationId xmlns:a16="http://schemas.microsoft.com/office/drawing/2014/main" id="{99A4FD1E-E7C8-E22B-7462-6C9B5E69A24E}"/>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156176" y="4590752"/>
              <a:ext cx="934230" cy="1862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6" name="Right Arrow 15">
            <a:extLst>
              <a:ext uri="{FF2B5EF4-FFF2-40B4-BE49-F238E27FC236}">
                <a16:creationId xmlns:a16="http://schemas.microsoft.com/office/drawing/2014/main" id="{ADC7CC90-35A3-819A-96B4-045E8EE14612}"/>
              </a:ext>
            </a:extLst>
          </p:cNvPr>
          <p:cNvSpPr/>
          <p:nvPr/>
        </p:nvSpPr>
        <p:spPr bwMode="auto">
          <a:xfrm rot="731498">
            <a:off x="3565525" y="4508500"/>
            <a:ext cx="1223963" cy="504825"/>
          </a:xfrm>
          <a:prstGeom prst="rightArrow">
            <a:avLst/>
          </a:prstGeom>
          <a:solidFill>
            <a:schemeClr val="bg1"/>
          </a:solidFill>
          <a:ln w="9525" cap="flat" cmpd="sng" algn="ctr">
            <a:noFill/>
            <a:prstDash val="solid"/>
            <a:round/>
            <a:headEnd type="none" w="med" len="med"/>
            <a:tailEnd type="none" w="med" len="med"/>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srgbClr val="808080"/>
              </a:solidFill>
              <a:effectLst>
                <a:outerShdw blurRad="38100" dist="38100" dir="2700000" algn="tl">
                  <a:srgbClr val="000000">
                    <a:alpha val="43137"/>
                  </a:srgbClr>
                </a:outerShdw>
              </a:effectLst>
              <a:uLnTx/>
              <a:uFillTx/>
              <a:latin typeface="Arial" panose="020B0604020202020204" pitchFamily="34" charset="0"/>
              <a:ea typeface="MS PGothic" charset="0"/>
              <a:cs typeface="Arial" panose="020B0604020202020204" pitchFamily="34" charset="0"/>
            </a:endParaRPr>
          </a:p>
        </p:txBody>
      </p:sp>
      <p:sp>
        <p:nvSpPr>
          <p:cNvPr id="17" name="Right Arrow 16">
            <a:extLst>
              <a:ext uri="{FF2B5EF4-FFF2-40B4-BE49-F238E27FC236}">
                <a16:creationId xmlns:a16="http://schemas.microsoft.com/office/drawing/2014/main" id="{A8CB7CD0-B252-E70D-A006-CC698EE4AFD8}"/>
              </a:ext>
            </a:extLst>
          </p:cNvPr>
          <p:cNvSpPr/>
          <p:nvPr/>
        </p:nvSpPr>
        <p:spPr bwMode="auto">
          <a:xfrm rot="20479694">
            <a:off x="3565525" y="3860800"/>
            <a:ext cx="1223963" cy="503238"/>
          </a:xfrm>
          <a:prstGeom prst="rightArrow">
            <a:avLst/>
          </a:prstGeom>
          <a:solidFill>
            <a:schemeClr val="bg1"/>
          </a:solidFill>
          <a:ln w="9525" cap="flat" cmpd="sng" algn="ctr">
            <a:noFill/>
            <a:prstDash val="solid"/>
            <a:round/>
            <a:headEnd type="none" w="med" len="med"/>
            <a:tailEnd type="none" w="med" len="med"/>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srgbClr val="808080"/>
              </a:solidFill>
              <a:effectLst>
                <a:outerShdw blurRad="38100" dist="38100" dir="2700000" algn="tl">
                  <a:srgbClr val="000000">
                    <a:alpha val="43137"/>
                  </a:srgbClr>
                </a:outerShdw>
              </a:effectLst>
              <a:uLnTx/>
              <a:uFillTx/>
              <a:latin typeface="Arial" panose="020B0604020202020204" pitchFamily="34" charset="0"/>
              <a:ea typeface="MS PGothic"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2" presetClass="entr" presetSubtype="8" fill="hold" grpId="0" nodeType="click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wipe(left)">
                                      <p:cBhvr>
                                        <p:cTn id="11" dur="500"/>
                                        <p:tgtEl>
                                          <p:spTgt spid="17"/>
                                        </p:tgtEl>
                                      </p:cBhvr>
                                    </p:animEffect>
                                  </p:childTnLst>
                                </p:cTn>
                              </p:par>
                              <p:par>
                                <p:cTn id="12" presetID="1" presetClass="entr" presetSubtype="0" fill="hold" nodeType="withEffect">
                                  <p:stCondLst>
                                    <p:cond delay="0"/>
                                  </p:stCondLst>
                                  <p:childTnLst>
                                    <p:set>
                                      <p:cBhvr>
                                        <p:cTn id="13" dur="1" fill="hold">
                                          <p:stCondLst>
                                            <p:cond delay="0"/>
                                          </p:stCondLst>
                                        </p:cTn>
                                        <p:tgtEl>
                                          <p:spTgt spid="2"/>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wipe(left)">
                                      <p:cBhvr>
                                        <p:cTn id="18" dur="500"/>
                                        <p:tgtEl>
                                          <p:spTgt spid="16"/>
                                        </p:tgtEl>
                                      </p:cBhvr>
                                    </p:animEffect>
                                  </p:childTnLst>
                                </p:cTn>
                              </p:par>
                            </p:childTnLst>
                          </p:cTn>
                        </p:par>
                        <p:par>
                          <p:cTn id="19" fill="hold" nodeType="afterGroup">
                            <p:stCondLst>
                              <p:cond delay="500"/>
                            </p:stCondLst>
                            <p:childTnLst>
                              <p:par>
                                <p:cTn id="20" presetID="1" presetClass="entr" presetSubtype="0" fill="hold" nodeType="afterEffect">
                                  <p:stCondLst>
                                    <p:cond delay="0"/>
                                  </p:stCondLst>
                                  <p:childTnLst>
                                    <p:set>
                                      <p:cBhvr>
                                        <p:cTn id="21"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378" name="Title 1">
            <a:extLst>
              <a:ext uri="{FF2B5EF4-FFF2-40B4-BE49-F238E27FC236}">
                <a16:creationId xmlns:a16="http://schemas.microsoft.com/office/drawing/2014/main" id="{484D70C5-D2C8-FD1F-445F-79C6A840DEB0}"/>
              </a:ext>
            </a:extLst>
          </p:cNvPr>
          <p:cNvSpPr>
            <a:spLocks noGrp="1"/>
          </p:cNvSpPr>
          <p:nvPr>
            <p:ph type="ctrTitle"/>
          </p:nvPr>
        </p:nvSpPr>
        <p:spPr>
          <a:xfrm>
            <a:off x="1116013" y="115888"/>
            <a:ext cx="4751387" cy="2100262"/>
          </a:xfrm>
        </p:spPr>
        <p:txBody>
          <a:bodyPr>
            <a:spAutoFit/>
          </a:bodyPr>
          <a:lstStyle/>
          <a:p>
            <a:pPr>
              <a:lnSpc>
                <a:spcPct val="90000"/>
              </a:lnSpc>
            </a:pPr>
            <a:r>
              <a:rPr lang="ar-JO" altLang="en-US" sz="4800" b="1">
                <a:solidFill>
                  <a:srgbClr val="FFFFFF"/>
                </a:solidFill>
                <a:latin typeface="Arial" panose="020B0604020202020204" pitchFamily="34" charset="0"/>
                <a:cs typeface="Arial" panose="020B0604020202020204" pitchFamily="34" charset="0"/>
              </a:rPr>
              <a:t>مجموعات</a:t>
            </a:r>
            <a:br>
              <a:rPr lang="ar-JO" altLang="en-US" sz="4800" b="1">
                <a:solidFill>
                  <a:srgbClr val="FFFFFF"/>
                </a:solidFill>
                <a:latin typeface="Arial" panose="020B0604020202020204" pitchFamily="34" charset="0"/>
                <a:cs typeface="Arial" panose="020B0604020202020204" pitchFamily="34" charset="0"/>
              </a:rPr>
            </a:br>
            <a:r>
              <a:rPr lang="ar-JO" altLang="en-US" sz="4800" b="1">
                <a:solidFill>
                  <a:srgbClr val="FFFFFF"/>
                </a:solidFill>
                <a:latin typeface="Arial" panose="020B0604020202020204" pitchFamily="34" charset="0"/>
                <a:cs typeface="Arial" panose="020B0604020202020204" pitchFamily="34" charset="0"/>
              </a:rPr>
              <a:t>الحياة</a:t>
            </a:r>
            <a:br>
              <a:rPr lang="ar-JO" altLang="en-US" sz="4800" b="1">
                <a:solidFill>
                  <a:srgbClr val="FFFFFF"/>
                </a:solidFill>
                <a:latin typeface="Arial" panose="020B0604020202020204" pitchFamily="34" charset="0"/>
                <a:cs typeface="Arial" panose="020B0604020202020204" pitchFamily="34" charset="0"/>
              </a:rPr>
            </a:br>
            <a:r>
              <a:rPr lang="ar-JO" altLang="en-US" sz="4800" b="1">
                <a:solidFill>
                  <a:srgbClr val="FFFFFF"/>
                </a:solidFill>
                <a:latin typeface="Arial" panose="020B0604020202020204" pitchFamily="34" charset="0"/>
                <a:cs typeface="Arial" panose="020B0604020202020204" pitchFamily="34" charset="0"/>
              </a:rPr>
              <a:t>المتغيرة</a:t>
            </a:r>
            <a:endParaRPr lang="en-US" altLang="en-US" sz="4800" b="1">
              <a:solidFill>
                <a:srgbClr val="FFFFFF"/>
              </a:solidFill>
              <a:latin typeface="Arial" panose="020B0604020202020204" pitchFamily="34" charset="0"/>
              <a:cs typeface="Arial" panose="020B0604020202020204" pitchFamily="34" charset="0"/>
            </a:endParaRPr>
          </a:p>
        </p:txBody>
      </p:sp>
      <p:pic>
        <p:nvPicPr>
          <p:cNvPr id="357379" name="Picture 1">
            <a:extLst>
              <a:ext uri="{FF2B5EF4-FFF2-40B4-BE49-F238E27FC236}">
                <a16:creationId xmlns:a16="http://schemas.microsoft.com/office/drawing/2014/main" id="{FFF4E3DD-053B-6649-898F-82FA4AD60A4A}"/>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55650" y="2573338"/>
            <a:ext cx="444500" cy="935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7380" name="Picture 6">
            <a:extLst>
              <a:ext uri="{FF2B5EF4-FFF2-40B4-BE49-F238E27FC236}">
                <a16:creationId xmlns:a16="http://schemas.microsoft.com/office/drawing/2014/main" id="{13529603-F9C5-5C0C-5549-19276695DEEF}"/>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258888" y="2573338"/>
            <a:ext cx="446087" cy="935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4">
            <a:extLst>
              <a:ext uri="{FF2B5EF4-FFF2-40B4-BE49-F238E27FC236}">
                <a16:creationId xmlns:a16="http://schemas.microsoft.com/office/drawing/2014/main" id="{BE81F505-D13B-8C03-5323-227EF947B8B8}"/>
              </a:ext>
            </a:extLst>
          </p:cNvPr>
          <p:cNvGrpSpPr>
            <a:grpSpLocks/>
          </p:cNvGrpSpPr>
          <p:nvPr/>
        </p:nvGrpSpPr>
        <p:grpSpPr bwMode="auto">
          <a:xfrm>
            <a:off x="2411413" y="2287588"/>
            <a:ext cx="1296987" cy="925512"/>
            <a:chOff x="5076056" y="1916832"/>
            <a:chExt cx="2014350" cy="1862584"/>
          </a:xfrm>
        </p:grpSpPr>
        <p:pic>
          <p:nvPicPr>
            <p:cNvPr id="357406" name="Picture 8">
              <a:extLst>
                <a:ext uri="{FF2B5EF4-FFF2-40B4-BE49-F238E27FC236}">
                  <a16:creationId xmlns:a16="http://schemas.microsoft.com/office/drawing/2014/main" id="{3F844C46-5D13-F972-7CEE-F19712A7D4D1}"/>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076056" y="1916832"/>
              <a:ext cx="934230" cy="1862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7407" name="Picture 9">
              <a:extLst>
                <a:ext uri="{FF2B5EF4-FFF2-40B4-BE49-F238E27FC236}">
                  <a16:creationId xmlns:a16="http://schemas.microsoft.com/office/drawing/2014/main" id="{303394DF-8892-F8DF-F843-295C3600568C}"/>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156176" y="1916832"/>
              <a:ext cx="934230" cy="1862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 name="Group 2">
            <a:extLst>
              <a:ext uri="{FF2B5EF4-FFF2-40B4-BE49-F238E27FC236}">
                <a16:creationId xmlns:a16="http://schemas.microsoft.com/office/drawing/2014/main" id="{76B7A761-B17B-4FD0-29EE-B326567F4E25}"/>
              </a:ext>
            </a:extLst>
          </p:cNvPr>
          <p:cNvGrpSpPr>
            <a:grpSpLocks/>
          </p:cNvGrpSpPr>
          <p:nvPr/>
        </p:nvGrpSpPr>
        <p:grpSpPr bwMode="auto">
          <a:xfrm>
            <a:off x="2411413" y="3573463"/>
            <a:ext cx="1296987" cy="927100"/>
            <a:chOff x="5076056" y="4590752"/>
            <a:chExt cx="2014350" cy="1862584"/>
          </a:xfrm>
        </p:grpSpPr>
        <p:pic>
          <p:nvPicPr>
            <p:cNvPr id="357404" name="Picture 10">
              <a:extLst>
                <a:ext uri="{FF2B5EF4-FFF2-40B4-BE49-F238E27FC236}">
                  <a16:creationId xmlns:a16="http://schemas.microsoft.com/office/drawing/2014/main" id="{D135EFF8-7B0A-292B-D307-A0C48A26BAC6}"/>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076056" y="4590752"/>
              <a:ext cx="934230" cy="1862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7405" name="Picture 11">
              <a:extLst>
                <a:ext uri="{FF2B5EF4-FFF2-40B4-BE49-F238E27FC236}">
                  <a16:creationId xmlns:a16="http://schemas.microsoft.com/office/drawing/2014/main" id="{2AB0BF80-8CF6-4999-3569-549A13928914}"/>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156176" y="4590752"/>
              <a:ext cx="934230" cy="1862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8" name="Picture 7">
            <a:extLst>
              <a:ext uri="{FF2B5EF4-FFF2-40B4-BE49-F238E27FC236}">
                <a16:creationId xmlns:a16="http://schemas.microsoft.com/office/drawing/2014/main" id="{71963A5B-01E9-1A4C-38C7-E91B7AFEDCC8}"/>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1042988" y="3221038"/>
            <a:ext cx="446087" cy="936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7384" name="Picture 12">
            <a:extLst>
              <a:ext uri="{FF2B5EF4-FFF2-40B4-BE49-F238E27FC236}">
                <a16:creationId xmlns:a16="http://schemas.microsoft.com/office/drawing/2014/main" id="{D4C6A22A-5B39-1E7A-6602-E10C62705196}"/>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3203575" y="4437063"/>
            <a:ext cx="444500" cy="936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7385" name="Picture 13">
            <a:extLst>
              <a:ext uri="{FF2B5EF4-FFF2-40B4-BE49-F238E27FC236}">
                <a16:creationId xmlns:a16="http://schemas.microsoft.com/office/drawing/2014/main" id="{4335F742-3523-CD57-C06C-A4489CA73292}"/>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3708400" y="4437063"/>
            <a:ext cx="444500" cy="936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 name="Group 14">
            <a:extLst>
              <a:ext uri="{FF2B5EF4-FFF2-40B4-BE49-F238E27FC236}">
                <a16:creationId xmlns:a16="http://schemas.microsoft.com/office/drawing/2014/main" id="{5B561789-B6DB-51E6-1260-FBC540BE917B}"/>
              </a:ext>
            </a:extLst>
          </p:cNvPr>
          <p:cNvGrpSpPr>
            <a:grpSpLocks/>
          </p:cNvGrpSpPr>
          <p:nvPr/>
        </p:nvGrpSpPr>
        <p:grpSpPr bwMode="auto">
          <a:xfrm>
            <a:off x="4859338" y="4005263"/>
            <a:ext cx="1296987" cy="925512"/>
            <a:chOff x="5076056" y="1916832"/>
            <a:chExt cx="2014350" cy="1862584"/>
          </a:xfrm>
        </p:grpSpPr>
        <p:pic>
          <p:nvPicPr>
            <p:cNvPr id="357402" name="Picture 15">
              <a:extLst>
                <a:ext uri="{FF2B5EF4-FFF2-40B4-BE49-F238E27FC236}">
                  <a16:creationId xmlns:a16="http://schemas.microsoft.com/office/drawing/2014/main" id="{4E669D90-F2CD-2432-ADDC-E9AF78489034}"/>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076056" y="1916832"/>
              <a:ext cx="934230" cy="1862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7403" name="Picture 16">
              <a:extLst>
                <a:ext uri="{FF2B5EF4-FFF2-40B4-BE49-F238E27FC236}">
                  <a16:creationId xmlns:a16="http://schemas.microsoft.com/office/drawing/2014/main" id="{964776EC-C076-A192-4828-675CDE852B32}"/>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156176" y="1916832"/>
              <a:ext cx="934230" cy="1862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5" name="Group 17">
            <a:extLst>
              <a:ext uri="{FF2B5EF4-FFF2-40B4-BE49-F238E27FC236}">
                <a16:creationId xmlns:a16="http://schemas.microsoft.com/office/drawing/2014/main" id="{37CB0FFC-DD25-734A-0686-649AC15E7F4D}"/>
              </a:ext>
            </a:extLst>
          </p:cNvPr>
          <p:cNvGrpSpPr>
            <a:grpSpLocks/>
          </p:cNvGrpSpPr>
          <p:nvPr/>
        </p:nvGrpSpPr>
        <p:grpSpPr bwMode="auto">
          <a:xfrm>
            <a:off x="4859338" y="5300663"/>
            <a:ext cx="1296987" cy="927100"/>
            <a:chOff x="5076056" y="4590752"/>
            <a:chExt cx="2014350" cy="1862584"/>
          </a:xfrm>
        </p:grpSpPr>
        <p:pic>
          <p:nvPicPr>
            <p:cNvPr id="357400" name="Picture 18">
              <a:extLst>
                <a:ext uri="{FF2B5EF4-FFF2-40B4-BE49-F238E27FC236}">
                  <a16:creationId xmlns:a16="http://schemas.microsoft.com/office/drawing/2014/main" id="{B282463E-8628-A203-80F1-79165379D9A0}"/>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076056" y="4590752"/>
              <a:ext cx="934230" cy="1862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7401" name="Picture 19">
              <a:extLst>
                <a:ext uri="{FF2B5EF4-FFF2-40B4-BE49-F238E27FC236}">
                  <a16:creationId xmlns:a16="http://schemas.microsoft.com/office/drawing/2014/main" id="{3365456F-CB37-82D7-5AF5-11139AC3841E}"/>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156176" y="4590752"/>
              <a:ext cx="934230" cy="1862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1" name="Picture 20">
            <a:extLst>
              <a:ext uri="{FF2B5EF4-FFF2-40B4-BE49-F238E27FC236}">
                <a16:creationId xmlns:a16="http://schemas.microsoft.com/office/drawing/2014/main" id="{2446E2F5-4B64-B92C-7744-FBC0B9D19FB1}"/>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3492500" y="5084763"/>
            <a:ext cx="444500" cy="936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7389" name="Picture 21">
            <a:extLst>
              <a:ext uri="{FF2B5EF4-FFF2-40B4-BE49-F238E27FC236}">
                <a16:creationId xmlns:a16="http://schemas.microsoft.com/office/drawing/2014/main" id="{C6A3DEA8-4193-61E3-97B4-9E4D70DF1F94}"/>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640388" y="2420938"/>
            <a:ext cx="444500" cy="935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7390" name="Picture 22">
            <a:extLst>
              <a:ext uri="{FF2B5EF4-FFF2-40B4-BE49-F238E27FC236}">
                <a16:creationId xmlns:a16="http://schemas.microsoft.com/office/drawing/2014/main" id="{A8FE6D8D-8110-06B1-611B-822E163E79C1}"/>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143625" y="2420938"/>
            <a:ext cx="444500" cy="935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oup 23">
            <a:extLst>
              <a:ext uri="{FF2B5EF4-FFF2-40B4-BE49-F238E27FC236}">
                <a16:creationId xmlns:a16="http://schemas.microsoft.com/office/drawing/2014/main" id="{28E42CE2-773D-6DB2-57A0-1CE0694299B1}"/>
              </a:ext>
            </a:extLst>
          </p:cNvPr>
          <p:cNvGrpSpPr>
            <a:grpSpLocks/>
          </p:cNvGrpSpPr>
          <p:nvPr/>
        </p:nvGrpSpPr>
        <p:grpSpPr bwMode="auto">
          <a:xfrm>
            <a:off x="7164388" y="2287588"/>
            <a:ext cx="1295400" cy="925512"/>
            <a:chOff x="5076056" y="1916832"/>
            <a:chExt cx="2014350" cy="1862584"/>
          </a:xfrm>
        </p:grpSpPr>
        <p:pic>
          <p:nvPicPr>
            <p:cNvPr id="357398" name="Picture 24">
              <a:extLst>
                <a:ext uri="{FF2B5EF4-FFF2-40B4-BE49-F238E27FC236}">
                  <a16:creationId xmlns:a16="http://schemas.microsoft.com/office/drawing/2014/main" id="{CCBCCED8-1C3B-B498-6487-571BF252E7ED}"/>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5076056" y="1916832"/>
              <a:ext cx="934230" cy="1862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7399" name="Picture 25">
              <a:extLst>
                <a:ext uri="{FF2B5EF4-FFF2-40B4-BE49-F238E27FC236}">
                  <a16:creationId xmlns:a16="http://schemas.microsoft.com/office/drawing/2014/main" id="{F293B5F2-67A0-B5EA-BD74-15353A3014D1}"/>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6156176" y="1916832"/>
              <a:ext cx="934230" cy="1862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 name="Group 26">
            <a:extLst>
              <a:ext uri="{FF2B5EF4-FFF2-40B4-BE49-F238E27FC236}">
                <a16:creationId xmlns:a16="http://schemas.microsoft.com/office/drawing/2014/main" id="{F830E3D2-88F8-5B7D-DB12-D303C525EFDE}"/>
              </a:ext>
            </a:extLst>
          </p:cNvPr>
          <p:cNvGrpSpPr>
            <a:grpSpLocks/>
          </p:cNvGrpSpPr>
          <p:nvPr/>
        </p:nvGrpSpPr>
        <p:grpSpPr bwMode="auto">
          <a:xfrm>
            <a:off x="7164388" y="3797300"/>
            <a:ext cx="1295400" cy="927100"/>
            <a:chOff x="5076056" y="4590752"/>
            <a:chExt cx="2014350" cy="1862584"/>
          </a:xfrm>
        </p:grpSpPr>
        <p:pic>
          <p:nvPicPr>
            <p:cNvPr id="357396" name="Picture 27">
              <a:extLst>
                <a:ext uri="{FF2B5EF4-FFF2-40B4-BE49-F238E27FC236}">
                  <a16:creationId xmlns:a16="http://schemas.microsoft.com/office/drawing/2014/main" id="{87A063CC-1407-F475-A000-1EC8D794BB39}"/>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5076056" y="4590752"/>
              <a:ext cx="934230" cy="1862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7397" name="Picture 28">
              <a:extLst>
                <a:ext uri="{FF2B5EF4-FFF2-40B4-BE49-F238E27FC236}">
                  <a16:creationId xmlns:a16="http://schemas.microsoft.com/office/drawing/2014/main" id="{B533B8AD-5B74-F87C-4D0B-23E0C709E903}"/>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6156176" y="4590752"/>
              <a:ext cx="934230" cy="1862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30" name="Picture 29">
            <a:extLst>
              <a:ext uri="{FF2B5EF4-FFF2-40B4-BE49-F238E27FC236}">
                <a16:creationId xmlns:a16="http://schemas.microsoft.com/office/drawing/2014/main" id="{11FA602D-E9F8-EBC8-8BAC-50016DCBC8BD}"/>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5927725" y="3068638"/>
            <a:ext cx="444500" cy="936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7394" name="TextBox 13">
            <a:extLst>
              <a:ext uri="{FF2B5EF4-FFF2-40B4-BE49-F238E27FC236}">
                <a16:creationId xmlns:a16="http://schemas.microsoft.com/office/drawing/2014/main" id="{283BD768-5790-FA2C-AEE1-F2EA2CFF9D02}"/>
              </a:ext>
            </a:extLst>
          </p:cNvPr>
          <p:cNvSpPr txBox="1">
            <a:spLocks noChangeArrowheads="1"/>
          </p:cNvSpPr>
          <p:nvPr/>
        </p:nvSpPr>
        <p:spPr bwMode="auto">
          <a:xfrm>
            <a:off x="-107950" y="6423025"/>
            <a:ext cx="9288463" cy="461963"/>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 شركاء التضاعف في الكنيسة</a:t>
            </a:r>
            <a:r>
              <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––www.CMAResources.org</a:t>
            </a:r>
          </a:p>
        </p:txBody>
      </p:sp>
      <p:pic>
        <p:nvPicPr>
          <p:cNvPr id="357395" name="Picture 1" descr="Life Transformation Groups.png">
            <a:extLst>
              <a:ext uri="{FF2B5EF4-FFF2-40B4-BE49-F238E27FC236}">
                <a16:creationId xmlns:a16="http://schemas.microsoft.com/office/drawing/2014/main" id="{6DD77C88-5CC8-2DF0-B2A9-BA110585DF18}"/>
              </a:ext>
            </a:extLst>
          </p:cNvPr>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5740400" y="104775"/>
            <a:ext cx="2540000" cy="2171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21"/>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4"/>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5"/>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30"/>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6"/>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nodeType="clickEffect">
                                  <p:stCondLst>
                                    <p:cond delay="0"/>
                                  </p:stCondLst>
                                  <p:childTnLst>
                                    <p:set>
                                      <p:cBhvr>
                                        <p:cTn id="38"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Date Placeholder 1"/>
          <p:cNvSpPr>
            <a:spLocks noGrp="1"/>
          </p:cNvSpPr>
          <p:nvPr>
            <p:ph type="dt" sz="quarter" idx="10"/>
          </p:nvPr>
        </p:nvSpPr>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6" name="Footer Placeholder 2"/>
          <p:cNvSpPr>
            <a:spLocks noGrp="1"/>
          </p:cNvSpPr>
          <p:nvPr>
            <p:ph type="ftr" sz="quarter" idx="11"/>
          </p:nvPr>
        </p:nvSpPr>
        <p:spPr/>
        <p:txBody>
          <a:bodyPr/>
          <a:lstStyle/>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pic>
        <p:nvPicPr>
          <p:cNvPr id="401411" name="Picture 2" descr="GFCross"/>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25413" y="87313"/>
            <a:ext cx="8891587" cy="66817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01412" name="Rectangle 3"/>
          <p:cNvSpPr>
            <a:spLocks noGrp="1" noChangeArrowheads="1"/>
          </p:cNvSpPr>
          <p:nvPr>
            <p:ph type="title" idx="4294967295"/>
          </p:nvPr>
        </p:nvSpPr>
        <p:spPr>
          <a:xfrm>
            <a:off x="2819400" y="152400"/>
            <a:ext cx="6019800" cy="1447800"/>
          </a:xfrm>
        </p:spPr>
        <p:txBody>
          <a:bodyPr/>
          <a:lstStyle/>
          <a:p>
            <a:pPr algn="ctr" eaLnBrk="1" hangingPunct="1"/>
            <a:r>
              <a:rPr lang="ar-JO" sz="5400" dirty="0">
                <a:latin typeface="Arial" panose="020B0604020202020204" pitchFamily="34" charset="0"/>
                <a:cs typeface="Arial" panose="020B0604020202020204" pitchFamily="34" charset="0"/>
              </a:rPr>
              <a:t>الفكرة الرئيسية</a:t>
            </a:r>
            <a:endParaRPr lang="en-US" sz="5400" dirty="0">
              <a:latin typeface="Arial" panose="020B0604020202020204" pitchFamily="34" charset="0"/>
              <a:cs typeface="Arial" panose="020B0604020202020204" pitchFamily="34" charset="0"/>
            </a:endParaRPr>
          </a:p>
        </p:txBody>
      </p:sp>
      <p:sp>
        <p:nvSpPr>
          <p:cNvPr id="401413" name="Rectangle 4"/>
          <p:cNvSpPr>
            <a:spLocks noChangeArrowheads="1"/>
          </p:cNvSpPr>
          <p:nvPr/>
        </p:nvSpPr>
        <p:spPr bwMode="auto">
          <a:xfrm>
            <a:off x="3276600" y="3048000"/>
            <a:ext cx="5334000" cy="342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0" lang="ar-JO"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على أصحاب          المواهب الكلامية            أن يتكلموا              </a:t>
            </a:r>
            <a:r>
              <a:rPr kumimoji="0" lang="ar-JO" sz="4400" b="1" i="0" u="none" strike="noStrike" kern="1200" cap="none" spc="0" normalizeH="0" baseline="0" noProof="0" dirty="0">
                <a:ln>
                  <a:noFill/>
                </a:ln>
                <a:solidFill>
                  <a:srgbClr val="BCBFED">
                    <a:lumMod val="50000"/>
                  </a:srgbClr>
                </a:solidFill>
                <a:effectLst/>
                <a:uLnTx/>
                <a:uFillTx/>
                <a:latin typeface="Arial" panose="020B0604020202020204" pitchFamily="34" charset="0"/>
                <a:ea typeface="ＭＳ Ｐゴシック" charset="0"/>
                <a:cs typeface="Arial" panose="020B0604020202020204" pitchFamily="34" charset="0"/>
              </a:rPr>
              <a:t>كصوت الله</a:t>
            </a:r>
            <a:endParaRPr kumimoji="0" lang="en-US" sz="4400" b="1" i="0" u="none" strike="noStrike" kern="1200" cap="none" spc="0" normalizeH="0" baseline="0" noProof="0" dirty="0">
              <a:ln>
                <a:noFill/>
              </a:ln>
              <a:solidFill>
                <a:srgbClr val="BCBFED">
                  <a:lumMod val="50000"/>
                </a:srgbClr>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4" name="Rectangle 2"/>
          <p:cNvSpPr>
            <a:spLocks noGrp="1" noChangeArrowheads="1"/>
          </p:cNvSpPr>
          <p:nvPr>
            <p:ph type="ctrTitle"/>
          </p:nvPr>
        </p:nvSpPr>
        <p:spPr>
          <a:xfrm>
            <a:off x="0" y="304800"/>
            <a:ext cx="9144000" cy="1524000"/>
          </a:xfrm>
          <a:effectLst>
            <a:outerShdw blurRad="63500" dist="35921" dir="2700000" algn="ctr" rotWithShape="0">
              <a:srgbClr val="FFFFFF">
                <a:alpha val="74998"/>
              </a:srgbClr>
            </a:outerShdw>
          </a:effectLst>
        </p:spPr>
        <p:txBody>
          <a:bodyPr/>
          <a:lstStyle/>
          <a:p>
            <a:pPr algn="ctr" eaLnBrk="1" hangingPunct="1">
              <a:defRPr/>
            </a:pPr>
            <a:r>
              <a:rPr lang="ar-JO" b="0" dirty="0">
                <a:latin typeface="Arial" panose="020B0604020202020204" pitchFamily="34" charset="0"/>
                <a:cs typeface="Arial" panose="020B0604020202020204" pitchFamily="34" charset="0"/>
              </a:rPr>
              <a:t>تباينات المواهب الكلامية</a:t>
            </a:r>
            <a:endParaRPr lang="en-US" dirty="0">
              <a:latin typeface="Arial" panose="020B0604020202020204" pitchFamily="34" charset="0"/>
              <a:cs typeface="Arial" panose="020B0604020202020204" pitchFamily="34" charset="0"/>
            </a:endParaRPr>
          </a:p>
        </p:txBody>
      </p:sp>
      <p:sp>
        <p:nvSpPr>
          <p:cNvPr id="248835" name="Rectangle 3"/>
          <p:cNvSpPr>
            <a:spLocks noChangeArrowheads="1"/>
          </p:cNvSpPr>
          <p:nvPr/>
        </p:nvSpPr>
        <p:spPr bwMode="auto">
          <a:xfrm>
            <a:off x="8578850" y="0"/>
            <a:ext cx="565150" cy="457200"/>
          </a:xfrm>
          <a:prstGeom prst="rect">
            <a:avLst/>
          </a:prstGeom>
          <a:gradFill rotWithShape="0">
            <a:gsLst>
              <a:gs pos="0">
                <a:schemeClr val="bg1"/>
              </a:gs>
              <a:gs pos="100000">
                <a:schemeClr val="bg1">
                  <a:gamma/>
                  <a:shade val="46275"/>
                  <a:invGamma/>
                </a:schemeClr>
              </a:gs>
            </a:gsLst>
            <a:path path="shape">
              <a:fillToRect l="50000" t="50000" r="50000" b="50000"/>
            </a:path>
          </a:grad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47</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graphicFrame>
        <p:nvGraphicFramePr>
          <p:cNvPr id="248836" name="Group 4"/>
          <p:cNvGraphicFramePr>
            <a:graphicFrameLocks noGrp="1"/>
          </p:cNvGraphicFramePr>
          <p:nvPr/>
        </p:nvGraphicFramePr>
        <p:xfrm>
          <a:off x="0" y="1600200"/>
          <a:ext cx="9144000" cy="4165918"/>
        </p:xfrm>
        <a:graphic>
          <a:graphicData uri="http://schemas.openxmlformats.org/drawingml/2006/table">
            <a:tbl>
              <a:tblPr/>
              <a:tblGrid>
                <a:gridCol w="14478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905000">
                  <a:extLst>
                    <a:ext uri="{9D8B030D-6E8A-4147-A177-3AD203B41FA5}">
                      <a16:colId xmlns:a16="http://schemas.microsoft.com/office/drawing/2014/main" val="20002"/>
                    </a:ext>
                  </a:extLst>
                </a:gridCol>
                <a:gridCol w="2057400">
                  <a:extLst>
                    <a:ext uri="{9D8B030D-6E8A-4147-A177-3AD203B41FA5}">
                      <a16:colId xmlns:a16="http://schemas.microsoft.com/office/drawing/2014/main" val="20003"/>
                    </a:ext>
                  </a:extLst>
                </a:gridCol>
                <a:gridCol w="2209800">
                  <a:extLst>
                    <a:ext uri="{9D8B030D-6E8A-4147-A177-3AD203B41FA5}">
                      <a16:colId xmlns:a16="http://schemas.microsoft.com/office/drawing/2014/main" val="20004"/>
                    </a:ext>
                  </a:extLst>
                </a:gridCol>
              </a:tblGrid>
              <a:tr h="533400">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endParaRPr kumimoji="0" lang="en-US" sz="2000" b="1" i="0" u="none" strike="noStrike" cap="none" normalizeH="0" baseline="0" dirty="0">
                        <a:ln>
                          <a:noFill/>
                        </a:ln>
                        <a:solidFill>
                          <a:srgbClr val="FFFFFF"/>
                        </a:solidFill>
                        <a:effectLst/>
                        <a:latin typeface="Arial" panose="020B0604020202020204" pitchFamily="34"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hlink"/>
                        </a:gs>
                        <a:gs pos="100000">
                          <a:schemeClr val="hlink">
                            <a:gamma/>
                            <a:tint val="100000"/>
                            <a:invGamma/>
                          </a:schemeClr>
                        </a:gs>
                      </a:gsLst>
                      <a:path path="shape">
                        <a:fillToRect l="50000" t="50000" r="50000" b="50000"/>
                      </a:path>
                    </a:grad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rgbClr val="FFFFFF"/>
                          </a:solidFill>
                          <a:effectLst/>
                          <a:latin typeface="Arial" panose="020B0604020202020204" pitchFamily="34" charset="0"/>
                          <a:cs typeface="Arial" panose="020B0604020202020204" pitchFamily="34" charset="0"/>
                        </a:rPr>
                        <a:t>التعليم</a:t>
                      </a:r>
                      <a:endParaRPr kumimoji="0" lang="en-US" sz="2000" b="1" i="0" u="none" strike="noStrike" cap="none" normalizeH="0" baseline="0" dirty="0">
                        <a:ln>
                          <a:noFill/>
                        </a:ln>
                        <a:solidFill>
                          <a:srgbClr val="FFFFFF"/>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hlink"/>
                        </a:gs>
                        <a:gs pos="100000">
                          <a:schemeClr val="hlink">
                            <a:gamma/>
                            <a:tint val="100000"/>
                            <a:invGamma/>
                          </a:schemeClr>
                        </a:gs>
                      </a:gsLst>
                      <a:path path="shape">
                        <a:fillToRect l="50000" t="50000" r="50000" b="50000"/>
                      </a:path>
                    </a:grad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rgbClr val="FFFFFF"/>
                          </a:solidFill>
                          <a:effectLst/>
                          <a:latin typeface="Arial" panose="020B0604020202020204" pitchFamily="34" charset="0"/>
                          <a:cs typeface="Arial" panose="020B0604020202020204" pitchFamily="34" charset="0"/>
                        </a:rPr>
                        <a:t>الكرازة</a:t>
                      </a:r>
                      <a:endParaRPr kumimoji="0" lang="en-US" sz="2000" b="1" i="0" u="none" strike="noStrike" cap="none" normalizeH="0" baseline="0" dirty="0">
                        <a:ln>
                          <a:noFill/>
                        </a:ln>
                        <a:solidFill>
                          <a:srgbClr val="FFFFFF"/>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hlink"/>
                        </a:gs>
                        <a:gs pos="100000">
                          <a:schemeClr val="hlink">
                            <a:gamma/>
                            <a:tint val="100000"/>
                            <a:invGamma/>
                          </a:schemeClr>
                        </a:gs>
                      </a:gsLst>
                      <a:path path="shape">
                        <a:fillToRect l="50000" t="50000" r="50000" b="50000"/>
                      </a:path>
                    </a:grad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rgbClr val="FFFFFF"/>
                          </a:solidFill>
                          <a:effectLst/>
                          <a:latin typeface="Arial" panose="020B0604020202020204" pitchFamily="34" charset="0"/>
                          <a:cs typeface="Arial" panose="020B0604020202020204" pitchFamily="34" charset="0"/>
                        </a:rPr>
                        <a:t>الرعاية-التعليم</a:t>
                      </a:r>
                      <a:endParaRPr kumimoji="0" lang="en-US" sz="2000" b="1" i="0" u="none" strike="noStrike" cap="none" normalizeH="0" baseline="0" dirty="0">
                        <a:ln>
                          <a:noFill/>
                        </a:ln>
                        <a:solidFill>
                          <a:srgbClr val="FFFFFF"/>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hlink"/>
                        </a:gs>
                        <a:gs pos="100000">
                          <a:schemeClr val="hlink">
                            <a:gamma/>
                            <a:tint val="100000"/>
                            <a:invGamma/>
                          </a:schemeClr>
                        </a:gs>
                      </a:gsLst>
                      <a:path path="shape">
                        <a:fillToRect l="50000" t="50000" r="50000" b="50000"/>
                      </a:path>
                    </a:grad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rgbClr val="FFFFFF"/>
                          </a:solidFill>
                          <a:effectLst/>
                          <a:latin typeface="Arial" panose="020B0604020202020204" pitchFamily="34" charset="0"/>
                          <a:cs typeface="Arial" panose="020B0604020202020204" pitchFamily="34" charset="0"/>
                        </a:rPr>
                        <a:t>الوعظ</a:t>
                      </a:r>
                      <a:endParaRPr kumimoji="0" lang="en-US" sz="2000" b="1" i="0" u="none" strike="noStrike" cap="none" normalizeH="0" baseline="0" dirty="0">
                        <a:ln>
                          <a:noFill/>
                        </a:ln>
                        <a:solidFill>
                          <a:srgbClr val="FFFFFF"/>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hlink"/>
                        </a:gs>
                        <a:gs pos="100000">
                          <a:schemeClr val="hlink">
                            <a:gamma/>
                            <a:tint val="100000"/>
                            <a:invGamma/>
                          </a:schemeClr>
                        </a:gs>
                      </a:gsLst>
                      <a:path path="shape">
                        <a:fillToRect l="50000" t="50000" r="50000" b="50000"/>
                      </a:path>
                    </a:gradFill>
                  </a:tcPr>
                </a:tc>
                <a:extLst>
                  <a:ext uri="{0D108BD9-81ED-4DB2-BD59-A6C34878D82A}">
                    <a16:rowId xmlns:a16="http://schemas.microsoft.com/office/drawing/2014/main" val="10000"/>
                  </a:ext>
                </a:extLst>
              </a:tr>
              <a:tr h="730250">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rgbClr val="FFFFFF"/>
                          </a:solidFill>
                          <a:effectLst/>
                          <a:latin typeface="Arial" panose="020B0604020202020204" pitchFamily="34" charset="0"/>
                          <a:cs typeface="Arial" panose="020B0604020202020204" pitchFamily="34" charset="0"/>
                        </a:rPr>
                        <a:t>المشاركة</a:t>
                      </a:r>
                      <a:endParaRPr kumimoji="0" lang="en-US" sz="2000" b="1" i="0" u="none" strike="noStrike" cap="none" normalizeH="0" baseline="0" dirty="0">
                        <a:ln>
                          <a:noFill/>
                        </a:ln>
                        <a:solidFill>
                          <a:srgbClr val="FFFFFF"/>
                        </a:solidFill>
                        <a:effectLst/>
                        <a:latin typeface="Arial" panose="020B0604020202020204" pitchFamily="34"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800080"/>
                        </a:gs>
                        <a:gs pos="100000">
                          <a:srgbClr val="800080">
                            <a:gamma/>
                            <a:shade val="46275"/>
                            <a:invGamma/>
                          </a:srgbClr>
                        </a:gs>
                      </a:gsLst>
                      <a:path path="shape">
                        <a:fillToRect l="50000" t="50000" r="50000" b="50000"/>
                      </a:path>
                    </a:grad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التعلم الكتابي</a:t>
                      </a:r>
                      <a:endParaRPr kumimoji="0" lang="en-US" sz="20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الإيمان والشهادة</a:t>
                      </a:r>
                      <a:endParaRPr kumimoji="0" lang="en-US" sz="20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القلب والكتاب المقدس</a:t>
                      </a:r>
                      <a:endParaRPr kumimoji="0" lang="en-US" sz="20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الإيجابية</a:t>
                      </a:r>
                      <a:endParaRPr kumimoji="0" lang="en-US" sz="20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023938">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rgbClr val="FFFFFF"/>
                          </a:solidFill>
                          <a:effectLst/>
                          <a:latin typeface="Arial" panose="020B0604020202020204" pitchFamily="34" charset="0"/>
                          <a:cs typeface="Arial" panose="020B0604020202020204" pitchFamily="34" charset="0"/>
                        </a:rPr>
                        <a:t>تسديد حاجة المستقبل</a:t>
                      </a:r>
                      <a:endParaRPr kumimoji="0" lang="en-US" sz="2000" b="1" i="0" u="none" strike="noStrike" cap="none" normalizeH="0" baseline="0" dirty="0">
                        <a:ln>
                          <a:noFill/>
                        </a:ln>
                        <a:solidFill>
                          <a:srgbClr val="FFFFFF"/>
                        </a:solidFill>
                        <a:effectLst/>
                        <a:latin typeface="Arial" panose="020B0604020202020204" pitchFamily="34"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800080"/>
                        </a:gs>
                        <a:gs pos="100000">
                          <a:srgbClr val="800080">
                            <a:gamma/>
                            <a:shade val="46275"/>
                            <a:invGamma/>
                          </a:srgbClr>
                        </a:gs>
                      </a:gsLst>
                      <a:path path="shape">
                        <a:fillToRect l="50000" t="50000" r="50000" b="50000"/>
                      </a:path>
                    </a:grad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الحق الكتابي</a:t>
                      </a:r>
                      <a:endParaRPr kumimoji="0" lang="en-US" sz="20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الخلاص والإعداد للكرازة</a:t>
                      </a:r>
                      <a:endParaRPr kumimoji="0" lang="en-US" sz="20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الرعاية</a:t>
                      </a:r>
                      <a:endParaRPr kumimoji="0" lang="en-US" sz="20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التشجيع</a:t>
                      </a:r>
                      <a:endParaRPr kumimoji="0" lang="en-US" sz="20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692150">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rgbClr val="FFFFFF"/>
                          </a:solidFill>
                          <a:effectLst/>
                          <a:latin typeface="Arial" panose="020B0604020202020204" pitchFamily="34" charset="0"/>
                          <a:cs typeface="Arial" panose="020B0604020202020204" pitchFamily="34" charset="0"/>
                        </a:rPr>
                        <a:t>الحساسية للحاجات</a:t>
                      </a:r>
                      <a:endParaRPr kumimoji="0" lang="en-US" sz="2000" b="1" i="0" u="none" strike="noStrike" cap="none" normalizeH="0" baseline="0" dirty="0">
                        <a:ln>
                          <a:noFill/>
                        </a:ln>
                        <a:solidFill>
                          <a:srgbClr val="FFFFFF"/>
                        </a:solidFill>
                        <a:effectLst/>
                        <a:latin typeface="Arial" panose="020B0604020202020204" pitchFamily="34"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800080"/>
                        </a:gs>
                        <a:gs pos="100000">
                          <a:srgbClr val="800080">
                            <a:gamma/>
                            <a:shade val="46275"/>
                            <a:invGamma/>
                          </a:srgbClr>
                        </a:gs>
                      </a:gsLst>
                      <a:path path="shape">
                        <a:fillToRect l="50000" t="50000" r="50000" b="50000"/>
                      </a:path>
                    </a:grad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عقائدي</a:t>
                      </a:r>
                      <a:endParaRPr kumimoji="0" lang="en-US" sz="20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للإهتداء</a:t>
                      </a:r>
                      <a:endParaRPr kumimoji="0" lang="en-US" sz="20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روحاني</a:t>
                      </a:r>
                      <a:br>
                        <a:rPr kumimoji="0" lang="en-US"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br>
                      <a:r>
                        <a:rPr kumimoji="0" lang="ar-JO"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(حاجات عامة)  </a:t>
                      </a:r>
                      <a:endParaRPr kumimoji="0" lang="en-US" sz="20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روحاني            (حاجات محددة)</a:t>
                      </a:r>
                      <a:endParaRPr kumimoji="0" lang="en-US" sz="20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541338">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rgbClr val="FFFFFF"/>
                          </a:solidFill>
                          <a:effectLst/>
                          <a:latin typeface="Arial" panose="020B0604020202020204" pitchFamily="34" charset="0"/>
                          <a:cs typeface="Arial" panose="020B0604020202020204" pitchFamily="34" charset="0"/>
                        </a:rPr>
                        <a:t>خدمات لهذه الحاجات</a:t>
                      </a:r>
                      <a:endParaRPr kumimoji="0" lang="en-US" sz="2000" b="1" i="0" u="none" strike="noStrike" cap="none" normalizeH="0" baseline="0" dirty="0">
                        <a:ln>
                          <a:noFill/>
                        </a:ln>
                        <a:solidFill>
                          <a:srgbClr val="FFFFFF"/>
                        </a:solidFill>
                        <a:effectLst/>
                        <a:latin typeface="Arial" panose="020B0604020202020204" pitchFamily="34"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800080"/>
                        </a:gs>
                        <a:gs pos="100000">
                          <a:srgbClr val="800080">
                            <a:gamma/>
                            <a:shade val="46275"/>
                            <a:invGamma/>
                          </a:srgbClr>
                        </a:gs>
                      </a:gsLst>
                      <a:path path="shape">
                        <a:fillToRect l="50000" t="50000" r="50000" b="50000"/>
                      </a:path>
                    </a:grad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توجيهات</a:t>
                      </a:r>
                      <a:endParaRPr kumimoji="0" lang="en-US" sz="20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الإيمان المخلص</a:t>
                      </a:r>
                      <a:endParaRPr kumimoji="0" lang="en-US" sz="20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توجيه روحي عام</a:t>
                      </a:r>
                      <a:endParaRPr kumimoji="0" lang="en-US" sz="20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مناقشة الخطوات العملية</a:t>
                      </a:r>
                      <a:endParaRPr kumimoji="0" lang="en-US" sz="20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546100">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rgbClr val="FFFFFF"/>
                          </a:solidFill>
                          <a:effectLst/>
                          <a:latin typeface="Arial" panose="020B0604020202020204" pitchFamily="34" charset="0"/>
                          <a:cs typeface="Arial" panose="020B0604020202020204" pitchFamily="34" charset="0"/>
                        </a:rPr>
                        <a:t>الصفة العامة</a:t>
                      </a:r>
                      <a:endParaRPr kumimoji="0" lang="en-US" sz="2000" b="1" i="0" u="none" strike="noStrike" cap="none" normalizeH="0" baseline="0" dirty="0">
                        <a:ln>
                          <a:noFill/>
                        </a:ln>
                        <a:solidFill>
                          <a:srgbClr val="FFFFFF"/>
                        </a:solidFill>
                        <a:effectLst/>
                        <a:latin typeface="Arial" panose="020B0604020202020204" pitchFamily="34"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800080"/>
                        </a:gs>
                        <a:gs pos="100000">
                          <a:srgbClr val="800080">
                            <a:gamma/>
                            <a:shade val="46275"/>
                            <a:invGamma/>
                          </a:srgbClr>
                        </a:gs>
                      </a:gsLst>
                      <a:path path="shape">
                        <a:fillToRect l="50000" t="50000" r="50000" b="50000"/>
                      </a:path>
                    </a:grad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الدقة في الكلمة</a:t>
                      </a:r>
                      <a:endParaRPr kumimoji="0" lang="en-US" sz="20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قلب للضالين</a:t>
                      </a:r>
                      <a:endParaRPr kumimoji="0" lang="en-US" sz="20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قلب الراعي</a:t>
                      </a:r>
                      <a:endParaRPr kumimoji="0" lang="en-US" sz="20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رفع الآخرين</a:t>
                      </a:r>
                      <a:endParaRPr kumimoji="0" lang="en-US" sz="20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4482" name="Picture 2" descr="prayer10"/>
          <p:cNvPicPr>
            <a:picLocks noChangeAspect="1" noChangeArrowheads="1"/>
          </p:cNvPicPr>
          <p:nvPr/>
        </p:nvPicPr>
        <p:blipFill>
          <a:blip r:embed="rId3">
            <a:lum bright="-44000"/>
            <a:extLst>
              <a:ext uri="{28A0092B-C50C-407E-A947-70E740481C1C}">
                <a14:useLocalDpi xmlns:a14="http://schemas.microsoft.com/office/drawing/2010/main"/>
              </a:ext>
            </a:extLst>
          </a:blip>
          <a:srcRect/>
          <a:stretch>
            <a:fillRect/>
          </a:stretch>
        </p:blipFill>
        <p:spPr bwMode="auto">
          <a:xfrm>
            <a:off x="0" y="0"/>
            <a:ext cx="48037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0883" name="Rectangle 3"/>
          <p:cNvSpPr>
            <a:spLocks noGrp="1" noChangeArrowheads="1"/>
          </p:cNvSpPr>
          <p:nvPr>
            <p:ph type="ctrTitle"/>
          </p:nvPr>
        </p:nvSpPr>
        <p:spPr>
          <a:xfrm>
            <a:off x="152400" y="381000"/>
            <a:ext cx="8839200" cy="685800"/>
          </a:xfrm>
          <a:effectLst>
            <a:outerShdw blurRad="63500" dist="35921" dir="2700000" algn="ctr" rotWithShape="0">
              <a:schemeClr val="tx1">
                <a:alpha val="74998"/>
              </a:schemeClr>
            </a:outerShdw>
          </a:effectLst>
        </p:spPr>
        <p:txBody>
          <a:bodyPr/>
          <a:lstStyle/>
          <a:p>
            <a:pPr eaLnBrk="1" hangingPunct="1">
              <a:defRPr/>
            </a:pPr>
            <a:r>
              <a:rPr lang="ar-JO" b="0" dirty="0">
                <a:latin typeface="Arial" panose="020B0604020202020204" pitchFamily="34" charset="0"/>
                <a:cs typeface="Arial" panose="020B0604020202020204" pitchFamily="34" charset="0"/>
              </a:rPr>
              <a:t>أوامر المواهب الكتابية</a:t>
            </a:r>
            <a:endParaRPr lang="en-US" dirty="0">
              <a:latin typeface="Arial" panose="020B0604020202020204" pitchFamily="34" charset="0"/>
              <a:cs typeface="Arial" panose="020B0604020202020204" pitchFamily="34" charset="0"/>
            </a:endParaRPr>
          </a:p>
        </p:txBody>
      </p:sp>
      <p:sp>
        <p:nvSpPr>
          <p:cNvPr id="250884" name="Text Box 4"/>
          <p:cNvSpPr txBox="1">
            <a:spLocks noChangeArrowheads="1"/>
          </p:cNvSpPr>
          <p:nvPr/>
        </p:nvSpPr>
        <p:spPr bwMode="auto">
          <a:xfrm>
            <a:off x="8382000" y="76200"/>
            <a:ext cx="685800" cy="457200"/>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algn="ctr" eaLnBrk="1" hangingPunct="1">
              <a:defRPr/>
            </a:pPr>
            <a:r>
              <a:rPr lang="ar-JO" b="1" dirty="0">
                <a:solidFill>
                  <a:srgbClr val="FFFFFF"/>
                </a:solidFill>
                <a:latin typeface="Arial" panose="020B0604020202020204" pitchFamily="34" charset="0"/>
                <a:ea typeface="ＭＳ Ｐゴシック" charset="-128"/>
                <a:cs typeface="Arial" panose="020B0604020202020204" pitchFamily="34" charset="0"/>
              </a:rPr>
              <a:t>4</a:t>
            </a:r>
            <a:endParaRPr lang="en-US" b="1" dirty="0">
              <a:solidFill>
                <a:srgbClr val="FFFFFF"/>
              </a:solidFill>
              <a:latin typeface="Arial" panose="020B0604020202020204" pitchFamily="34" charset="0"/>
              <a:ea typeface="ＭＳ Ｐゴシック" charset="-128"/>
              <a:cs typeface="Arial" panose="020B0604020202020204" pitchFamily="34" charset="0"/>
            </a:endParaRPr>
          </a:p>
        </p:txBody>
      </p:sp>
      <p:sp>
        <p:nvSpPr>
          <p:cNvPr id="250885" name="Text Box 5"/>
          <p:cNvSpPr txBox="1">
            <a:spLocks noChangeArrowheads="1"/>
          </p:cNvSpPr>
          <p:nvPr/>
        </p:nvSpPr>
        <p:spPr bwMode="auto">
          <a:xfrm>
            <a:off x="7020272" y="1371600"/>
            <a:ext cx="2123728" cy="457200"/>
          </a:xfrm>
          <a:prstGeom prst="rect">
            <a:avLst/>
          </a:prstGeom>
          <a:noFill/>
          <a:ln w="9525">
            <a:noFill/>
            <a:miter lim="800000"/>
            <a:headEnd/>
            <a:tailEnd/>
          </a:ln>
          <a:effectLst/>
        </p:spPr>
        <p:txBody>
          <a:bodyPr wrap="square">
            <a:spAutoFit/>
          </a:bodyPr>
          <a:lstStyle>
            <a:lvl1pPr marL="463550" indent="-46355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defRPr/>
            </a:pPr>
            <a:r>
              <a:rPr lang="ar-JO" b="1" dirty="0">
                <a:solidFill>
                  <a:srgbClr val="FFFF00"/>
                </a:solidFill>
                <a:effectLst>
                  <a:glow rad="152400">
                    <a:srgbClr val="000000">
                      <a:alpha val="75000"/>
                    </a:srgbClr>
                  </a:glow>
                </a:effectLst>
                <a:latin typeface="Arial" panose="020B0604020202020204" pitchFamily="34" charset="0"/>
                <a:cs typeface="Arial" panose="020B0604020202020204" pitchFamily="34" charset="0"/>
              </a:rPr>
              <a:t>التعليم</a:t>
            </a:r>
            <a:endParaRPr lang="en-US" b="1" dirty="0">
              <a:solidFill>
                <a:srgbClr val="FFFFFF"/>
              </a:solidFill>
              <a:effectLst>
                <a:glow rad="152400">
                  <a:srgbClr val="000000">
                    <a:alpha val="75000"/>
                  </a:srgbClr>
                </a:glow>
              </a:effectLst>
              <a:latin typeface="Arial" panose="020B0604020202020204" pitchFamily="34" charset="0"/>
              <a:cs typeface="Arial" panose="020B0604020202020204" pitchFamily="34" charset="0"/>
            </a:endParaRPr>
          </a:p>
        </p:txBody>
      </p:sp>
      <p:sp>
        <p:nvSpPr>
          <p:cNvPr id="250886" name="Text Box 6"/>
          <p:cNvSpPr txBox="1">
            <a:spLocks noChangeArrowheads="1"/>
          </p:cNvSpPr>
          <p:nvPr/>
        </p:nvSpPr>
        <p:spPr bwMode="auto">
          <a:xfrm>
            <a:off x="0" y="1401763"/>
            <a:ext cx="6804248" cy="830997"/>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defRPr/>
            </a:pPr>
            <a:r>
              <a:rPr lang="ar-JO" b="1" dirty="0">
                <a:solidFill>
                  <a:srgbClr val="FFFFFF"/>
                </a:solidFill>
                <a:effectLst>
                  <a:glow rad="152400">
                    <a:srgbClr val="000000">
                      <a:alpha val="75000"/>
                    </a:srgbClr>
                  </a:glow>
                </a:effectLst>
                <a:latin typeface="Arial" panose="020B0604020202020204" pitchFamily="34" charset="0"/>
                <a:cs typeface="Arial" panose="020B0604020202020204" pitchFamily="34" charset="0"/>
              </a:rPr>
              <a:t>كو 3: 16 لتسكن فيكم كلمة المسيح بغنى ... </a:t>
            </a:r>
            <a:r>
              <a:rPr lang="ar-JO" b="1" dirty="0">
                <a:solidFill>
                  <a:srgbClr val="FFFF00"/>
                </a:solidFill>
                <a:effectLst>
                  <a:glow rad="152400">
                    <a:srgbClr val="000000">
                      <a:alpha val="75000"/>
                    </a:srgbClr>
                  </a:glow>
                </a:effectLst>
                <a:latin typeface="Arial" panose="020B0604020202020204" pitchFamily="34" charset="0"/>
                <a:cs typeface="Arial" panose="020B0604020202020204" pitchFamily="34" charset="0"/>
              </a:rPr>
              <a:t>معلمين</a:t>
            </a:r>
            <a:r>
              <a:rPr lang="ar-JO" b="1" dirty="0">
                <a:solidFill>
                  <a:srgbClr val="FFFFFF"/>
                </a:solidFill>
                <a:effectLst>
                  <a:glow rad="152400">
                    <a:srgbClr val="000000">
                      <a:alpha val="75000"/>
                    </a:srgbClr>
                  </a:glow>
                </a:effectLst>
                <a:latin typeface="Arial" panose="020B0604020202020204" pitchFamily="34" charset="0"/>
                <a:cs typeface="Arial" panose="020B0604020202020204" pitchFamily="34" charset="0"/>
              </a:rPr>
              <a:t> ... بعضكم بعضاً</a:t>
            </a:r>
            <a:endParaRPr lang="en-US" b="1" dirty="0">
              <a:solidFill>
                <a:srgbClr val="FFFFFF"/>
              </a:solidFill>
              <a:effectLst>
                <a:glow rad="152400">
                  <a:srgbClr val="000000">
                    <a:alpha val="75000"/>
                  </a:srgbClr>
                </a:glow>
              </a:effectLst>
              <a:latin typeface="Arial" panose="020B0604020202020204" pitchFamily="34" charset="0"/>
              <a:cs typeface="Arial" panose="020B0604020202020204" pitchFamily="34" charset="0"/>
            </a:endParaRPr>
          </a:p>
        </p:txBody>
      </p:sp>
      <p:sp>
        <p:nvSpPr>
          <p:cNvPr id="250887" name="Text Box 7"/>
          <p:cNvSpPr txBox="1">
            <a:spLocks noChangeArrowheads="1"/>
          </p:cNvSpPr>
          <p:nvPr/>
        </p:nvSpPr>
        <p:spPr bwMode="auto">
          <a:xfrm>
            <a:off x="6934200" y="2454275"/>
            <a:ext cx="2209800" cy="457200"/>
          </a:xfrm>
          <a:prstGeom prst="rect">
            <a:avLst/>
          </a:prstGeom>
          <a:noFill/>
          <a:ln w="9525">
            <a:noFill/>
            <a:miter lim="800000"/>
            <a:headEnd/>
            <a:tailEnd/>
          </a:ln>
          <a:effectLst/>
        </p:spPr>
        <p:txBody>
          <a:bodyPr wrap="square">
            <a:spAutoFit/>
          </a:bodyPr>
          <a:lstStyle>
            <a:lvl1pPr marL="463550" indent="-46355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defRPr/>
            </a:pPr>
            <a:r>
              <a:rPr lang="ar-JO" b="1" dirty="0">
                <a:solidFill>
                  <a:srgbClr val="FFFF00"/>
                </a:solidFill>
                <a:effectLst>
                  <a:glow rad="152400">
                    <a:srgbClr val="000000">
                      <a:alpha val="75000"/>
                    </a:srgbClr>
                  </a:glow>
                </a:effectLst>
                <a:latin typeface="Arial" panose="020B0604020202020204" pitchFamily="34" charset="0"/>
                <a:cs typeface="Arial" panose="020B0604020202020204" pitchFamily="34" charset="0"/>
              </a:rPr>
              <a:t>الكرازة</a:t>
            </a:r>
            <a:endParaRPr lang="en-US" b="1" dirty="0">
              <a:solidFill>
                <a:srgbClr val="FFFFFF"/>
              </a:solidFill>
              <a:effectLst>
                <a:glow rad="152400">
                  <a:srgbClr val="000000">
                    <a:alpha val="75000"/>
                  </a:srgbClr>
                </a:glow>
              </a:effectLst>
              <a:latin typeface="Arial" panose="020B0604020202020204" pitchFamily="34" charset="0"/>
              <a:cs typeface="Arial" panose="020B0604020202020204" pitchFamily="34" charset="0"/>
            </a:endParaRPr>
          </a:p>
        </p:txBody>
      </p:sp>
      <p:sp>
        <p:nvSpPr>
          <p:cNvPr id="250888" name="Text Box 8"/>
          <p:cNvSpPr txBox="1">
            <a:spLocks noChangeArrowheads="1"/>
          </p:cNvSpPr>
          <p:nvPr/>
        </p:nvSpPr>
        <p:spPr bwMode="auto">
          <a:xfrm>
            <a:off x="0" y="2454275"/>
            <a:ext cx="6804248" cy="461665"/>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defRPr/>
            </a:pPr>
            <a:r>
              <a:rPr lang="ar-JO" b="1" dirty="0">
                <a:solidFill>
                  <a:srgbClr val="FFFFFF"/>
                </a:solidFill>
                <a:effectLst>
                  <a:glow rad="152400">
                    <a:srgbClr val="000000">
                      <a:alpha val="75000"/>
                    </a:srgbClr>
                  </a:glow>
                </a:effectLst>
                <a:latin typeface="Arial" panose="020B0604020202020204" pitchFamily="34" charset="0"/>
                <a:cs typeface="Arial" panose="020B0604020202020204" pitchFamily="34" charset="0"/>
              </a:rPr>
              <a:t>مت 28: 19 اذهبوا و</a:t>
            </a:r>
            <a:r>
              <a:rPr lang="ar-JO" b="1" dirty="0">
                <a:solidFill>
                  <a:srgbClr val="FFFF00"/>
                </a:solidFill>
                <a:effectLst>
                  <a:glow rad="152400">
                    <a:srgbClr val="000000">
                      <a:alpha val="75000"/>
                    </a:srgbClr>
                  </a:glow>
                </a:effectLst>
                <a:latin typeface="Arial" panose="020B0604020202020204" pitchFamily="34" charset="0"/>
                <a:cs typeface="Arial" panose="020B0604020202020204" pitchFamily="34" charset="0"/>
              </a:rPr>
              <a:t>تلمذوا</a:t>
            </a:r>
            <a:r>
              <a:rPr lang="ar-JO" b="1" dirty="0">
                <a:solidFill>
                  <a:srgbClr val="FFFFFF"/>
                </a:solidFill>
                <a:effectLst>
                  <a:glow rad="152400">
                    <a:srgbClr val="000000">
                      <a:alpha val="75000"/>
                    </a:srgbClr>
                  </a:glow>
                </a:effectLst>
                <a:latin typeface="Arial" panose="020B0604020202020204" pitchFamily="34" charset="0"/>
                <a:cs typeface="Arial" panose="020B0604020202020204" pitchFamily="34" charset="0"/>
              </a:rPr>
              <a:t> جميع الأمم</a:t>
            </a:r>
            <a:endParaRPr lang="en-US" b="1" dirty="0">
              <a:solidFill>
                <a:srgbClr val="FFFFFF"/>
              </a:solidFill>
              <a:effectLst>
                <a:glow rad="152400">
                  <a:srgbClr val="000000">
                    <a:alpha val="75000"/>
                  </a:srgbClr>
                </a:glow>
              </a:effectLst>
              <a:latin typeface="Arial" panose="020B0604020202020204" pitchFamily="34" charset="0"/>
              <a:cs typeface="Arial" panose="020B0604020202020204" pitchFamily="34" charset="0"/>
            </a:endParaRPr>
          </a:p>
        </p:txBody>
      </p:sp>
      <p:sp>
        <p:nvSpPr>
          <p:cNvPr id="250889" name="Text Box 9"/>
          <p:cNvSpPr txBox="1">
            <a:spLocks noChangeArrowheads="1"/>
          </p:cNvSpPr>
          <p:nvPr/>
        </p:nvSpPr>
        <p:spPr bwMode="auto">
          <a:xfrm>
            <a:off x="7013574" y="3521075"/>
            <a:ext cx="2130425" cy="461665"/>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defRPr/>
            </a:pPr>
            <a:r>
              <a:rPr lang="ar-JO" b="1" dirty="0">
                <a:solidFill>
                  <a:srgbClr val="FFFF00"/>
                </a:solidFill>
                <a:effectLst>
                  <a:glow rad="152400">
                    <a:srgbClr val="000000">
                      <a:alpha val="75000"/>
                    </a:srgbClr>
                  </a:glow>
                </a:effectLst>
                <a:latin typeface="Arial" panose="020B0604020202020204" pitchFamily="34" charset="0"/>
                <a:cs typeface="Arial" panose="020B0604020202020204" pitchFamily="34" charset="0"/>
              </a:rPr>
              <a:t>الراعي-المعلم</a:t>
            </a:r>
            <a:endParaRPr lang="en-US" b="1" dirty="0">
              <a:solidFill>
                <a:srgbClr val="FFFFFF"/>
              </a:solidFill>
              <a:effectLst>
                <a:glow rad="152400">
                  <a:srgbClr val="000000">
                    <a:alpha val="75000"/>
                  </a:srgbClr>
                </a:glow>
              </a:effectLst>
              <a:latin typeface="Arial" panose="020B0604020202020204" pitchFamily="34" charset="0"/>
              <a:cs typeface="Arial" panose="020B0604020202020204" pitchFamily="34" charset="0"/>
            </a:endParaRPr>
          </a:p>
        </p:txBody>
      </p:sp>
      <p:sp>
        <p:nvSpPr>
          <p:cNvPr id="250890" name="Text Box 10"/>
          <p:cNvSpPr txBox="1">
            <a:spLocks noChangeArrowheads="1"/>
          </p:cNvSpPr>
          <p:nvPr/>
        </p:nvSpPr>
        <p:spPr bwMode="auto">
          <a:xfrm>
            <a:off x="0" y="3521075"/>
            <a:ext cx="6732240" cy="830997"/>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defRPr/>
            </a:pPr>
            <a:r>
              <a:rPr lang="ar-JO" b="1" dirty="0">
                <a:solidFill>
                  <a:srgbClr val="FFFFFF"/>
                </a:solidFill>
                <a:effectLst>
                  <a:glow rad="152400">
                    <a:srgbClr val="000000">
                      <a:alpha val="75000"/>
                    </a:srgbClr>
                  </a:glow>
                </a:effectLst>
                <a:latin typeface="Arial" panose="020B0604020202020204" pitchFamily="34" charset="0"/>
                <a:cs typeface="Arial" panose="020B0604020202020204" pitchFamily="34" charset="0"/>
              </a:rPr>
              <a:t>غل 6: 1 أيها الإخوة إذا انسبق إنسان فأخذ في زلة ما ف</a:t>
            </a:r>
            <a:r>
              <a:rPr lang="ar-JO" b="1" dirty="0">
                <a:solidFill>
                  <a:srgbClr val="FFFF00"/>
                </a:solidFill>
                <a:effectLst>
                  <a:glow rad="152400">
                    <a:srgbClr val="000000">
                      <a:alpha val="75000"/>
                    </a:srgbClr>
                  </a:glow>
                </a:effectLst>
                <a:latin typeface="Arial" panose="020B0604020202020204" pitchFamily="34" charset="0"/>
                <a:cs typeface="Arial" panose="020B0604020202020204" pitchFamily="34" charset="0"/>
              </a:rPr>
              <a:t>أصلحوا</a:t>
            </a:r>
            <a:r>
              <a:rPr lang="ar-JO" b="1" dirty="0">
                <a:solidFill>
                  <a:srgbClr val="FFFFFF"/>
                </a:solidFill>
                <a:effectLst>
                  <a:glow rad="152400">
                    <a:srgbClr val="000000">
                      <a:alpha val="75000"/>
                    </a:srgbClr>
                  </a:glow>
                </a:effectLst>
                <a:latin typeface="Arial" panose="020B0604020202020204" pitchFamily="34" charset="0"/>
                <a:cs typeface="Arial" panose="020B0604020202020204" pitchFamily="34" charset="0"/>
              </a:rPr>
              <a:t> أنتم الروحانيين</a:t>
            </a:r>
            <a:endParaRPr lang="en-US" b="1" dirty="0">
              <a:solidFill>
                <a:srgbClr val="FFFFFF"/>
              </a:solidFill>
              <a:effectLst>
                <a:glow rad="152400">
                  <a:srgbClr val="000000">
                    <a:alpha val="75000"/>
                  </a:srgbClr>
                </a:glow>
              </a:effectLst>
              <a:latin typeface="Arial" panose="020B0604020202020204" pitchFamily="34" charset="0"/>
              <a:cs typeface="Arial" panose="020B0604020202020204" pitchFamily="34" charset="0"/>
            </a:endParaRPr>
          </a:p>
        </p:txBody>
      </p:sp>
      <p:sp>
        <p:nvSpPr>
          <p:cNvPr id="250891" name="Text Box 11"/>
          <p:cNvSpPr txBox="1">
            <a:spLocks noChangeArrowheads="1"/>
          </p:cNvSpPr>
          <p:nvPr/>
        </p:nvSpPr>
        <p:spPr bwMode="auto">
          <a:xfrm>
            <a:off x="7013574" y="4587875"/>
            <a:ext cx="2130426" cy="457200"/>
          </a:xfrm>
          <a:prstGeom prst="rect">
            <a:avLst/>
          </a:prstGeom>
          <a:noFill/>
          <a:ln w="9525">
            <a:noFill/>
            <a:miter lim="800000"/>
            <a:headEnd/>
            <a:tailEnd/>
          </a:ln>
          <a:effectLst/>
        </p:spPr>
        <p:txBody>
          <a:bodyPr wrap="square">
            <a:spAutoFit/>
          </a:bodyPr>
          <a:lstStyle>
            <a:lvl1pPr marL="463550" indent="-46355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defRPr/>
            </a:pPr>
            <a:r>
              <a:rPr lang="ar-JO" b="1" dirty="0">
                <a:solidFill>
                  <a:srgbClr val="FFFF00"/>
                </a:solidFill>
                <a:effectLst>
                  <a:glow rad="152400">
                    <a:srgbClr val="000000">
                      <a:alpha val="75000"/>
                    </a:srgbClr>
                  </a:glow>
                </a:effectLst>
                <a:latin typeface="Arial" panose="020B0604020202020204" pitchFamily="34" charset="0"/>
                <a:cs typeface="Arial" panose="020B0604020202020204" pitchFamily="34" charset="0"/>
              </a:rPr>
              <a:t>الوعظ</a:t>
            </a:r>
            <a:endParaRPr lang="en-US" b="1" dirty="0">
              <a:solidFill>
                <a:srgbClr val="FFFFFF"/>
              </a:solidFill>
              <a:effectLst>
                <a:glow rad="152400">
                  <a:srgbClr val="000000">
                    <a:alpha val="75000"/>
                  </a:srgbClr>
                </a:glow>
              </a:effectLst>
              <a:latin typeface="Arial" panose="020B0604020202020204" pitchFamily="34" charset="0"/>
              <a:cs typeface="Arial" panose="020B0604020202020204" pitchFamily="34" charset="0"/>
            </a:endParaRPr>
          </a:p>
        </p:txBody>
      </p:sp>
      <p:sp>
        <p:nvSpPr>
          <p:cNvPr id="250892" name="Text Box 12"/>
          <p:cNvSpPr txBox="1">
            <a:spLocks noChangeArrowheads="1"/>
          </p:cNvSpPr>
          <p:nvPr/>
        </p:nvSpPr>
        <p:spPr bwMode="auto">
          <a:xfrm>
            <a:off x="0" y="4587875"/>
            <a:ext cx="6732240" cy="461665"/>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defRPr/>
            </a:pPr>
            <a:r>
              <a:rPr lang="ar-JO" b="1" dirty="0">
                <a:solidFill>
                  <a:srgbClr val="FFFFFF"/>
                </a:solidFill>
                <a:effectLst>
                  <a:glow rad="152400">
                    <a:srgbClr val="000000">
                      <a:alpha val="75000"/>
                    </a:srgbClr>
                  </a:glow>
                </a:effectLst>
                <a:latin typeface="Arial" panose="020B0604020202020204" pitchFamily="34" charset="0"/>
                <a:cs typeface="Arial" panose="020B0604020202020204" pitchFamily="34" charset="0"/>
              </a:rPr>
              <a:t>عب 3: 13أ بل </a:t>
            </a:r>
            <a:r>
              <a:rPr lang="ar-JO" b="1" dirty="0">
                <a:solidFill>
                  <a:srgbClr val="FFFF00"/>
                </a:solidFill>
                <a:effectLst>
                  <a:glow rad="152400">
                    <a:srgbClr val="000000">
                      <a:alpha val="75000"/>
                    </a:srgbClr>
                  </a:glow>
                </a:effectLst>
                <a:latin typeface="Arial" panose="020B0604020202020204" pitchFamily="34" charset="0"/>
                <a:cs typeface="Arial" panose="020B0604020202020204" pitchFamily="34" charset="0"/>
              </a:rPr>
              <a:t>عظوا</a:t>
            </a:r>
            <a:r>
              <a:rPr lang="ar-JO" b="1" dirty="0">
                <a:solidFill>
                  <a:srgbClr val="FFFFFF"/>
                </a:solidFill>
                <a:effectLst>
                  <a:glow rad="152400">
                    <a:srgbClr val="000000">
                      <a:alpha val="75000"/>
                    </a:srgbClr>
                  </a:glow>
                </a:effectLst>
                <a:latin typeface="Arial" panose="020B0604020202020204" pitchFamily="34" charset="0"/>
                <a:cs typeface="Arial" panose="020B0604020202020204" pitchFamily="34" charset="0"/>
              </a:rPr>
              <a:t> أنفسكم</a:t>
            </a:r>
            <a:endParaRPr lang="en-US" b="1" dirty="0">
              <a:solidFill>
                <a:srgbClr val="FFFFFF"/>
              </a:solidFill>
              <a:effectLst>
                <a:glow rad="152400">
                  <a:srgbClr val="000000">
                    <a:alpha val="75000"/>
                  </a:srgbClr>
                </a:glow>
              </a:effectLst>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50885">
                                            <p:txEl>
                                              <p:pRg st="0" end="0"/>
                                            </p:txEl>
                                          </p:spTgt>
                                        </p:tgtEl>
                                        <p:attrNameLst>
                                          <p:attrName>style.visibility</p:attrName>
                                        </p:attrNameLst>
                                      </p:cBhvr>
                                      <p:to>
                                        <p:strVal val="visible"/>
                                      </p:to>
                                    </p:set>
                                    <p:animEffect transition="in" filter="dissolve">
                                      <p:cBhvr>
                                        <p:cTn id="7" dur="500"/>
                                        <p:tgtEl>
                                          <p:spTgt spid="25088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50886">
                                            <p:txEl>
                                              <p:pRg st="0" end="0"/>
                                            </p:txEl>
                                          </p:spTgt>
                                        </p:tgtEl>
                                        <p:attrNameLst>
                                          <p:attrName>style.visibility</p:attrName>
                                        </p:attrNameLst>
                                      </p:cBhvr>
                                      <p:to>
                                        <p:strVal val="visible"/>
                                      </p:to>
                                    </p:set>
                                    <p:animEffect transition="in" filter="dissolve">
                                      <p:cBhvr>
                                        <p:cTn id="12" dur="500"/>
                                        <p:tgtEl>
                                          <p:spTgt spid="250886">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50887">
                                            <p:txEl>
                                              <p:pRg st="0" end="0"/>
                                            </p:txEl>
                                          </p:spTgt>
                                        </p:tgtEl>
                                        <p:attrNameLst>
                                          <p:attrName>style.visibility</p:attrName>
                                        </p:attrNameLst>
                                      </p:cBhvr>
                                      <p:to>
                                        <p:strVal val="visible"/>
                                      </p:to>
                                    </p:set>
                                    <p:animEffect transition="in" filter="dissolve">
                                      <p:cBhvr>
                                        <p:cTn id="17" dur="500"/>
                                        <p:tgtEl>
                                          <p:spTgt spid="250887">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50888">
                                            <p:txEl>
                                              <p:pRg st="0" end="0"/>
                                            </p:txEl>
                                          </p:spTgt>
                                        </p:tgtEl>
                                        <p:attrNameLst>
                                          <p:attrName>style.visibility</p:attrName>
                                        </p:attrNameLst>
                                      </p:cBhvr>
                                      <p:to>
                                        <p:strVal val="visible"/>
                                      </p:to>
                                    </p:set>
                                    <p:animEffect transition="in" filter="dissolve">
                                      <p:cBhvr>
                                        <p:cTn id="22" dur="500"/>
                                        <p:tgtEl>
                                          <p:spTgt spid="250888">
                                            <p:txEl>
                                              <p:pRg st="0" end="0"/>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250889">
                                            <p:txEl>
                                              <p:pRg st="0" end="0"/>
                                            </p:txEl>
                                          </p:spTgt>
                                        </p:tgtEl>
                                        <p:attrNameLst>
                                          <p:attrName>style.visibility</p:attrName>
                                        </p:attrNameLst>
                                      </p:cBhvr>
                                      <p:to>
                                        <p:strVal val="visible"/>
                                      </p:to>
                                    </p:set>
                                    <p:animEffect transition="in" filter="dissolve">
                                      <p:cBhvr>
                                        <p:cTn id="27" dur="500"/>
                                        <p:tgtEl>
                                          <p:spTgt spid="250889">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250890">
                                            <p:txEl>
                                              <p:pRg st="0" end="0"/>
                                            </p:txEl>
                                          </p:spTgt>
                                        </p:tgtEl>
                                        <p:attrNameLst>
                                          <p:attrName>style.visibility</p:attrName>
                                        </p:attrNameLst>
                                      </p:cBhvr>
                                      <p:to>
                                        <p:strVal val="visible"/>
                                      </p:to>
                                    </p:set>
                                    <p:animEffect transition="in" filter="dissolve">
                                      <p:cBhvr>
                                        <p:cTn id="32" dur="500"/>
                                        <p:tgtEl>
                                          <p:spTgt spid="250890">
                                            <p:txEl>
                                              <p:pRg st="0" end="0"/>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250891">
                                            <p:txEl>
                                              <p:pRg st="0" end="0"/>
                                            </p:txEl>
                                          </p:spTgt>
                                        </p:tgtEl>
                                        <p:attrNameLst>
                                          <p:attrName>style.visibility</p:attrName>
                                        </p:attrNameLst>
                                      </p:cBhvr>
                                      <p:to>
                                        <p:strVal val="visible"/>
                                      </p:to>
                                    </p:set>
                                    <p:animEffect transition="in" filter="dissolve">
                                      <p:cBhvr>
                                        <p:cTn id="37" dur="500"/>
                                        <p:tgtEl>
                                          <p:spTgt spid="250891">
                                            <p:txEl>
                                              <p:pRg st="0" end="0"/>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250892">
                                            <p:txEl>
                                              <p:pRg st="0" end="0"/>
                                            </p:txEl>
                                          </p:spTgt>
                                        </p:tgtEl>
                                        <p:attrNameLst>
                                          <p:attrName>style.visibility</p:attrName>
                                        </p:attrNameLst>
                                      </p:cBhvr>
                                      <p:to>
                                        <p:strVal val="visible"/>
                                      </p:to>
                                    </p:set>
                                    <p:animEffect transition="in" filter="dissolve">
                                      <p:cBhvr>
                                        <p:cTn id="42" dur="500"/>
                                        <p:tgtEl>
                                          <p:spTgt spid="25089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0885" grpId="0" build="p" autoUpdateAnimBg="0"/>
      <p:bldP spid="250886" grpId="0" build="p" autoUpdateAnimBg="0"/>
      <p:bldP spid="250887" grpId="0" build="p" autoUpdateAnimBg="0"/>
      <p:bldP spid="250888" grpId="0" build="p" autoUpdateAnimBg="0"/>
      <p:bldP spid="250889" grpId="0" build="p" autoUpdateAnimBg="0"/>
      <p:bldP spid="250890" grpId="0" build="p" autoUpdateAnimBg="0"/>
      <p:bldP spid="250891" grpId="0" build="p" autoUpdateAnimBg="0"/>
      <p:bldP spid="250892" grpId="0" build="p" autoUpdateAnimBg="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6705" name="Rectangle 3"/>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endParaRPr lang="en-US"/>
          </a:p>
        </p:txBody>
      </p:sp>
      <p:sp>
        <p:nvSpPr>
          <p:cNvPr id="456706" name="Rectangle 2"/>
          <p:cNvSpPr>
            <a:spLocks noGrp="1" noChangeArrowheads="1"/>
          </p:cNvSpPr>
          <p:nvPr>
            <p:ph type="title" idx="4294967295"/>
          </p:nvPr>
        </p:nvSpPr>
        <p:spPr/>
        <p:txBody>
          <a:bodyPr/>
          <a:lstStyle/>
          <a:p>
            <a:pPr eaLnBrk="1" hangingPunct="1"/>
            <a:r>
              <a:rPr lang="en-US" sz="7200" b="0">
                <a:latin typeface="Arial" charset="0"/>
              </a:rPr>
              <a:t>Break</a:t>
            </a:r>
            <a:endParaRPr lang="en-US" sz="7200">
              <a:latin typeface="Arial" charset="0"/>
            </a:endParaRP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idx="4294967295"/>
          </p:nvPr>
        </p:nvSpPr>
        <p:spPr>
          <a:xfrm>
            <a:off x="1295400" y="1371600"/>
            <a:ext cx="7010400" cy="3733800"/>
          </a:xfrm>
          <a:effectLst>
            <a:outerShdw blurRad="63500" dist="35921" dir="2700000" algn="ctr" rotWithShape="0">
              <a:schemeClr val="tx1"/>
            </a:outerShdw>
          </a:effectLst>
        </p:spPr>
        <p:txBody>
          <a:bodyPr/>
          <a:lstStyle/>
          <a:p>
            <a:pPr eaLnBrk="1" hangingPunct="1">
              <a:defRPr/>
            </a:pPr>
            <a:r>
              <a:rPr lang="ar-JO" sz="8800" dirty="0">
                <a:latin typeface="Arial" panose="020B0604020202020204" pitchFamily="34" charset="0"/>
                <a:cs typeface="Arial" panose="020B0604020202020204" pitchFamily="34" charset="0"/>
              </a:rPr>
              <a:t>المواهب    الخدمية</a:t>
            </a:r>
            <a:endParaRPr lang="en-US" sz="3600" dirty="0">
              <a:latin typeface="Arial" panose="020B0604020202020204" pitchFamily="34" charset="0"/>
              <a:cs typeface="Arial" panose="020B0604020202020204" pitchFamily="34" charset="0"/>
            </a:endParaRP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8577" name="Picture 3" descr="0660 Feet-half"/>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0354" name="Rectangle 2"/>
          <p:cNvSpPr>
            <a:spLocks noGrp="1" noChangeArrowheads="1"/>
          </p:cNvSpPr>
          <p:nvPr>
            <p:ph type="title" idx="4294967295"/>
          </p:nvPr>
        </p:nvSpPr>
        <p:spPr>
          <a:xfrm>
            <a:off x="1524000" y="1524000"/>
            <a:ext cx="4724400" cy="3276600"/>
          </a:xfrm>
          <a:effectLst>
            <a:outerShdw blurRad="63500" dist="35921" dir="2700000" algn="ctr" rotWithShape="0">
              <a:schemeClr val="bg1"/>
            </a:outerShdw>
          </a:effectLst>
        </p:spPr>
        <p:txBody>
          <a:bodyPr/>
          <a:lstStyle/>
          <a:p>
            <a:pPr eaLnBrk="1" hangingPunct="1">
              <a:defRPr/>
            </a:pPr>
            <a:r>
              <a:rPr lang="ar-JO" sz="5400" dirty="0">
                <a:solidFill>
                  <a:schemeClr val="tx2"/>
                </a:solidFill>
                <a:latin typeface="Arial" panose="020B0604020202020204" pitchFamily="34" charset="0"/>
                <a:cs typeface="Arial" panose="020B0604020202020204" pitchFamily="34" charset="0"/>
              </a:rPr>
              <a:t>ما رأيك          عندما تفكر         في القدمين؟</a:t>
            </a:r>
            <a:endParaRPr lang="en-US" sz="4400" dirty="0">
              <a:latin typeface="Arial" panose="020B0604020202020204" pitchFamily="34" charset="0"/>
              <a:cs typeface="Arial" panose="020B0604020202020204" pitchFamily="34" charset="0"/>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2"/>
          <p:cNvSpPr>
            <a:spLocks noGrp="1" noChangeArrowheads="1"/>
          </p:cNvSpPr>
          <p:nvPr>
            <p:ph type="title" idx="4294967295"/>
          </p:nvPr>
        </p:nvSpPr>
        <p:spPr>
          <a:xfrm>
            <a:off x="685800" y="76200"/>
            <a:ext cx="2667000" cy="2133600"/>
          </a:xfrm>
        </p:spPr>
        <p:txBody>
          <a:bodyPr/>
          <a:lstStyle/>
          <a:p>
            <a:pPr eaLnBrk="1" hangingPunct="1"/>
            <a:r>
              <a:rPr lang="en-US" sz="4400" b="0" dirty="0">
                <a:latin typeface="Arial" panose="020B0604020202020204" pitchFamily="34" charset="0"/>
                <a:cs typeface="Arial" panose="020B0604020202020204" pitchFamily="34" charset="0"/>
              </a:rPr>
              <a:t>WTC </a:t>
            </a:r>
            <a:r>
              <a:rPr lang="ar-JO" sz="4400" b="0" dirty="0">
                <a:latin typeface="Arial" panose="020B0604020202020204" pitchFamily="34" charset="0"/>
                <a:cs typeface="Arial" panose="020B0604020202020204" pitchFamily="34" charset="0"/>
              </a:rPr>
              <a:t>قصاصات</a:t>
            </a:r>
            <a:endParaRPr lang="en-US" dirty="0">
              <a:latin typeface="Arial" panose="020B0604020202020204" pitchFamily="34" charset="0"/>
              <a:cs typeface="Arial" panose="020B0604020202020204" pitchFamily="34" charset="0"/>
            </a:endParaRPr>
          </a:p>
        </p:txBody>
      </p:sp>
      <p:pic>
        <p:nvPicPr>
          <p:cNvPr id="314370" name="Picture 3" descr="footernyc"/>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308475"/>
            <a:ext cx="9144000" cy="2549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14371" name="Picture 4" descr="wtc_steel"/>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352800" y="457200"/>
            <a:ext cx="5387975" cy="4043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290BDD-382F-FB4D-86ED-A0C65B9B965F}"/>
              </a:ext>
            </a:extLst>
          </p:cNvPr>
          <p:cNvSpPr>
            <a:spLocks noGrp="1"/>
          </p:cNvSpPr>
          <p:nvPr>
            <p:ph type="title"/>
          </p:nvPr>
        </p:nvSpPr>
        <p:spPr/>
        <p:txBody>
          <a:bodyPr/>
          <a:lstStyle/>
          <a:p>
            <a:r>
              <a:rPr lang="ar-JO" b="1" dirty="0">
                <a:latin typeface="Arial" panose="020B0604020202020204" pitchFamily="34" charset="0"/>
                <a:cs typeface="Arial" panose="020B0604020202020204" pitchFamily="34" charset="0"/>
              </a:rPr>
              <a:t>الكنيسة برأس واحد</a:t>
            </a:r>
            <a:endParaRPr lang="en-US" b="1" dirty="0">
              <a:latin typeface="Arial" panose="020B0604020202020204" pitchFamily="34" charset="0"/>
              <a:cs typeface="Arial" panose="020B0604020202020204" pitchFamily="34" charset="0"/>
            </a:endParaRPr>
          </a:p>
        </p:txBody>
      </p:sp>
      <p:pic>
        <p:nvPicPr>
          <p:cNvPr id="647170" name="Picture 2" descr="Image result for christ head of body">
            <a:extLst>
              <a:ext uri="{FF2B5EF4-FFF2-40B4-BE49-F238E27FC236}">
                <a16:creationId xmlns:a16="http://schemas.microsoft.com/office/drawing/2014/main" id="{90581B06-2114-FE44-B05E-4E146EC7D09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53818" y="980728"/>
            <a:ext cx="7836363" cy="5877272"/>
          </a:xfrm>
          <a:prstGeom prst="rect">
            <a:avLst/>
          </a:prstGeom>
          <a:noFill/>
          <a:extLst>
            <a:ext uri="{909E8E84-426E-40DD-AFC4-6F175D3DCCD1}">
              <a14:hiddenFill xmlns:a14="http://schemas.microsoft.com/office/drawing/2010/main">
                <a:solidFill>
                  <a:srgbClr val="FFFFFF"/>
                </a:solidFill>
              </a14:hiddenFill>
            </a:ext>
          </a:extLst>
        </p:spPr>
      </p:pic>
      <p:sp>
        <p:nvSpPr>
          <p:cNvPr id="5" name="Title 1">
            <a:extLst>
              <a:ext uri="{FF2B5EF4-FFF2-40B4-BE49-F238E27FC236}">
                <a16:creationId xmlns:a16="http://schemas.microsoft.com/office/drawing/2014/main" id="{60B7FF8F-1640-DD44-B819-5FF93A0142D8}"/>
              </a:ext>
            </a:extLst>
          </p:cNvPr>
          <p:cNvSpPr txBox="1">
            <a:spLocks/>
          </p:cNvSpPr>
          <p:nvPr/>
        </p:nvSpPr>
        <p:spPr bwMode="auto">
          <a:xfrm>
            <a:off x="185099" y="1117600"/>
            <a:ext cx="3481720" cy="8924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kern="12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132" algn="ctr" rtl="0" fontAlgn="base">
              <a:spcBef>
                <a:spcPct val="0"/>
              </a:spcBef>
              <a:spcAft>
                <a:spcPct val="0"/>
              </a:spcAft>
              <a:defRPr sz="4400">
                <a:solidFill>
                  <a:srgbClr val="FFFFFF"/>
                </a:solidFill>
                <a:latin typeface="Arial" charset="0"/>
                <a:ea typeface="ＭＳ Ｐゴシック" charset="0"/>
              </a:defRPr>
            </a:lvl6pPr>
            <a:lvl7pPr marL="914265" algn="ctr" rtl="0" fontAlgn="base">
              <a:spcBef>
                <a:spcPct val="0"/>
              </a:spcBef>
              <a:spcAft>
                <a:spcPct val="0"/>
              </a:spcAft>
              <a:defRPr sz="4400">
                <a:solidFill>
                  <a:srgbClr val="FFFFFF"/>
                </a:solidFill>
                <a:latin typeface="Arial" charset="0"/>
                <a:ea typeface="ＭＳ Ｐゴシック" charset="0"/>
              </a:defRPr>
            </a:lvl7pPr>
            <a:lvl8pPr marL="1371396" algn="ctr" rtl="0" fontAlgn="base">
              <a:spcBef>
                <a:spcPct val="0"/>
              </a:spcBef>
              <a:spcAft>
                <a:spcPct val="0"/>
              </a:spcAft>
              <a:defRPr sz="4400">
                <a:solidFill>
                  <a:srgbClr val="FFFFFF"/>
                </a:solidFill>
                <a:latin typeface="Arial" charset="0"/>
                <a:ea typeface="ＭＳ Ｐゴシック" charset="0"/>
              </a:defRPr>
            </a:lvl8pPr>
            <a:lvl9pPr marL="1828530" algn="ctr" rtl="0" fontAlgn="base">
              <a:spcBef>
                <a:spcPct val="0"/>
              </a:spcBef>
              <a:spcAft>
                <a:spcPct val="0"/>
              </a:spcAft>
              <a:defRPr sz="4400">
                <a:solidFill>
                  <a:srgbClr val="FFFFFF"/>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المسيح هو الرأس</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 name="Title 1">
            <a:extLst>
              <a:ext uri="{FF2B5EF4-FFF2-40B4-BE49-F238E27FC236}">
                <a16:creationId xmlns:a16="http://schemas.microsoft.com/office/drawing/2014/main" id="{DB4AC1F2-34CD-C540-8AC5-2AB71A084360}"/>
              </a:ext>
            </a:extLst>
          </p:cNvPr>
          <p:cNvSpPr txBox="1">
            <a:spLocks/>
          </p:cNvSpPr>
          <p:nvPr/>
        </p:nvSpPr>
        <p:spPr bwMode="auto">
          <a:xfrm>
            <a:off x="-1" y="5013176"/>
            <a:ext cx="3851921" cy="1224136"/>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kern="12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132" algn="ctr" rtl="0" fontAlgn="base">
              <a:spcBef>
                <a:spcPct val="0"/>
              </a:spcBef>
              <a:spcAft>
                <a:spcPct val="0"/>
              </a:spcAft>
              <a:defRPr sz="4400">
                <a:solidFill>
                  <a:srgbClr val="FFFFFF"/>
                </a:solidFill>
                <a:latin typeface="Arial" charset="0"/>
                <a:ea typeface="ＭＳ Ｐゴシック" charset="0"/>
              </a:defRPr>
            </a:lvl6pPr>
            <a:lvl7pPr marL="914265" algn="ctr" rtl="0" fontAlgn="base">
              <a:spcBef>
                <a:spcPct val="0"/>
              </a:spcBef>
              <a:spcAft>
                <a:spcPct val="0"/>
              </a:spcAft>
              <a:defRPr sz="4400">
                <a:solidFill>
                  <a:srgbClr val="FFFFFF"/>
                </a:solidFill>
                <a:latin typeface="Arial" charset="0"/>
                <a:ea typeface="ＭＳ Ｐゴシック" charset="0"/>
              </a:defRPr>
            </a:lvl7pPr>
            <a:lvl8pPr marL="1371396" algn="ctr" rtl="0" fontAlgn="base">
              <a:spcBef>
                <a:spcPct val="0"/>
              </a:spcBef>
              <a:spcAft>
                <a:spcPct val="0"/>
              </a:spcAft>
              <a:defRPr sz="4400">
                <a:solidFill>
                  <a:srgbClr val="FFFFFF"/>
                </a:solidFill>
                <a:latin typeface="Arial" charset="0"/>
                <a:ea typeface="ＭＳ Ｐゴシック" charset="0"/>
              </a:defRPr>
            </a:lvl8pPr>
            <a:lvl9pPr marL="1828530" algn="ctr" rtl="0" fontAlgn="base">
              <a:spcBef>
                <a:spcPct val="0"/>
              </a:spcBef>
              <a:spcAft>
                <a:spcPct val="0"/>
              </a:spcAft>
              <a:defRPr sz="4400">
                <a:solidFill>
                  <a:srgbClr val="FFFFFF"/>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أعضاء كثيرة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جسد واحد</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75678490"/>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0">
          <a:blip r:embed="rId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412674" name="Rectangle 2"/>
          <p:cNvSpPr>
            <a:spLocks noGrp="1" noChangeArrowheads="1"/>
          </p:cNvSpPr>
          <p:nvPr>
            <p:ph type="title" idx="4294967295"/>
          </p:nvPr>
        </p:nvSpPr>
        <p:spPr>
          <a:xfrm>
            <a:off x="2001838" y="0"/>
            <a:ext cx="7142162" cy="1447800"/>
          </a:xfrm>
        </p:spPr>
        <p:txBody>
          <a:bodyPr/>
          <a:lstStyle/>
          <a:p>
            <a:pPr eaLnBrk="1" hangingPunct="1"/>
            <a:r>
              <a:rPr lang="ar-JO" sz="4800" b="1" dirty="0">
                <a:latin typeface="Arial" panose="020B0604020202020204" pitchFamily="34" charset="0"/>
                <a:ea typeface="ＭＳ Ｐゴシック" charset="0"/>
                <a:cs typeface="Arial" panose="020B0604020202020204" pitchFamily="34" charset="0"/>
              </a:rPr>
              <a:t>ما رأيك عندما تفكر                في القدمين؟</a:t>
            </a:r>
            <a:endParaRPr lang="en-US" b="1" dirty="0">
              <a:latin typeface="Arial" panose="020B0604020202020204" pitchFamily="34" charset="0"/>
              <a:ea typeface="ＭＳ Ｐゴシック" charset="0"/>
              <a:cs typeface="Arial" panose="020B0604020202020204" pitchFamily="34" charset="0"/>
            </a:endParaRPr>
          </a:p>
        </p:txBody>
      </p:sp>
      <p:sp>
        <p:nvSpPr>
          <p:cNvPr id="20483" name="Rectangle 3"/>
          <p:cNvSpPr>
            <a:spLocks noGrp="1" noChangeArrowheads="1"/>
          </p:cNvSpPr>
          <p:nvPr>
            <p:ph type="body" idx="4294967295"/>
          </p:nvPr>
        </p:nvSpPr>
        <p:spPr>
          <a:xfrm>
            <a:off x="2001838" y="1676400"/>
            <a:ext cx="6913562" cy="2819400"/>
          </a:xfrm>
          <a:solidFill>
            <a:schemeClr val="hlink"/>
          </a:solidFill>
        </p:spPr>
        <p:txBody>
          <a:bodyPr/>
          <a:lstStyle/>
          <a:p>
            <a:pPr algn="r" rtl="1" eaLnBrk="1" hangingPunct="1"/>
            <a:r>
              <a:rPr lang="ar-JO" altLang="ja-JP" sz="3600" b="1" dirty="0">
                <a:solidFill>
                  <a:schemeClr val="tx2"/>
                </a:solidFill>
                <a:latin typeface="Arial" panose="020B0604020202020204" pitchFamily="34" charset="0"/>
                <a:ea typeface="ＭＳ Ｐゴシック" charset="0"/>
                <a:cs typeface="Arial" panose="020B0604020202020204" pitchFamily="34" charset="0"/>
              </a:rPr>
              <a:t>غير مقدرة</a:t>
            </a:r>
            <a:endParaRPr lang="en-US" altLang="ja-JP" sz="3600" b="1" dirty="0">
              <a:solidFill>
                <a:schemeClr val="tx2"/>
              </a:solidFill>
              <a:latin typeface="Arial" panose="020B0604020202020204" pitchFamily="34" charset="0"/>
              <a:ea typeface="ＭＳ Ｐゴシック" charset="0"/>
              <a:cs typeface="Arial" panose="020B0604020202020204" pitchFamily="34" charset="0"/>
            </a:endParaRPr>
          </a:p>
          <a:p>
            <a:pPr algn="r" rtl="1" eaLnBrk="1" hangingPunct="1"/>
            <a:r>
              <a:rPr lang="ar-JO" altLang="ja-JP" sz="3600" b="1" dirty="0">
                <a:solidFill>
                  <a:schemeClr val="tx2"/>
                </a:solidFill>
                <a:latin typeface="Arial" panose="020B0604020202020204" pitchFamily="34" charset="0"/>
                <a:ea typeface="ＭＳ Ｐゴシック" charset="0"/>
                <a:cs typeface="Arial" panose="020B0604020202020204" pitchFamily="34" charset="0"/>
              </a:rPr>
              <a:t>غير جذابة</a:t>
            </a:r>
            <a:endParaRPr lang="en-US" altLang="ja-JP" sz="3600" b="1" dirty="0">
              <a:solidFill>
                <a:schemeClr val="tx2"/>
              </a:solidFill>
              <a:latin typeface="Arial" panose="020B0604020202020204" pitchFamily="34" charset="0"/>
              <a:ea typeface="ＭＳ Ｐゴシック" charset="0"/>
              <a:cs typeface="Arial" panose="020B0604020202020204" pitchFamily="34" charset="0"/>
            </a:endParaRPr>
          </a:p>
          <a:p>
            <a:pPr algn="r" rtl="1" eaLnBrk="1" hangingPunct="1"/>
            <a:r>
              <a:rPr lang="ar-JO" altLang="ja-JP" sz="3600" b="1" dirty="0">
                <a:solidFill>
                  <a:schemeClr val="tx2"/>
                </a:solidFill>
                <a:latin typeface="Arial" panose="020B0604020202020204" pitchFamily="34" charset="0"/>
                <a:ea typeface="ＭＳ Ｐゴシック" charset="0"/>
                <a:cs typeface="Arial" panose="020B0604020202020204" pitchFamily="34" charset="0"/>
              </a:rPr>
              <a:t>غير محسودة</a:t>
            </a:r>
            <a:endParaRPr lang="en-US" altLang="ja-JP" sz="3600" b="1" dirty="0">
              <a:solidFill>
                <a:schemeClr val="tx2"/>
              </a:solidFill>
              <a:latin typeface="Arial" panose="020B0604020202020204" pitchFamily="34" charset="0"/>
              <a:ea typeface="ＭＳ Ｐゴシック" charset="0"/>
              <a:cs typeface="Arial" panose="020B0604020202020204" pitchFamily="34" charset="0"/>
            </a:endParaRPr>
          </a:p>
          <a:p>
            <a:pPr algn="r" rtl="1" eaLnBrk="1" hangingPunct="1"/>
            <a:r>
              <a:rPr lang="ar-JO" sz="3600" b="1" dirty="0">
                <a:solidFill>
                  <a:schemeClr val="tx2"/>
                </a:solidFill>
                <a:latin typeface="Arial" panose="020B0604020202020204" pitchFamily="34" charset="0"/>
                <a:ea typeface="ＭＳ Ｐゴシック" charset="0"/>
                <a:cs typeface="Arial" panose="020B0604020202020204" pitchFamily="34" charset="0"/>
              </a:rPr>
              <a:t>غير ضرورية؟</a:t>
            </a:r>
            <a:endParaRPr lang="en-US" sz="3600" b="1" dirty="0">
              <a:solidFill>
                <a:schemeClr val="tx2"/>
              </a:solidFill>
              <a:latin typeface="Arial" panose="020B0604020202020204" pitchFamily="34" charset="0"/>
              <a:ea typeface="ＭＳ Ｐゴシック" charset="0"/>
              <a:cs typeface="Arial" panose="020B0604020202020204" pitchFamily="34" charset="0"/>
            </a:endParaRPr>
          </a:p>
        </p:txBody>
      </p:sp>
      <p:pic>
        <p:nvPicPr>
          <p:cNvPr id="412676" name="Picture 8" descr="image00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1822450" cy="4295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0483">
                                            <p:bg/>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0483">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0483">
                                            <p:txEl>
                                              <p:pRg st="1" end="1"/>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0483">
                                            <p:txEl>
                                              <p:pRg st="2" end="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048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3" grpId="0" build="p"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4721" name="Picture 2" descr="cross_on_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0800" y="-152400"/>
            <a:ext cx="9194800" cy="762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819" name="Rectangle 3"/>
          <p:cNvSpPr>
            <a:spLocks noGrp="1" noChangeArrowheads="1"/>
          </p:cNvSpPr>
          <p:nvPr>
            <p:ph type="ctrTitle" idx="4294967295"/>
          </p:nvPr>
        </p:nvSpPr>
        <p:spPr>
          <a:xfrm>
            <a:off x="685800" y="0"/>
            <a:ext cx="7772400" cy="685800"/>
          </a:xfrm>
          <a:solidFill>
            <a:schemeClr val="bg2"/>
          </a:solidFill>
          <a:ln>
            <a:solidFill>
              <a:schemeClr val="tx2"/>
            </a:solidFill>
          </a:ln>
        </p:spPr>
        <p:txBody>
          <a:bodyPr anchor="b" anchorCtr="1"/>
          <a:lstStyle/>
          <a:p>
            <a:pPr algn="ctr" eaLnBrk="1" hangingPunct="1">
              <a:defRPr/>
            </a:pPr>
            <a:r>
              <a:rPr lang="ar-JO" b="1" dirty="0">
                <a:effectLst>
                  <a:outerShdw blurRad="38100" dist="38100" dir="2700000" algn="tl">
                    <a:srgbClr val="000000"/>
                  </a:outerShdw>
                </a:effectLst>
                <a:latin typeface="Arial" panose="020B0604020202020204" pitchFamily="34" charset="0"/>
                <a:cs typeface="Arial" panose="020B0604020202020204" pitchFamily="34" charset="0"/>
              </a:rPr>
              <a:t>1 بطرس 4: 11</a:t>
            </a:r>
            <a:endParaRPr lang="en-US"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414723" name="Rectangle 5"/>
          <p:cNvSpPr>
            <a:spLocks noChangeArrowheads="1"/>
          </p:cNvSpPr>
          <p:nvPr/>
        </p:nvSpPr>
        <p:spPr bwMode="auto">
          <a:xfrm>
            <a:off x="8578850" y="-76200"/>
            <a:ext cx="527709" cy="461665"/>
          </a:xfrm>
          <a:prstGeom prst="rect">
            <a:avLst/>
          </a:prstGeom>
          <a:noFill/>
          <a:ln>
            <a:noFill/>
          </a:ln>
          <a:effectLst>
            <a:outerShdw dist="35921" dir="2700000" algn="ctr" rotWithShape="0">
              <a:srgbClr val="80808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47</a:t>
            </a:r>
          </a:p>
        </p:txBody>
      </p:sp>
      <p:sp>
        <p:nvSpPr>
          <p:cNvPr id="34822" name="Rectangle 6"/>
          <p:cNvSpPr>
            <a:spLocks noGrp="1" noChangeArrowheads="1"/>
          </p:cNvSpPr>
          <p:nvPr>
            <p:ph type="subTitle" idx="4294967295"/>
          </p:nvPr>
        </p:nvSpPr>
        <p:spPr>
          <a:xfrm>
            <a:off x="762000" y="1600200"/>
            <a:ext cx="7848600" cy="4419600"/>
          </a:xfrm>
        </p:spPr>
        <p:txBody>
          <a:bodyPr/>
          <a:lstStyle/>
          <a:p>
            <a:pPr marL="0" indent="0" algn="ctr" eaLnBrk="1" hangingPunct="1">
              <a:buFontTx/>
              <a:buNone/>
              <a:defRPr/>
            </a:pPr>
            <a:r>
              <a:rPr lang="ar-JO" altLang="ja-JP" sz="3600" b="1" dirty="0">
                <a:effectLst>
                  <a:outerShdw blurRad="38100" dist="38100" dir="2700000" algn="tl">
                    <a:srgbClr val="000000"/>
                  </a:outerShdw>
                </a:effectLst>
                <a:latin typeface="Arial" panose="020B0604020202020204" pitchFamily="34" charset="0"/>
                <a:cs typeface="Arial" panose="020B0604020202020204" pitchFamily="34" charset="0"/>
              </a:rPr>
              <a:t>11إِنْ كَانَ </a:t>
            </a:r>
            <a:r>
              <a:rPr lang="ar-JO" altLang="ja-JP" sz="3600" b="1" u="sng" dirty="0">
                <a:effectLst>
                  <a:outerShdw blurRad="38100" dist="38100" dir="2700000" algn="tl">
                    <a:srgbClr val="000000"/>
                  </a:outerShdw>
                </a:effectLst>
                <a:latin typeface="Arial" panose="020B0604020202020204" pitchFamily="34" charset="0"/>
                <a:cs typeface="Arial" panose="020B0604020202020204" pitchFamily="34" charset="0"/>
              </a:rPr>
              <a:t>يَتَكَلَّمُ</a:t>
            </a:r>
            <a:r>
              <a:rPr lang="ar-JO" altLang="ja-JP" sz="3600" b="1" dirty="0">
                <a:effectLst>
                  <a:outerShdw blurRad="38100" dist="38100" dir="2700000" algn="tl">
                    <a:srgbClr val="000000"/>
                  </a:outerShdw>
                </a:effectLst>
                <a:latin typeface="Arial" panose="020B0604020202020204" pitchFamily="34" charset="0"/>
                <a:cs typeface="Arial" panose="020B0604020202020204" pitchFamily="34" charset="0"/>
              </a:rPr>
              <a:t> أَحَدٌ فَكَأَقْوَالِ اللهِ. </a:t>
            </a:r>
          </a:p>
          <a:p>
            <a:pPr marL="0" indent="0" algn="ctr" eaLnBrk="1" hangingPunct="1">
              <a:buFontTx/>
              <a:buNone/>
              <a:defRPr/>
            </a:pPr>
            <a:r>
              <a:rPr lang="ar-JO" altLang="ja-JP" sz="3600" b="1" dirty="0">
                <a:effectLst>
                  <a:outerShdw blurRad="38100" dist="38100" dir="2700000" algn="tl">
                    <a:srgbClr val="000000"/>
                  </a:outerShdw>
                </a:effectLst>
                <a:latin typeface="Arial" panose="020B0604020202020204" pitchFamily="34" charset="0"/>
                <a:cs typeface="Arial" panose="020B0604020202020204" pitchFamily="34" charset="0"/>
              </a:rPr>
              <a:t>وَإِنْ كَانَ </a:t>
            </a:r>
            <a:r>
              <a:rPr lang="ar-JO" altLang="ja-JP" sz="3600" b="1" u="sng" dirty="0">
                <a:effectLst>
                  <a:outerShdw blurRad="38100" dist="38100" dir="2700000" algn="tl">
                    <a:srgbClr val="000000"/>
                  </a:outerShdw>
                </a:effectLst>
                <a:latin typeface="Arial" panose="020B0604020202020204" pitchFamily="34" charset="0"/>
                <a:cs typeface="Arial" panose="020B0604020202020204" pitchFamily="34" charset="0"/>
              </a:rPr>
              <a:t>يَخْدِم</a:t>
            </a:r>
            <a:r>
              <a:rPr lang="ar-JO" altLang="ja-JP" sz="3600" b="1" dirty="0">
                <a:effectLst>
                  <a:outerShdw blurRad="38100" dist="38100" dir="2700000" algn="tl">
                    <a:srgbClr val="000000"/>
                  </a:outerShdw>
                </a:effectLst>
                <a:latin typeface="Arial" panose="020B0604020202020204" pitchFamily="34" charset="0"/>
                <a:cs typeface="Arial" panose="020B0604020202020204" pitchFamily="34" charset="0"/>
              </a:rPr>
              <a:t>ُ أَحَدٌ فَكَأَنَّهُ مِنْ قُوَّةٍ يَمْنَحُهَا اللهُ</a:t>
            </a:r>
          </a:p>
          <a:p>
            <a:pPr marL="0" indent="0" algn="ctr" eaLnBrk="1" hangingPunct="1">
              <a:buFontTx/>
              <a:buNone/>
              <a:defRPr/>
            </a:pPr>
            <a:r>
              <a:rPr lang="ar-JO" altLang="ja-JP" sz="3600" b="1" dirty="0">
                <a:effectLst>
                  <a:outerShdw blurRad="38100" dist="38100" dir="2700000" algn="tl">
                    <a:srgbClr val="000000"/>
                  </a:outerShdw>
                </a:effectLst>
                <a:latin typeface="Arial" panose="020B0604020202020204" pitchFamily="34" charset="0"/>
                <a:cs typeface="Arial" panose="020B0604020202020204" pitchFamily="34" charset="0"/>
              </a:rPr>
              <a:t> لِكَيْ يَتَمَجَّدَ اللهُ فِي كُلِّ شَيْءٍ بِيَسُوعَ الْمَسِيحِ</a:t>
            </a:r>
          </a:p>
          <a:p>
            <a:pPr marL="0" indent="0" algn="ctr" eaLnBrk="1" hangingPunct="1">
              <a:buFontTx/>
              <a:buNone/>
              <a:defRPr/>
            </a:pPr>
            <a:r>
              <a:rPr lang="ar-JO" altLang="ja-JP" sz="3600" b="1" dirty="0">
                <a:effectLst>
                  <a:outerShdw blurRad="38100" dist="38100" dir="2700000" algn="tl">
                    <a:srgbClr val="000000"/>
                  </a:outerShdw>
                </a:effectLst>
                <a:latin typeface="Arial" panose="020B0604020202020204" pitchFamily="34" charset="0"/>
                <a:cs typeface="Arial" panose="020B0604020202020204" pitchFamily="34" charset="0"/>
              </a:rPr>
              <a:t>الَّذِي لَهُ الْمَجْدُ وَالسُّلْطَانُ إِلَى أَبَدِ الآبِدِينَ. آمِينَ.</a:t>
            </a:r>
            <a:endParaRPr lang="en-US" sz="36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descr="Ear.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4495805" y="1143000"/>
            <a:ext cx="2320925" cy="2743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9" name="Group 13"/>
          <p:cNvGrpSpPr>
            <a:grpSpLocks/>
          </p:cNvGrpSpPr>
          <p:nvPr/>
        </p:nvGrpSpPr>
        <p:grpSpPr bwMode="auto">
          <a:xfrm>
            <a:off x="0" y="4179888"/>
            <a:ext cx="2362200" cy="2297112"/>
            <a:chOff x="0" y="4180087"/>
            <a:chExt cx="2362200" cy="2296913"/>
          </a:xfrm>
        </p:grpSpPr>
        <p:pic>
          <p:nvPicPr>
            <p:cNvPr id="537604" name="Picture 8" descr="foot.png"/>
            <p:cNvPicPr>
              <a:picLocks noChangeAspect="1"/>
            </p:cNvPicPr>
            <p:nvPr/>
          </p:nvPicPr>
          <p:blipFill>
            <a:blip r:embed="rId3" cstate="screen">
              <a:lum bright="-10000"/>
              <a:extLst>
                <a:ext uri="{28A0092B-C50C-407E-A947-70E740481C1C}">
                  <a14:useLocalDpi xmlns:a14="http://schemas.microsoft.com/office/drawing/2010/main"/>
                </a:ext>
              </a:extLst>
            </a:blip>
            <a:srcRect/>
            <a:stretch>
              <a:fillRect/>
            </a:stretch>
          </p:blipFill>
          <p:spPr bwMode="auto">
            <a:xfrm>
              <a:off x="0" y="4180087"/>
              <a:ext cx="2362200" cy="2296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37605" name="Picture 11" descr="Ear.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295400" y="4686300"/>
              <a:ext cx="502920" cy="41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8" name="Oval Callout 7"/>
          <p:cNvSpPr>
            <a:spLocks noChangeArrowheads="1"/>
          </p:cNvSpPr>
          <p:nvPr/>
        </p:nvSpPr>
        <p:spPr bwMode="auto">
          <a:xfrm rot="10598995">
            <a:off x="4594225" y="4799014"/>
            <a:ext cx="4800600" cy="1538287"/>
          </a:xfrm>
          <a:prstGeom prst="wedgeEllipseCallout">
            <a:avLst>
              <a:gd name="adj1" fmla="val 28884"/>
              <a:gd name="adj2" fmla="val 189574"/>
            </a:avLst>
          </a:prstGeom>
          <a:solidFill>
            <a:schemeClr val="accent2"/>
          </a:solidFill>
          <a:ln w="9525">
            <a:solidFill>
              <a:schemeClr val="tx1"/>
            </a:solidFill>
            <a:round/>
            <a:headEnd/>
            <a:tailEnd/>
          </a:ln>
        </p:spPr>
        <p:txBody>
          <a:bodyPr rot="10800000" lIns="91416" tIns="45709" rIns="91416" bIns="45709"/>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 name="Oval Callout 5"/>
          <p:cNvSpPr>
            <a:spLocks noChangeArrowheads="1"/>
          </p:cNvSpPr>
          <p:nvPr/>
        </p:nvSpPr>
        <p:spPr bwMode="auto">
          <a:xfrm>
            <a:off x="-381000" y="1828800"/>
            <a:ext cx="4800600" cy="1447800"/>
          </a:xfrm>
          <a:prstGeom prst="wedgeEllipseCallout">
            <a:avLst>
              <a:gd name="adj1" fmla="val -9889"/>
              <a:gd name="adj2" fmla="val 161074"/>
            </a:avLst>
          </a:prstGeom>
          <a:solidFill>
            <a:srgbClr val="660066"/>
          </a:solidFill>
          <a:ln w="9525">
            <a:solidFill>
              <a:schemeClr val="tx1"/>
            </a:solidFill>
            <a:round/>
            <a:headEnd/>
            <a:tailEnd/>
          </a:ln>
        </p:spPr>
        <p:txBody>
          <a:bodyPr lIns="91416" tIns="45709" rIns="91416" bIns="45709"/>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 name="TextBox 1"/>
          <p:cNvSpPr txBox="1">
            <a:spLocks noChangeArrowheads="1"/>
          </p:cNvSpPr>
          <p:nvPr/>
        </p:nvSpPr>
        <p:spPr bwMode="auto">
          <a:xfrm>
            <a:off x="0" y="1905001"/>
            <a:ext cx="3962400" cy="1077196"/>
          </a:xfrm>
          <a:prstGeom prst="rect">
            <a:avLst/>
          </a:prstGeom>
          <a:noFill/>
          <a:ln w="9525">
            <a:noFill/>
            <a:miter lim="800000"/>
            <a:headEnd/>
            <a:tailEnd/>
          </a:ln>
          <a:effectLst>
            <a:outerShdw dist="35921" dir="2700000" algn="ctr" rotWithShape="0">
              <a:schemeClr val="tx1"/>
            </a:outerShdw>
          </a:effectLst>
        </p:spPr>
        <p:txBody>
          <a:bodyPr lIns="91416" tIns="45709" rIns="91416" bIns="45709">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Arial" panose="020B0604020202020204" pitchFamily="34" charset="0"/>
              </a:rPr>
              <a:t>لأني لست يداً لست من الجسد</a:t>
            </a:r>
            <a:endParaRPr kumimoji="0" lang="en-US" sz="32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3" name="Title 2"/>
          <p:cNvSpPr>
            <a:spLocks noGrp="1"/>
          </p:cNvSpPr>
          <p:nvPr>
            <p:ph type="title" idx="4294967295"/>
          </p:nvPr>
        </p:nvSpPr>
        <p:spPr>
          <a:xfrm>
            <a:off x="0" y="360"/>
            <a:ext cx="9144000" cy="1077196"/>
          </a:xfrm>
          <a:solidFill>
            <a:srgbClr val="7030A0"/>
          </a:solidFill>
        </p:spPr>
        <p:txBody>
          <a:bodyPr>
            <a:spAutoFit/>
          </a:bodyPr>
          <a:lstStyle/>
          <a:p>
            <a:r>
              <a:rPr lang="ar-JO" sz="3200" b="1" dirty="0">
                <a:solidFill>
                  <a:schemeClr val="bg1"/>
                </a:solidFill>
                <a:latin typeface="Arial" panose="020B0604020202020204" pitchFamily="34" charset="0"/>
                <a:cs typeface="Arial" panose="020B0604020202020204" pitchFamily="34" charset="0"/>
              </a:rPr>
              <a:t>لا يجب أن يشعر المؤمنون الذين لديهم مواهب أقل تكريمًا بأنه ليس هناك حاجة إليهم (١٢: ١٥-١٦)</a:t>
            </a:r>
            <a:endParaRPr lang="en-US" sz="3200" b="1" dirty="0">
              <a:solidFill>
                <a:schemeClr val="bg1"/>
              </a:solidFill>
              <a:latin typeface="Arial" panose="020B0604020202020204" pitchFamily="34" charset="0"/>
              <a:cs typeface="Arial" panose="020B0604020202020204" pitchFamily="34" charset="0"/>
            </a:endParaRPr>
          </a:p>
        </p:txBody>
      </p:sp>
      <p:sp>
        <p:nvSpPr>
          <p:cNvPr id="4" name="TextBox 3"/>
          <p:cNvSpPr txBox="1">
            <a:spLocks noChangeArrowheads="1"/>
          </p:cNvSpPr>
          <p:nvPr/>
        </p:nvSpPr>
        <p:spPr bwMode="auto">
          <a:xfrm>
            <a:off x="4953000" y="5181605"/>
            <a:ext cx="4191000" cy="461643"/>
          </a:xfrm>
          <a:prstGeom prst="rect">
            <a:avLst/>
          </a:prstGeom>
          <a:noFill/>
          <a:ln w="9525">
            <a:noFill/>
            <a:miter lim="800000"/>
            <a:headEnd/>
            <a:tailEnd/>
          </a:ln>
          <a:effectLst>
            <a:outerShdw dist="35921" dir="2700000" algn="ctr" rotWithShape="0">
              <a:schemeClr val="tx1"/>
            </a:outerShdw>
          </a:effectLst>
        </p:spPr>
        <p:txBody>
          <a:bodyPr lIns="91416" tIns="45709" rIns="91416" bIns="45709">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Arial" panose="020B0604020202020204" pitchFamily="34" charset="0"/>
              </a:rPr>
              <a:t>لأني لست عيناً لست من الجسد</a:t>
            </a:r>
            <a:endPar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5" name="TextBox 4"/>
          <p:cNvSpPr txBox="1">
            <a:spLocks noChangeArrowheads="1"/>
          </p:cNvSpPr>
          <p:nvPr/>
        </p:nvSpPr>
        <p:spPr bwMode="auto">
          <a:xfrm>
            <a:off x="0" y="6243638"/>
            <a:ext cx="9144000" cy="457200"/>
          </a:xfrm>
          <a:prstGeom prst="rect">
            <a:avLst/>
          </a:prstGeom>
          <a:noFill/>
          <a:ln w="9525" algn="ctr">
            <a:noFill/>
            <a:miter lim="800000"/>
            <a:headEnd/>
            <a:tailEnd/>
          </a:ln>
          <a:effectLst>
            <a:outerShdw dist="35921" dir="2700000" algn="ctr" rotWithShape="0">
              <a:schemeClr val="tx1"/>
            </a:outerShdw>
          </a:effectLst>
        </p:spPr>
        <p:txBody>
          <a:bodyPr lIns="91416" tIns="45709" rIns="91416" bIns="45709">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Arial" panose="020B0604020202020204" pitchFamily="34" charset="0"/>
              </a:rPr>
              <a:t>أفلم تكن لذلك من الجسد</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7" name="TextBox 6"/>
          <p:cNvSpPr txBox="1">
            <a:spLocks noChangeArrowheads="1"/>
          </p:cNvSpPr>
          <p:nvPr/>
        </p:nvSpPr>
        <p:spPr bwMode="auto">
          <a:xfrm>
            <a:off x="0" y="3729038"/>
            <a:ext cx="9144000" cy="457200"/>
          </a:xfrm>
          <a:prstGeom prst="rect">
            <a:avLst/>
          </a:prstGeom>
          <a:noFill/>
          <a:ln w="9525">
            <a:noFill/>
            <a:miter lim="800000"/>
            <a:headEnd/>
            <a:tailEnd/>
          </a:ln>
          <a:effectLst>
            <a:outerShdw dist="35921" dir="2700000" algn="ctr" rotWithShape="0">
              <a:schemeClr val="tx1"/>
            </a:outerShdw>
          </a:effectLst>
        </p:spPr>
        <p:txBody>
          <a:bodyPr lIns="91416" tIns="45709" rIns="91416" bIns="45709">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Arial" panose="020B0604020202020204" pitchFamily="34" charset="0"/>
              </a:rPr>
              <a:t>أفلم تكن لذلك من الجسد</a:t>
            </a:r>
            <a:endPar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34" charset="-128"/>
              <a:cs typeface="Arial" panose="020B0604020202020204" pitchFamily="34" charset="0"/>
            </a:endParaRPr>
          </a:p>
        </p:txBody>
      </p:sp>
      <p:pic>
        <p:nvPicPr>
          <p:cNvPr id="10" name="Picture 9" descr="apple-iphone-in-hand.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514600" y="4259268"/>
            <a:ext cx="1676400" cy="1989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 name="Picture 12" descr="eye.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6324600" y="1295401"/>
            <a:ext cx="2533650" cy="1822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 name="TextBox 14"/>
          <p:cNvSpPr txBox="1">
            <a:spLocks noChangeArrowheads="1"/>
          </p:cNvSpPr>
          <p:nvPr/>
        </p:nvSpPr>
        <p:spPr bwMode="auto">
          <a:xfrm>
            <a:off x="0" y="1295400"/>
            <a:ext cx="4419600" cy="7078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15 إن قالت الرجل</a:t>
            </a:r>
            <a:endParaRPr kumimoji="0" lang="en-US" sz="40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6" name="TextBox 15"/>
          <p:cNvSpPr txBox="1">
            <a:spLocks noChangeArrowheads="1"/>
          </p:cNvSpPr>
          <p:nvPr/>
        </p:nvSpPr>
        <p:spPr bwMode="auto">
          <a:xfrm>
            <a:off x="4572000" y="4495800"/>
            <a:ext cx="4572000" cy="7078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16 و إن قالت الأذن</a:t>
            </a:r>
            <a:endParaRPr kumimoji="0" lang="en-US" sz="40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5321644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up)">
                                      <p:cBhvr>
                                        <p:cTn id="7" dur="500"/>
                                        <p:tgtEl>
                                          <p:spTgt spid="15"/>
                                        </p:tgtEl>
                                      </p:cBhvr>
                                    </p:animEffect>
                                  </p:childTnLst>
                                </p:cTn>
                              </p:par>
                            </p:childTnLst>
                          </p:cTn>
                        </p:par>
                        <p:par>
                          <p:cTn id="8" fill="hold" nodeType="afterGroup">
                            <p:stCondLst>
                              <p:cond delay="500"/>
                            </p:stCondLst>
                            <p:childTnLst>
                              <p:par>
                                <p:cTn id="9" presetID="1"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par>
                          <p:cTn id="11" fill="hold" nodeType="afterGroup">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wipe(down)">
                                      <p:cBhvr>
                                        <p:cTn id="14" dur="500"/>
                                        <p:tgtEl>
                                          <p:spTgt spid="6"/>
                                        </p:tgtEl>
                                      </p:cBhvr>
                                    </p:animEffect>
                                  </p:childTnLst>
                                </p:cTn>
                              </p:par>
                            </p:childTnLst>
                          </p:cTn>
                        </p:par>
                        <p:par>
                          <p:cTn id="15" fill="hold" nodeType="afterGroup">
                            <p:stCondLst>
                              <p:cond delay="1000"/>
                            </p:stCondLst>
                            <p:childTnLst>
                              <p:par>
                                <p:cTn id="16" presetID="22" presetClass="entr" presetSubtype="1" fill="hold" grpId="0" nodeType="after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wipe(up)">
                                      <p:cBhvr>
                                        <p:cTn id="18" dur="500"/>
                                        <p:tgtEl>
                                          <p:spTgt spid="2"/>
                                        </p:tgtEl>
                                      </p:cBhvr>
                                    </p:animEffect>
                                  </p:childTnLst>
                                </p:cTn>
                              </p:par>
                            </p:childTnLst>
                          </p:cTn>
                        </p:par>
                        <p:par>
                          <p:cTn id="19" fill="hold" nodeType="afterGroup">
                            <p:stCondLst>
                              <p:cond delay="1500"/>
                            </p:stCondLst>
                            <p:childTnLst>
                              <p:par>
                                <p:cTn id="20" presetID="1" presetClass="entr" presetSubtype="0" fill="hold" nodeType="afterEffect">
                                  <p:stCondLst>
                                    <p:cond delay="0"/>
                                  </p:stCondLst>
                                  <p:childTnLst>
                                    <p:set>
                                      <p:cBhvr>
                                        <p:cTn id="21" dur="1" fill="hold">
                                          <p:stCondLst>
                                            <p:cond delay="0"/>
                                          </p:stCondLst>
                                        </p:cTn>
                                        <p:tgtEl>
                                          <p:spTgt spid="10"/>
                                        </p:tgtEl>
                                        <p:attrNameLst>
                                          <p:attrName>style.visibility</p:attrName>
                                        </p:attrNameLst>
                                      </p:cBhvr>
                                      <p:to>
                                        <p:strVal val="visible"/>
                                      </p:to>
                                    </p:set>
                                  </p:childTnLst>
                                </p:cTn>
                              </p:par>
                            </p:childTnLst>
                          </p:cTn>
                        </p:par>
                      </p:childTnLst>
                    </p:cTn>
                  </p:par>
                  <p:par>
                    <p:cTn id="22" fill="hold" nodeType="clickPar">
                      <p:stCondLst>
                        <p:cond delay="indefinite"/>
                      </p:stCondLst>
                      <p:childTnLst>
                        <p:par>
                          <p:cTn id="23" fill="hold" nodeType="withGroup">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wipe(left)">
                                      <p:cBhvr>
                                        <p:cTn id="26" dur="500"/>
                                        <p:tgtEl>
                                          <p:spTgt spid="7"/>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11"/>
                                        </p:tgtEl>
                                        <p:attrNameLst>
                                          <p:attrName>style.visibility</p:attrName>
                                        </p:attrNameLst>
                                      </p:cBhvr>
                                      <p:to>
                                        <p:strVal val="visible"/>
                                      </p:to>
                                    </p:set>
                                  </p:childTnLst>
                                </p:cTn>
                              </p:par>
                            </p:childTnLst>
                          </p:cTn>
                        </p:par>
                        <p:par>
                          <p:cTn id="31" fill="hold" nodeType="afterGroup">
                            <p:stCondLst>
                              <p:cond delay="0"/>
                            </p:stCondLst>
                            <p:childTnLst>
                              <p:par>
                                <p:cTn id="32" presetID="22" presetClass="entr" presetSubtype="1" fill="hold" grpId="0" nodeType="afterEffect">
                                  <p:stCondLst>
                                    <p:cond delay="0"/>
                                  </p:stCondLst>
                                  <p:childTnLst>
                                    <p:set>
                                      <p:cBhvr>
                                        <p:cTn id="33" dur="1" fill="hold">
                                          <p:stCondLst>
                                            <p:cond delay="0"/>
                                          </p:stCondLst>
                                        </p:cTn>
                                        <p:tgtEl>
                                          <p:spTgt spid="16"/>
                                        </p:tgtEl>
                                        <p:attrNameLst>
                                          <p:attrName>style.visibility</p:attrName>
                                        </p:attrNameLst>
                                      </p:cBhvr>
                                      <p:to>
                                        <p:strVal val="visible"/>
                                      </p:to>
                                    </p:set>
                                    <p:animEffect transition="in" filter="wipe(up)">
                                      <p:cBhvr>
                                        <p:cTn id="34" dur="500"/>
                                        <p:tgtEl>
                                          <p:spTgt spid="16"/>
                                        </p:tgtEl>
                                      </p:cBhvr>
                                    </p:animEffect>
                                  </p:childTnLst>
                                </p:cTn>
                              </p:par>
                            </p:childTnLst>
                          </p:cTn>
                        </p:par>
                        <p:par>
                          <p:cTn id="35" fill="hold" nodeType="afterGroup">
                            <p:stCondLst>
                              <p:cond delay="500"/>
                            </p:stCondLst>
                            <p:childTnLst>
                              <p:par>
                                <p:cTn id="36" presetID="22" presetClass="entr" presetSubtype="1" fill="hold" grpId="0" nodeType="afterEffect">
                                  <p:stCondLst>
                                    <p:cond delay="0"/>
                                  </p:stCondLst>
                                  <p:childTnLst>
                                    <p:set>
                                      <p:cBhvr>
                                        <p:cTn id="37" dur="1" fill="hold">
                                          <p:stCondLst>
                                            <p:cond delay="0"/>
                                          </p:stCondLst>
                                        </p:cTn>
                                        <p:tgtEl>
                                          <p:spTgt spid="8"/>
                                        </p:tgtEl>
                                        <p:attrNameLst>
                                          <p:attrName>style.visibility</p:attrName>
                                        </p:attrNameLst>
                                      </p:cBhvr>
                                      <p:to>
                                        <p:strVal val="visible"/>
                                      </p:to>
                                    </p:set>
                                    <p:animEffect transition="in" filter="wipe(up)">
                                      <p:cBhvr>
                                        <p:cTn id="38" dur="500"/>
                                        <p:tgtEl>
                                          <p:spTgt spid="8"/>
                                        </p:tgtEl>
                                      </p:cBhvr>
                                    </p:animEffect>
                                  </p:childTnLst>
                                </p:cTn>
                              </p:par>
                            </p:childTnLst>
                          </p:cTn>
                        </p:par>
                        <p:par>
                          <p:cTn id="39" fill="hold" nodeType="afterGroup">
                            <p:stCondLst>
                              <p:cond delay="1000"/>
                            </p:stCondLst>
                            <p:childTnLst>
                              <p:par>
                                <p:cTn id="40" presetID="22" presetClass="entr" presetSubtype="1"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wipe(up)">
                                      <p:cBhvr>
                                        <p:cTn id="42" dur="500"/>
                                        <p:tgtEl>
                                          <p:spTgt spid="4"/>
                                        </p:tgtEl>
                                      </p:cBhvr>
                                    </p:animEffect>
                                  </p:childTnLst>
                                </p:cTn>
                              </p:par>
                            </p:childTnLst>
                          </p:cTn>
                        </p:par>
                        <p:par>
                          <p:cTn id="43" fill="hold" nodeType="afterGroup">
                            <p:stCondLst>
                              <p:cond delay="1500"/>
                            </p:stCondLst>
                            <p:childTnLst>
                              <p:par>
                                <p:cTn id="44" presetID="1" presetClass="entr" presetSubtype="0" fill="hold" nodeType="afterEffect">
                                  <p:stCondLst>
                                    <p:cond delay="0"/>
                                  </p:stCondLst>
                                  <p:childTnLst>
                                    <p:set>
                                      <p:cBhvr>
                                        <p:cTn id="45" dur="1" fill="hold">
                                          <p:stCondLst>
                                            <p:cond delay="0"/>
                                          </p:stCondLst>
                                        </p:cTn>
                                        <p:tgtEl>
                                          <p:spTgt spid="13"/>
                                        </p:tgtEl>
                                        <p:attrNameLst>
                                          <p:attrName>style.visibility</p:attrName>
                                        </p:attrNameLst>
                                      </p:cBhvr>
                                      <p:to>
                                        <p:strVal val="visible"/>
                                      </p:to>
                                    </p:set>
                                  </p:childTnLst>
                                </p:cTn>
                              </p:par>
                            </p:childTnLst>
                          </p:cTn>
                        </p:par>
                      </p:childTnLst>
                    </p:cTn>
                  </p:par>
                  <p:par>
                    <p:cTn id="46" fill="hold" nodeType="clickPar">
                      <p:stCondLst>
                        <p:cond delay="indefinite"/>
                      </p:stCondLst>
                      <p:childTnLst>
                        <p:par>
                          <p:cTn id="47" fill="hold" nodeType="withGroup">
                            <p:stCondLst>
                              <p:cond delay="0"/>
                            </p:stCondLst>
                            <p:childTnLst>
                              <p:par>
                                <p:cTn id="48" presetID="22" presetClass="entr" presetSubtype="8" fill="hold" grpId="0" nodeType="clickEffect">
                                  <p:stCondLst>
                                    <p:cond delay="0"/>
                                  </p:stCondLst>
                                  <p:childTnLst>
                                    <p:set>
                                      <p:cBhvr>
                                        <p:cTn id="49" dur="1" fill="hold">
                                          <p:stCondLst>
                                            <p:cond delay="0"/>
                                          </p:stCondLst>
                                        </p:cTn>
                                        <p:tgtEl>
                                          <p:spTgt spid="5"/>
                                        </p:tgtEl>
                                        <p:attrNameLst>
                                          <p:attrName>style.visibility</p:attrName>
                                        </p:attrNameLst>
                                      </p:cBhvr>
                                      <p:to>
                                        <p:strVal val="visible"/>
                                      </p:to>
                                    </p:set>
                                    <p:animEffect transition="in" filter="wipe(left)">
                                      <p:cBhvr>
                                        <p:cTn id="5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6" grpId="0" animBg="1"/>
      <p:bldP spid="2" grpId="0"/>
      <p:bldP spid="4" grpId="0"/>
      <p:bldP spid="5" grpId="0"/>
      <p:bldP spid="7" grpId="0"/>
      <p:bldP spid="15" grpId="0"/>
      <p:bldP spid="16"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7793" name="Picture 3" descr="eyegreen.jpg"/>
          <p:cNvPicPr>
            <a:picLocks noChangeAspect="1"/>
          </p:cNvPicPr>
          <p:nvPr/>
        </p:nvPicPr>
        <p:blipFill>
          <a:blip r:embed="rId2">
            <a:lum bright="-20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228600" y="304800"/>
            <a:ext cx="8534400" cy="1143000"/>
          </a:xfrm>
          <a:ln>
            <a:miter lim="800000"/>
            <a:headEnd/>
            <a:tailEnd/>
          </a:ln>
        </p:spPr>
        <p:txBody>
          <a:bodyPr/>
          <a:lstStyle/>
          <a:p>
            <a:pPr>
              <a:spcBef>
                <a:spcPct val="20000"/>
              </a:spcBef>
              <a:buClr>
                <a:srgbClr val="FF0000"/>
              </a:buClr>
              <a:defRPr/>
            </a:pPr>
            <a:r>
              <a:rPr lang="ar-JO" sz="3600" b="1" kern="1200" dirty="0">
                <a:solidFill>
                  <a:srgbClr val="FFFFFF"/>
                </a:solidFill>
                <a:effectLst>
                  <a:glow rad="101600">
                    <a:schemeClr val="tx1">
                      <a:alpha val="75000"/>
                    </a:schemeClr>
                  </a:glow>
                </a:effectLst>
                <a:latin typeface="Arial Black" pitchFamily="34" charset="0"/>
                <a:ea typeface="ＭＳ Ｐゴシック" pitchFamily="34" charset="-128"/>
                <a:cs typeface="Arial" charset="0"/>
              </a:rPr>
              <a:t>التنوع في الكنيسة يجعلها أكثر فعالية                     (1 كو 17:12-20).</a:t>
            </a:r>
            <a:endParaRPr lang="en-US" sz="3600" b="1" kern="1200" dirty="0">
              <a:solidFill>
                <a:srgbClr val="FFFFFF"/>
              </a:solidFill>
              <a:effectLst>
                <a:glow rad="101600">
                  <a:schemeClr val="tx1">
                    <a:alpha val="75000"/>
                  </a:schemeClr>
                </a:glow>
              </a:effectLst>
              <a:latin typeface="Arial Black" pitchFamily="34" charset="0"/>
              <a:ea typeface="ＭＳ Ｐゴシック" pitchFamily="34" charset="-128"/>
              <a:cs typeface="Arial" charset="0"/>
            </a:endParaRPr>
          </a:p>
        </p:txBody>
      </p:sp>
      <p:sp>
        <p:nvSpPr>
          <p:cNvPr id="5" name="Content Placeholder 2"/>
          <p:cNvSpPr txBox="1">
            <a:spLocks/>
          </p:cNvSpPr>
          <p:nvPr/>
        </p:nvSpPr>
        <p:spPr bwMode="auto">
          <a:xfrm>
            <a:off x="304800" y="2438400"/>
            <a:ext cx="8686800" cy="4343400"/>
          </a:xfrm>
          <a:prstGeom prst="rect">
            <a:avLst/>
          </a:prstGeom>
          <a:noFill/>
          <a:ln w="9525">
            <a:noFill/>
            <a:miter lim="800000"/>
            <a:headEnd/>
            <a:tailEnd/>
          </a:ln>
          <a:effectLst/>
        </p:spPr>
        <p:txBody>
          <a:bodyPr/>
          <a:lstStyle/>
          <a:p>
            <a:pPr marL="0" marR="0" lvl="0" indent="0" algn="ctr" defTabSz="914400" rtl="0" eaLnBrk="0" fontAlgn="base" latinLnBrk="0" hangingPunct="0">
              <a:lnSpc>
                <a:spcPct val="100000"/>
              </a:lnSpc>
              <a:spcBef>
                <a:spcPct val="20000"/>
              </a:spcBef>
              <a:spcAft>
                <a:spcPct val="0"/>
              </a:spcAft>
              <a:buClr>
                <a:srgbClr val="FF0000"/>
              </a:buClr>
              <a:buSzTx/>
              <a:buFontTx/>
              <a:buNone/>
              <a:tabLst/>
              <a:defRPr/>
            </a:pPr>
            <a:r>
              <a:rPr kumimoji="1" lang="ar-JO" sz="6600" b="0" i="0" u="none" strike="noStrike" kern="1200" cap="none" spc="0" normalizeH="0" baseline="30000" noProof="0" dirty="0">
                <a:ln>
                  <a:noFill/>
                </a:ln>
                <a:solidFill>
                  <a:srgbClr val="FFFFFF"/>
                </a:solidFill>
                <a:effectLst>
                  <a:glow rad="101600">
                    <a:srgbClr val="000000">
                      <a:alpha val="75000"/>
                    </a:srgbClr>
                  </a:glow>
                </a:effectLst>
                <a:uLnTx/>
                <a:uFillTx/>
                <a:latin typeface="Arial Black" pitchFamily="34" charset="0"/>
                <a:ea typeface="ＭＳ Ｐゴシック" pitchFamily="34" charset="-128"/>
                <a:cs typeface="Arial" charset="0"/>
              </a:rPr>
              <a:t>17لَوْ كَانَ كُلُّ الْجَسَدِ عَيْنًا فَأَيْنَ السَّمْعُ؟ لَوْ كَانَ الْكُلُّ سَمْعًا فَأَيْنَ الشَّمُّ؟ 18وَأَمَّا الآنَ فَقَدْ وَضَعَ اللهُ الأَعْضَاءَ كُلَّ وَاحِدٍ مِنْهَا فِي الْجَسَدِ، كَمَا أَرَادَ. 19وَلكِنْ لَوْ كَانَ جَمِيعُهَا عُضْوًا وَاحِدًا أَيْنَ الْجَسَدُ؟ 20فَالآنَ أَعْضَاءٌ كَثِيرَةٌ، وَلكِنْ جَسَدٌ وَاحِدٌ. </a:t>
            </a:r>
            <a:endParaRPr kumimoji="1" lang="en-US" sz="6600" b="0" i="0" u="none" strike="noStrike" kern="1200" cap="none" spc="0" normalizeH="0" baseline="0" noProof="0" dirty="0">
              <a:ln>
                <a:noFill/>
              </a:ln>
              <a:solidFill>
                <a:srgbClr val="FFFFFF"/>
              </a:solidFill>
              <a:effectLst>
                <a:glow rad="101600">
                  <a:srgbClr val="000000">
                    <a:alpha val="75000"/>
                  </a:srgbClr>
                </a:glow>
              </a:effectLst>
              <a:uLnTx/>
              <a:uFillTx/>
              <a:latin typeface="Arial Black" pitchFamily="34" charset="0"/>
              <a:ea typeface="ＭＳ Ｐゴシック" pitchFamily="34" charset="-128"/>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delay="0"/>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xEl>
                                              <p:pRg st="0" end="0"/>
                                            </p:txEl>
                                          </p:spTgt>
                                        </p:tgtEl>
                                        <p:attrNameLst>
                                          <p:attrName>style.visibility</p:attrName>
                                        </p:attrNameLst>
                                      </p:cBhvr>
                                      <p:to>
                                        <p:strVal val="visible"/>
                                      </p:to>
                                    </p:set>
                                    <p:anim calcmode="lin" valueType="num">
                                      <p:cBhvr additive="base">
                                        <p:cTn id="13"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build="p"/>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8817"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714500"/>
            <a:ext cx="9144000" cy="3409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8818" name="Rectangle 2"/>
          <p:cNvSpPr>
            <a:spLocks noGrp="1" noChangeArrowheads="1"/>
          </p:cNvSpPr>
          <p:nvPr>
            <p:ph type="ctrTitle" idx="4294967295"/>
          </p:nvPr>
        </p:nvSpPr>
        <p:spPr>
          <a:xfrm>
            <a:off x="0" y="188640"/>
            <a:ext cx="9144000" cy="1368151"/>
          </a:xfrm>
        </p:spPr>
        <p:txBody>
          <a:bodyPr/>
          <a:lstStyle/>
          <a:p>
            <a:pPr eaLnBrk="1" hangingPunct="1"/>
            <a:r>
              <a:rPr lang="ar-JO" sz="4000" b="1" dirty="0">
                <a:solidFill>
                  <a:schemeClr val="bg1"/>
                </a:solidFill>
                <a:latin typeface="Arial" charset="0"/>
                <a:ea typeface="ＭＳ Ｐゴシック" charset="0"/>
              </a:rPr>
              <a:t>هل تريد كنيستك أن يحصل الجميع على موهبة الإيمان؟</a:t>
            </a:r>
            <a:endParaRPr lang="en-US" sz="4000" b="1" dirty="0">
              <a:solidFill>
                <a:schemeClr val="bg1"/>
              </a:solidFill>
              <a:latin typeface="Arial" charset="0"/>
              <a:ea typeface="ＭＳ Ｐゴシック" charset="0"/>
            </a:endParaRPr>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65" name="Rectangle 2"/>
          <p:cNvSpPr>
            <a:spLocks noGrp="1" noChangeArrowheads="1"/>
          </p:cNvSpPr>
          <p:nvPr>
            <p:ph type="ctrTitle" idx="4294967295"/>
          </p:nvPr>
        </p:nvSpPr>
        <p:spPr>
          <a:xfrm>
            <a:off x="0" y="23664"/>
            <a:ext cx="7772400" cy="838200"/>
          </a:xfrm>
        </p:spPr>
        <p:txBody>
          <a:bodyPr/>
          <a:lstStyle/>
          <a:p>
            <a:pPr eaLnBrk="1" hangingPunct="1"/>
            <a:r>
              <a:rPr lang="ar-JO" b="1" dirty="0">
                <a:solidFill>
                  <a:schemeClr val="bg1"/>
                </a:solidFill>
                <a:latin typeface="Arial" charset="0"/>
                <a:ea typeface="ＭＳ Ｐゴシック" charset="0"/>
              </a:rPr>
              <a:t>أو ان يتكلم الجميع بألسنة؟</a:t>
            </a:r>
            <a:endParaRPr lang="en-US" b="1" dirty="0">
              <a:solidFill>
                <a:schemeClr val="bg1"/>
              </a:solidFill>
              <a:latin typeface="Arial" charset="0"/>
              <a:ea typeface="ＭＳ Ｐゴシック" charset="0"/>
            </a:endParaRPr>
          </a:p>
        </p:txBody>
      </p:sp>
      <p:pic>
        <p:nvPicPr>
          <p:cNvPr id="420866"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484438" y="2060575"/>
            <a:ext cx="3636962" cy="3014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Picture 4"/>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708400" y="3644900"/>
            <a:ext cx="2879725" cy="2387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5"/>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763713" y="3860800"/>
            <a:ext cx="2879725" cy="2387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 name="Picture 6"/>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539750" y="2133600"/>
            <a:ext cx="2879725" cy="2387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 name="Picture 7"/>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4925" y="765175"/>
            <a:ext cx="2881313" cy="2387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Picture 8"/>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96875" y="3068638"/>
            <a:ext cx="2881313" cy="2387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 name="Picture 9"/>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95288" y="4481513"/>
            <a:ext cx="2881312" cy="2387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1" name="Picture 10"/>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779838" y="4797425"/>
            <a:ext cx="2879725" cy="2387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 name="Picture 11"/>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6257925" y="4149725"/>
            <a:ext cx="2881313" cy="2387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 name="Picture 12"/>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5364163" y="3573463"/>
            <a:ext cx="2879725" cy="2387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 name="Picture 13"/>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6264275" y="2349500"/>
            <a:ext cx="2879725" cy="2387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 name="Picture 14"/>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5148263" y="1412875"/>
            <a:ext cx="2879725" cy="2387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 name="Picture 15"/>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6443663" y="333375"/>
            <a:ext cx="2881312" cy="2387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7" name="Picture 16"/>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484438" y="765175"/>
            <a:ext cx="2879725" cy="2387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down)">
                                      <p:cBhvr>
                                        <p:cTn id="7" dur="231">
                                          <p:stCondLst>
                                            <p:cond delay="0"/>
                                          </p:stCondLst>
                                        </p:cTn>
                                        <p:tgtEl>
                                          <p:spTgt spid="17"/>
                                        </p:tgtEl>
                                      </p:cBhvr>
                                    </p:animEffect>
                                    <p:anim calcmode="lin" valueType="num">
                                      <p:cBhvr>
                                        <p:cTn id="8" dur="726" tmFilter="0,0; 0.14,0.36; 0.43,0.73; 0.71,0.91; 1.0,1.0">
                                          <p:stCondLst>
                                            <p:cond delay="0"/>
                                          </p:stCondLst>
                                        </p:cTn>
                                        <p:tgtEl>
                                          <p:spTgt spid="17"/>
                                        </p:tgtEl>
                                        <p:attrNameLst>
                                          <p:attrName>ppt_x</p:attrName>
                                        </p:attrNameLst>
                                      </p:cBhvr>
                                      <p:tavLst>
                                        <p:tav tm="0">
                                          <p:val>
                                            <p:strVal val="#ppt_x-0.25"/>
                                          </p:val>
                                        </p:tav>
                                        <p:tav tm="100000">
                                          <p:val>
                                            <p:strVal val="#ppt_x"/>
                                          </p:val>
                                        </p:tav>
                                      </p:tavLst>
                                    </p:anim>
                                    <p:anim calcmode="lin" valueType="num">
                                      <p:cBhvr>
                                        <p:cTn id="9" dur="264" tmFilter="0.0,0.0; 0.25,0.07; 0.50,0.2; 0.75,0.467; 1.0,1.0">
                                          <p:stCondLst>
                                            <p:cond delay="0"/>
                                          </p:stCondLst>
                                        </p:cTn>
                                        <p:tgtEl>
                                          <p:spTgt spid="17"/>
                                        </p:tgtEl>
                                        <p:attrNameLst>
                                          <p:attrName>ppt_y</p:attrName>
                                        </p:attrNameLst>
                                      </p:cBhvr>
                                      <p:tavLst>
                                        <p:tav tm="0" fmla="#ppt_y-sin(pi*$)/3">
                                          <p:val>
                                            <p:fltVal val="0.5"/>
                                          </p:val>
                                        </p:tav>
                                        <p:tav tm="100000">
                                          <p:val>
                                            <p:fltVal val="1"/>
                                          </p:val>
                                        </p:tav>
                                      </p:tavLst>
                                    </p:anim>
                                    <p:anim calcmode="lin" valueType="num">
                                      <p:cBhvr>
                                        <p:cTn id="10" dur="264" tmFilter="0, 0; 0.125,0.2665; 0.25,0.4; 0.375,0.465; 0.5,0.5;  0.625,0.535; 0.75,0.6; 0.875,0.7335; 1,1">
                                          <p:stCondLst>
                                            <p:cond delay="264"/>
                                          </p:stCondLst>
                                        </p:cTn>
                                        <p:tgtEl>
                                          <p:spTgt spid="17"/>
                                        </p:tgtEl>
                                        <p:attrNameLst>
                                          <p:attrName>ppt_y</p:attrName>
                                        </p:attrNameLst>
                                      </p:cBhvr>
                                      <p:tavLst>
                                        <p:tav tm="0" fmla="#ppt_y-sin(pi*$)/9">
                                          <p:val>
                                            <p:fltVal val="0"/>
                                          </p:val>
                                        </p:tav>
                                        <p:tav tm="100000">
                                          <p:val>
                                            <p:fltVal val="1"/>
                                          </p:val>
                                        </p:tav>
                                      </p:tavLst>
                                    </p:anim>
                                    <p:anim calcmode="lin" valueType="num">
                                      <p:cBhvr>
                                        <p:cTn id="11" dur="2" tmFilter="0, 0; 0.125,0.2665; 0.25,0.4; 0.375,0.465; 0.5,0.5;  0.625,0.535; 0.75,0.6; 0.875,0.7335; 1,1">
                                          <p:stCondLst>
                                            <p:cond delay="527"/>
                                          </p:stCondLst>
                                        </p:cTn>
                                        <p:tgtEl>
                                          <p:spTgt spid="17"/>
                                        </p:tgtEl>
                                        <p:attrNameLst>
                                          <p:attrName>ppt_y</p:attrName>
                                        </p:attrNameLst>
                                      </p:cBhvr>
                                      <p:tavLst>
                                        <p:tav tm="0" fmla="#ppt_y-sin(pi*$)/27">
                                          <p:val>
                                            <p:fltVal val="0"/>
                                          </p:val>
                                        </p:tav>
                                        <p:tav tm="100000">
                                          <p:val>
                                            <p:fltVal val="1"/>
                                          </p:val>
                                        </p:tav>
                                      </p:tavLst>
                                    </p:anim>
                                    <p:anim calcmode="lin" valueType="num">
                                      <p:cBhvr>
                                        <p:cTn id="12" dur="1" tmFilter="0, 0; 0.125,0.2665; 0.25,0.4; 0.375,0.465; 0.5,0.5;  0.625,0.535; 0.75,0.6; 0.875,0.7335; 1,1">
                                          <p:stCondLst>
                                            <p:cond delay="809"/>
                                          </p:stCondLst>
                                        </p:cTn>
                                        <p:tgtEl>
                                          <p:spTgt spid="17"/>
                                        </p:tgtEl>
                                        <p:attrNameLst>
                                          <p:attrName>ppt_y</p:attrName>
                                        </p:attrNameLst>
                                      </p:cBhvr>
                                      <p:tavLst>
                                        <p:tav tm="0" fmla="#ppt_y-sin(pi*$)/81">
                                          <p:val>
                                            <p:fltVal val="0"/>
                                          </p:val>
                                        </p:tav>
                                        <p:tav tm="100000">
                                          <p:val>
                                            <p:fltVal val="1"/>
                                          </p:val>
                                        </p:tav>
                                      </p:tavLst>
                                    </p:anim>
                                    <p:animScale>
                                      <p:cBhvr>
                                        <p:cTn id="13" dur="1">
                                          <p:stCondLst>
                                            <p:cond delay="259"/>
                                          </p:stCondLst>
                                        </p:cTn>
                                        <p:tgtEl>
                                          <p:spTgt spid="17"/>
                                        </p:tgtEl>
                                      </p:cBhvr>
                                      <p:to x="100000" y="60000"/>
                                    </p:animScale>
                                    <p:animScale>
                                      <p:cBhvr>
                                        <p:cTn id="14" dur="1" decel="50000">
                                          <p:stCondLst>
                                            <p:cond delay="269"/>
                                          </p:stCondLst>
                                        </p:cTn>
                                        <p:tgtEl>
                                          <p:spTgt spid="17"/>
                                        </p:tgtEl>
                                      </p:cBhvr>
                                      <p:to x="100000" y="100000"/>
                                    </p:animScale>
                                    <p:animScale>
                                      <p:cBhvr>
                                        <p:cTn id="15" dur="1">
                                          <p:stCondLst>
                                            <p:cond delay="522"/>
                                          </p:stCondLst>
                                        </p:cTn>
                                        <p:tgtEl>
                                          <p:spTgt spid="17"/>
                                        </p:tgtEl>
                                      </p:cBhvr>
                                      <p:to x="100000" y="80000"/>
                                    </p:animScale>
                                    <p:animScale>
                                      <p:cBhvr>
                                        <p:cTn id="16" dur="1" decel="50000">
                                          <p:stCondLst>
                                            <p:cond delay="533"/>
                                          </p:stCondLst>
                                        </p:cTn>
                                        <p:tgtEl>
                                          <p:spTgt spid="17"/>
                                        </p:tgtEl>
                                      </p:cBhvr>
                                      <p:to x="100000" y="100000"/>
                                    </p:animScale>
                                    <p:animScale>
                                      <p:cBhvr>
                                        <p:cTn id="17" dur="1">
                                          <p:stCondLst>
                                            <p:cond delay="809"/>
                                          </p:stCondLst>
                                        </p:cTn>
                                        <p:tgtEl>
                                          <p:spTgt spid="17"/>
                                        </p:tgtEl>
                                      </p:cBhvr>
                                      <p:to x="100000" y="90000"/>
                                    </p:animScale>
                                    <p:animScale>
                                      <p:cBhvr>
                                        <p:cTn id="18" dur="1" decel="50000">
                                          <p:stCondLst>
                                            <p:cond delay="809"/>
                                          </p:stCondLst>
                                        </p:cTn>
                                        <p:tgtEl>
                                          <p:spTgt spid="17"/>
                                        </p:tgtEl>
                                      </p:cBhvr>
                                      <p:to x="100000" y="100000"/>
                                    </p:animScale>
                                    <p:animScale>
                                      <p:cBhvr>
                                        <p:cTn id="19" dur="1">
                                          <p:stCondLst>
                                            <p:cond delay="809"/>
                                          </p:stCondLst>
                                        </p:cTn>
                                        <p:tgtEl>
                                          <p:spTgt spid="17"/>
                                        </p:tgtEl>
                                      </p:cBhvr>
                                      <p:to x="100000" y="95000"/>
                                    </p:animScale>
                                    <p:animScale>
                                      <p:cBhvr>
                                        <p:cTn id="20" dur="1" decel="50000">
                                          <p:stCondLst>
                                            <p:cond delay="809"/>
                                          </p:stCondLst>
                                        </p:cTn>
                                        <p:tgtEl>
                                          <p:spTgt spid="17"/>
                                        </p:tgtEl>
                                      </p:cBhvr>
                                      <p:to x="100000" y="100000"/>
                                    </p:animScale>
                                  </p:childTnLst>
                                </p:cTn>
                              </p:par>
                            </p:childTnLst>
                          </p:cTn>
                        </p:par>
                        <p:par>
                          <p:cTn id="21" fill="hold" nodeType="afterGroup">
                            <p:stCondLst>
                              <p:cond delay="810"/>
                            </p:stCondLst>
                            <p:childTnLst>
                              <p:par>
                                <p:cTn id="22" presetID="26" presetClass="entr" presetSubtype="0" fill="hold" nodeType="after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wipe(down)">
                                      <p:cBhvr>
                                        <p:cTn id="24" dur="580">
                                          <p:stCondLst>
                                            <p:cond delay="0"/>
                                          </p:stCondLst>
                                        </p:cTn>
                                        <p:tgtEl>
                                          <p:spTgt spid="5"/>
                                        </p:tgtEl>
                                      </p:cBhvr>
                                    </p:animEffect>
                                    <p:anim calcmode="lin" valueType="num">
                                      <p:cBhvr>
                                        <p:cTn id="25"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26"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27"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28"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29"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30" dur="26">
                                          <p:stCondLst>
                                            <p:cond delay="650"/>
                                          </p:stCondLst>
                                        </p:cTn>
                                        <p:tgtEl>
                                          <p:spTgt spid="5"/>
                                        </p:tgtEl>
                                      </p:cBhvr>
                                      <p:to x="100000" y="60000"/>
                                    </p:animScale>
                                    <p:animScale>
                                      <p:cBhvr>
                                        <p:cTn id="31" dur="166" decel="50000">
                                          <p:stCondLst>
                                            <p:cond delay="676"/>
                                          </p:stCondLst>
                                        </p:cTn>
                                        <p:tgtEl>
                                          <p:spTgt spid="5"/>
                                        </p:tgtEl>
                                      </p:cBhvr>
                                      <p:to x="100000" y="100000"/>
                                    </p:animScale>
                                    <p:animScale>
                                      <p:cBhvr>
                                        <p:cTn id="32" dur="26">
                                          <p:stCondLst>
                                            <p:cond delay="1312"/>
                                          </p:stCondLst>
                                        </p:cTn>
                                        <p:tgtEl>
                                          <p:spTgt spid="5"/>
                                        </p:tgtEl>
                                      </p:cBhvr>
                                      <p:to x="100000" y="80000"/>
                                    </p:animScale>
                                    <p:animScale>
                                      <p:cBhvr>
                                        <p:cTn id="33" dur="166" decel="50000">
                                          <p:stCondLst>
                                            <p:cond delay="1338"/>
                                          </p:stCondLst>
                                        </p:cTn>
                                        <p:tgtEl>
                                          <p:spTgt spid="5"/>
                                        </p:tgtEl>
                                      </p:cBhvr>
                                      <p:to x="100000" y="100000"/>
                                    </p:animScale>
                                    <p:animScale>
                                      <p:cBhvr>
                                        <p:cTn id="34" dur="26">
                                          <p:stCondLst>
                                            <p:cond delay="1642"/>
                                          </p:stCondLst>
                                        </p:cTn>
                                        <p:tgtEl>
                                          <p:spTgt spid="5"/>
                                        </p:tgtEl>
                                      </p:cBhvr>
                                      <p:to x="100000" y="90000"/>
                                    </p:animScale>
                                    <p:animScale>
                                      <p:cBhvr>
                                        <p:cTn id="35" dur="166" decel="50000">
                                          <p:stCondLst>
                                            <p:cond delay="1668"/>
                                          </p:stCondLst>
                                        </p:cTn>
                                        <p:tgtEl>
                                          <p:spTgt spid="5"/>
                                        </p:tgtEl>
                                      </p:cBhvr>
                                      <p:to x="100000" y="100000"/>
                                    </p:animScale>
                                    <p:animScale>
                                      <p:cBhvr>
                                        <p:cTn id="36" dur="26">
                                          <p:stCondLst>
                                            <p:cond delay="1808"/>
                                          </p:stCondLst>
                                        </p:cTn>
                                        <p:tgtEl>
                                          <p:spTgt spid="5"/>
                                        </p:tgtEl>
                                      </p:cBhvr>
                                      <p:to x="100000" y="95000"/>
                                    </p:animScale>
                                    <p:animScale>
                                      <p:cBhvr>
                                        <p:cTn id="37" dur="166" decel="50000">
                                          <p:stCondLst>
                                            <p:cond delay="1834"/>
                                          </p:stCondLst>
                                        </p:cTn>
                                        <p:tgtEl>
                                          <p:spTgt spid="5"/>
                                        </p:tgtEl>
                                      </p:cBhvr>
                                      <p:to x="100000" y="100000"/>
                                    </p:animScale>
                                  </p:childTnLst>
                                </p:cTn>
                              </p:par>
                              <p:par>
                                <p:cTn id="38" presetID="26" presetClass="entr" presetSubtype="0" fill="hold" nodeType="withEffect">
                                  <p:stCondLst>
                                    <p:cond delay="0"/>
                                  </p:stCondLst>
                                  <p:childTnLst>
                                    <p:set>
                                      <p:cBhvr>
                                        <p:cTn id="39" dur="1" fill="hold">
                                          <p:stCondLst>
                                            <p:cond delay="0"/>
                                          </p:stCondLst>
                                        </p:cTn>
                                        <p:tgtEl>
                                          <p:spTgt spid="6"/>
                                        </p:tgtEl>
                                        <p:attrNameLst>
                                          <p:attrName>style.visibility</p:attrName>
                                        </p:attrNameLst>
                                      </p:cBhvr>
                                      <p:to>
                                        <p:strVal val="visible"/>
                                      </p:to>
                                    </p:set>
                                    <p:animEffect transition="in" filter="wipe(down)">
                                      <p:cBhvr>
                                        <p:cTn id="40" dur="580">
                                          <p:stCondLst>
                                            <p:cond delay="0"/>
                                          </p:stCondLst>
                                        </p:cTn>
                                        <p:tgtEl>
                                          <p:spTgt spid="6"/>
                                        </p:tgtEl>
                                      </p:cBhvr>
                                    </p:animEffect>
                                    <p:anim calcmode="lin" valueType="num">
                                      <p:cBhvr>
                                        <p:cTn id="41" dur="1822"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42" dur="664"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43" dur="664" tmFilter="0, 0; 0.125,0.2665; 0.25,0.4; 0.375,0.465; 0.5,0.5;  0.625,0.535; 0.75,0.6; 0.875,0.7335; 1,1">
                                          <p:stCondLst>
                                            <p:cond delay="664"/>
                                          </p:stCondLst>
                                        </p:cTn>
                                        <p:tgtEl>
                                          <p:spTgt spid="6"/>
                                        </p:tgtEl>
                                        <p:attrNameLst>
                                          <p:attrName>ppt_y</p:attrName>
                                        </p:attrNameLst>
                                      </p:cBhvr>
                                      <p:tavLst>
                                        <p:tav tm="0" fmla="#ppt_y-sin(pi*$)/9">
                                          <p:val>
                                            <p:fltVal val="0"/>
                                          </p:val>
                                        </p:tav>
                                        <p:tav tm="100000">
                                          <p:val>
                                            <p:fltVal val="1"/>
                                          </p:val>
                                        </p:tav>
                                      </p:tavLst>
                                    </p:anim>
                                    <p:anim calcmode="lin" valueType="num">
                                      <p:cBhvr>
                                        <p:cTn id="44" dur="332" tmFilter="0, 0; 0.125,0.2665; 0.25,0.4; 0.375,0.465; 0.5,0.5;  0.625,0.535; 0.75,0.6; 0.875,0.7335; 1,1">
                                          <p:stCondLst>
                                            <p:cond delay="1324"/>
                                          </p:stCondLst>
                                        </p:cTn>
                                        <p:tgtEl>
                                          <p:spTgt spid="6"/>
                                        </p:tgtEl>
                                        <p:attrNameLst>
                                          <p:attrName>ppt_y</p:attrName>
                                        </p:attrNameLst>
                                      </p:cBhvr>
                                      <p:tavLst>
                                        <p:tav tm="0" fmla="#ppt_y-sin(pi*$)/27">
                                          <p:val>
                                            <p:fltVal val="0"/>
                                          </p:val>
                                        </p:tav>
                                        <p:tav tm="100000">
                                          <p:val>
                                            <p:fltVal val="1"/>
                                          </p:val>
                                        </p:tav>
                                      </p:tavLst>
                                    </p:anim>
                                    <p:anim calcmode="lin" valueType="num">
                                      <p:cBhvr>
                                        <p:cTn id="45" dur="164" tmFilter="0, 0; 0.125,0.2665; 0.25,0.4; 0.375,0.465; 0.5,0.5;  0.625,0.535; 0.75,0.6; 0.875,0.7335; 1,1">
                                          <p:stCondLst>
                                            <p:cond delay="1656"/>
                                          </p:stCondLst>
                                        </p:cTn>
                                        <p:tgtEl>
                                          <p:spTgt spid="6"/>
                                        </p:tgtEl>
                                        <p:attrNameLst>
                                          <p:attrName>ppt_y</p:attrName>
                                        </p:attrNameLst>
                                      </p:cBhvr>
                                      <p:tavLst>
                                        <p:tav tm="0" fmla="#ppt_y-sin(pi*$)/81">
                                          <p:val>
                                            <p:fltVal val="0"/>
                                          </p:val>
                                        </p:tav>
                                        <p:tav tm="100000">
                                          <p:val>
                                            <p:fltVal val="1"/>
                                          </p:val>
                                        </p:tav>
                                      </p:tavLst>
                                    </p:anim>
                                    <p:animScale>
                                      <p:cBhvr>
                                        <p:cTn id="46" dur="26">
                                          <p:stCondLst>
                                            <p:cond delay="650"/>
                                          </p:stCondLst>
                                        </p:cTn>
                                        <p:tgtEl>
                                          <p:spTgt spid="6"/>
                                        </p:tgtEl>
                                      </p:cBhvr>
                                      <p:to x="100000" y="60000"/>
                                    </p:animScale>
                                    <p:animScale>
                                      <p:cBhvr>
                                        <p:cTn id="47" dur="166" decel="50000">
                                          <p:stCondLst>
                                            <p:cond delay="676"/>
                                          </p:stCondLst>
                                        </p:cTn>
                                        <p:tgtEl>
                                          <p:spTgt spid="6"/>
                                        </p:tgtEl>
                                      </p:cBhvr>
                                      <p:to x="100000" y="100000"/>
                                    </p:animScale>
                                    <p:animScale>
                                      <p:cBhvr>
                                        <p:cTn id="48" dur="26">
                                          <p:stCondLst>
                                            <p:cond delay="1312"/>
                                          </p:stCondLst>
                                        </p:cTn>
                                        <p:tgtEl>
                                          <p:spTgt spid="6"/>
                                        </p:tgtEl>
                                      </p:cBhvr>
                                      <p:to x="100000" y="80000"/>
                                    </p:animScale>
                                    <p:animScale>
                                      <p:cBhvr>
                                        <p:cTn id="49" dur="166" decel="50000">
                                          <p:stCondLst>
                                            <p:cond delay="1338"/>
                                          </p:stCondLst>
                                        </p:cTn>
                                        <p:tgtEl>
                                          <p:spTgt spid="6"/>
                                        </p:tgtEl>
                                      </p:cBhvr>
                                      <p:to x="100000" y="100000"/>
                                    </p:animScale>
                                    <p:animScale>
                                      <p:cBhvr>
                                        <p:cTn id="50" dur="26">
                                          <p:stCondLst>
                                            <p:cond delay="1642"/>
                                          </p:stCondLst>
                                        </p:cTn>
                                        <p:tgtEl>
                                          <p:spTgt spid="6"/>
                                        </p:tgtEl>
                                      </p:cBhvr>
                                      <p:to x="100000" y="90000"/>
                                    </p:animScale>
                                    <p:animScale>
                                      <p:cBhvr>
                                        <p:cTn id="51" dur="166" decel="50000">
                                          <p:stCondLst>
                                            <p:cond delay="1668"/>
                                          </p:stCondLst>
                                        </p:cTn>
                                        <p:tgtEl>
                                          <p:spTgt spid="6"/>
                                        </p:tgtEl>
                                      </p:cBhvr>
                                      <p:to x="100000" y="100000"/>
                                    </p:animScale>
                                    <p:animScale>
                                      <p:cBhvr>
                                        <p:cTn id="52" dur="26">
                                          <p:stCondLst>
                                            <p:cond delay="1808"/>
                                          </p:stCondLst>
                                        </p:cTn>
                                        <p:tgtEl>
                                          <p:spTgt spid="6"/>
                                        </p:tgtEl>
                                      </p:cBhvr>
                                      <p:to x="100000" y="95000"/>
                                    </p:animScale>
                                    <p:animScale>
                                      <p:cBhvr>
                                        <p:cTn id="53" dur="166" decel="50000">
                                          <p:stCondLst>
                                            <p:cond delay="1834"/>
                                          </p:stCondLst>
                                        </p:cTn>
                                        <p:tgtEl>
                                          <p:spTgt spid="6"/>
                                        </p:tgtEl>
                                      </p:cBhvr>
                                      <p:to x="100000" y="100000"/>
                                    </p:animScale>
                                  </p:childTnLst>
                                </p:cTn>
                              </p:par>
                              <p:par>
                                <p:cTn id="54" presetID="26" presetClass="entr" presetSubtype="0" fill="hold" nodeType="withEffect">
                                  <p:stCondLst>
                                    <p:cond delay="0"/>
                                  </p:stCondLst>
                                  <p:childTnLst>
                                    <p:set>
                                      <p:cBhvr>
                                        <p:cTn id="55" dur="1" fill="hold">
                                          <p:stCondLst>
                                            <p:cond delay="0"/>
                                          </p:stCondLst>
                                        </p:cTn>
                                        <p:tgtEl>
                                          <p:spTgt spid="7"/>
                                        </p:tgtEl>
                                        <p:attrNameLst>
                                          <p:attrName>style.visibility</p:attrName>
                                        </p:attrNameLst>
                                      </p:cBhvr>
                                      <p:to>
                                        <p:strVal val="visible"/>
                                      </p:to>
                                    </p:set>
                                    <p:animEffect transition="in" filter="wipe(down)">
                                      <p:cBhvr>
                                        <p:cTn id="56" dur="580">
                                          <p:stCondLst>
                                            <p:cond delay="0"/>
                                          </p:stCondLst>
                                        </p:cTn>
                                        <p:tgtEl>
                                          <p:spTgt spid="7"/>
                                        </p:tgtEl>
                                      </p:cBhvr>
                                    </p:animEffect>
                                    <p:anim calcmode="lin" valueType="num">
                                      <p:cBhvr>
                                        <p:cTn id="57" dur="1822" tmFilter="0,0; 0.14,0.36; 0.43,0.73; 0.71,0.91; 1.0,1.0">
                                          <p:stCondLst>
                                            <p:cond delay="0"/>
                                          </p:stCondLst>
                                        </p:cTn>
                                        <p:tgtEl>
                                          <p:spTgt spid="7"/>
                                        </p:tgtEl>
                                        <p:attrNameLst>
                                          <p:attrName>ppt_x</p:attrName>
                                        </p:attrNameLst>
                                      </p:cBhvr>
                                      <p:tavLst>
                                        <p:tav tm="0">
                                          <p:val>
                                            <p:strVal val="#ppt_x-0.25"/>
                                          </p:val>
                                        </p:tav>
                                        <p:tav tm="100000">
                                          <p:val>
                                            <p:strVal val="#ppt_x"/>
                                          </p:val>
                                        </p:tav>
                                      </p:tavLst>
                                    </p:anim>
                                    <p:anim calcmode="lin" valueType="num">
                                      <p:cBhvr>
                                        <p:cTn id="58" dur="664" tmFilter="0.0,0.0; 0.25,0.07; 0.50,0.2; 0.75,0.467; 1.0,1.0">
                                          <p:stCondLst>
                                            <p:cond delay="0"/>
                                          </p:stCondLst>
                                        </p:cTn>
                                        <p:tgtEl>
                                          <p:spTgt spid="7"/>
                                        </p:tgtEl>
                                        <p:attrNameLst>
                                          <p:attrName>ppt_y</p:attrName>
                                        </p:attrNameLst>
                                      </p:cBhvr>
                                      <p:tavLst>
                                        <p:tav tm="0" fmla="#ppt_y-sin(pi*$)/3">
                                          <p:val>
                                            <p:fltVal val="0.5"/>
                                          </p:val>
                                        </p:tav>
                                        <p:tav tm="100000">
                                          <p:val>
                                            <p:fltVal val="1"/>
                                          </p:val>
                                        </p:tav>
                                      </p:tavLst>
                                    </p:anim>
                                    <p:anim calcmode="lin" valueType="num">
                                      <p:cBhvr>
                                        <p:cTn id="59" dur="664" tmFilter="0, 0; 0.125,0.2665; 0.25,0.4; 0.375,0.465; 0.5,0.5;  0.625,0.535; 0.75,0.6; 0.875,0.7335; 1,1">
                                          <p:stCondLst>
                                            <p:cond delay="664"/>
                                          </p:stCondLst>
                                        </p:cTn>
                                        <p:tgtEl>
                                          <p:spTgt spid="7"/>
                                        </p:tgtEl>
                                        <p:attrNameLst>
                                          <p:attrName>ppt_y</p:attrName>
                                        </p:attrNameLst>
                                      </p:cBhvr>
                                      <p:tavLst>
                                        <p:tav tm="0" fmla="#ppt_y-sin(pi*$)/9">
                                          <p:val>
                                            <p:fltVal val="0"/>
                                          </p:val>
                                        </p:tav>
                                        <p:tav tm="100000">
                                          <p:val>
                                            <p:fltVal val="1"/>
                                          </p:val>
                                        </p:tav>
                                      </p:tavLst>
                                    </p:anim>
                                    <p:anim calcmode="lin" valueType="num">
                                      <p:cBhvr>
                                        <p:cTn id="60" dur="332" tmFilter="0, 0; 0.125,0.2665; 0.25,0.4; 0.375,0.465; 0.5,0.5;  0.625,0.535; 0.75,0.6; 0.875,0.7335; 1,1">
                                          <p:stCondLst>
                                            <p:cond delay="1324"/>
                                          </p:stCondLst>
                                        </p:cTn>
                                        <p:tgtEl>
                                          <p:spTgt spid="7"/>
                                        </p:tgtEl>
                                        <p:attrNameLst>
                                          <p:attrName>ppt_y</p:attrName>
                                        </p:attrNameLst>
                                      </p:cBhvr>
                                      <p:tavLst>
                                        <p:tav tm="0" fmla="#ppt_y-sin(pi*$)/27">
                                          <p:val>
                                            <p:fltVal val="0"/>
                                          </p:val>
                                        </p:tav>
                                        <p:tav tm="100000">
                                          <p:val>
                                            <p:fltVal val="1"/>
                                          </p:val>
                                        </p:tav>
                                      </p:tavLst>
                                    </p:anim>
                                    <p:anim calcmode="lin" valueType="num">
                                      <p:cBhvr>
                                        <p:cTn id="61" dur="164" tmFilter="0, 0; 0.125,0.2665; 0.25,0.4; 0.375,0.465; 0.5,0.5;  0.625,0.535; 0.75,0.6; 0.875,0.7335; 1,1">
                                          <p:stCondLst>
                                            <p:cond delay="1656"/>
                                          </p:stCondLst>
                                        </p:cTn>
                                        <p:tgtEl>
                                          <p:spTgt spid="7"/>
                                        </p:tgtEl>
                                        <p:attrNameLst>
                                          <p:attrName>ppt_y</p:attrName>
                                        </p:attrNameLst>
                                      </p:cBhvr>
                                      <p:tavLst>
                                        <p:tav tm="0" fmla="#ppt_y-sin(pi*$)/81">
                                          <p:val>
                                            <p:fltVal val="0"/>
                                          </p:val>
                                        </p:tav>
                                        <p:tav tm="100000">
                                          <p:val>
                                            <p:fltVal val="1"/>
                                          </p:val>
                                        </p:tav>
                                      </p:tavLst>
                                    </p:anim>
                                    <p:animScale>
                                      <p:cBhvr>
                                        <p:cTn id="62" dur="26">
                                          <p:stCondLst>
                                            <p:cond delay="650"/>
                                          </p:stCondLst>
                                        </p:cTn>
                                        <p:tgtEl>
                                          <p:spTgt spid="7"/>
                                        </p:tgtEl>
                                      </p:cBhvr>
                                      <p:to x="100000" y="60000"/>
                                    </p:animScale>
                                    <p:animScale>
                                      <p:cBhvr>
                                        <p:cTn id="63" dur="166" decel="50000">
                                          <p:stCondLst>
                                            <p:cond delay="676"/>
                                          </p:stCondLst>
                                        </p:cTn>
                                        <p:tgtEl>
                                          <p:spTgt spid="7"/>
                                        </p:tgtEl>
                                      </p:cBhvr>
                                      <p:to x="100000" y="100000"/>
                                    </p:animScale>
                                    <p:animScale>
                                      <p:cBhvr>
                                        <p:cTn id="64" dur="26">
                                          <p:stCondLst>
                                            <p:cond delay="1312"/>
                                          </p:stCondLst>
                                        </p:cTn>
                                        <p:tgtEl>
                                          <p:spTgt spid="7"/>
                                        </p:tgtEl>
                                      </p:cBhvr>
                                      <p:to x="100000" y="80000"/>
                                    </p:animScale>
                                    <p:animScale>
                                      <p:cBhvr>
                                        <p:cTn id="65" dur="166" decel="50000">
                                          <p:stCondLst>
                                            <p:cond delay="1338"/>
                                          </p:stCondLst>
                                        </p:cTn>
                                        <p:tgtEl>
                                          <p:spTgt spid="7"/>
                                        </p:tgtEl>
                                      </p:cBhvr>
                                      <p:to x="100000" y="100000"/>
                                    </p:animScale>
                                    <p:animScale>
                                      <p:cBhvr>
                                        <p:cTn id="66" dur="26">
                                          <p:stCondLst>
                                            <p:cond delay="1642"/>
                                          </p:stCondLst>
                                        </p:cTn>
                                        <p:tgtEl>
                                          <p:spTgt spid="7"/>
                                        </p:tgtEl>
                                      </p:cBhvr>
                                      <p:to x="100000" y="90000"/>
                                    </p:animScale>
                                    <p:animScale>
                                      <p:cBhvr>
                                        <p:cTn id="67" dur="166" decel="50000">
                                          <p:stCondLst>
                                            <p:cond delay="1668"/>
                                          </p:stCondLst>
                                        </p:cTn>
                                        <p:tgtEl>
                                          <p:spTgt spid="7"/>
                                        </p:tgtEl>
                                      </p:cBhvr>
                                      <p:to x="100000" y="100000"/>
                                    </p:animScale>
                                    <p:animScale>
                                      <p:cBhvr>
                                        <p:cTn id="68" dur="26">
                                          <p:stCondLst>
                                            <p:cond delay="1808"/>
                                          </p:stCondLst>
                                        </p:cTn>
                                        <p:tgtEl>
                                          <p:spTgt spid="7"/>
                                        </p:tgtEl>
                                      </p:cBhvr>
                                      <p:to x="100000" y="95000"/>
                                    </p:animScale>
                                    <p:animScale>
                                      <p:cBhvr>
                                        <p:cTn id="69" dur="166" decel="50000">
                                          <p:stCondLst>
                                            <p:cond delay="1834"/>
                                          </p:stCondLst>
                                        </p:cTn>
                                        <p:tgtEl>
                                          <p:spTgt spid="7"/>
                                        </p:tgtEl>
                                      </p:cBhvr>
                                      <p:to x="100000" y="100000"/>
                                    </p:animScale>
                                  </p:childTnLst>
                                </p:cTn>
                              </p:par>
                              <p:par>
                                <p:cTn id="70" presetID="26" presetClass="entr" presetSubtype="0" fill="hold" nodeType="withEffect">
                                  <p:stCondLst>
                                    <p:cond delay="0"/>
                                  </p:stCondLst>
                                  <p:childTnLst>
                                    <p:set>
                                      <p:cBhvr>
                                        <p:cTn id="71" dur="1" fill="hold">
                                          <p:stCondLst>
                                            <p:cond delay="0"/>
                                          </p:stCondLst>
                                        </p:cTn>
                                        <p:tgtEl>
                                          <p:spTgt spid="8"/>
                                        </p:tgtEl>
                                        <p:attrNameLst>
                                          <p:attrName>style.visibility</p:attrName>
                                        </p:attrNameLst>
                                      </p:cBhvr>
                                      <p:to>
                                        <p:strVal val="visible"/>
                                      </p:to>
                                    </p:set>
                                    <p:animEffect transition="in" filter="wipe(down)">
                                      <p:cBhvr>
                                        <p:cTn id="72" dur="580">
                                          <p:stCondLst>
                                            <p:cond delay="0"/>
                                          </p:stCondLst>
                                        </p:cTn>
                                        <p:tgtEl>
                                          <p:spTgt spid="8"/>
                                        </p:tgtEl>
                                      </p:cBhvr>
                                    </p:animEffect>
                                    <p:anim calcmode="lin" valueType="num">
                                      <p:cBhvr>
                                        <p:cTn id="73" dur="1822" tmFilter="0,0; 0.14,0.36; 0.43,0.73; 0.71,0.91; 1.0,1.0">
                                          <p:stCondLst>
                                            <p:cond delay="0"/>
                                          </p:stCondLst>
                                        </p:cTn>
                                        <p:tgtEl>
                                          <p:spTgt spid="8"/>
                                        </p:tgtEl>
                                        <p:attrNameLst>
                                          <p:attrName>ppt_x</p:attrName>
                                        </p:attrNameLst>
                                      </p:cBhvr>
                                      <p:tavLst>
                                        <p:tav tm="0">
                                          <p:val>
                                            <p:strVal val="#ppt_x-0.25"/>
                                          </p:val>
                                        </p:tav>
                                        <p:tav tm="100000">
                                          <p:val>
                                            <p:strVal val="#ppt_x"/>
                                          </p:val>
                                        </p:tav>
                                      </p:tavLst>
                                    </p:anim>
                                    <p:anim calcmode="lin" valueType="num">
                                      <p:cBhvr>
                                        <p:cTn id="74" dur="664" tmFilter="0.0,0.0; 0.25,0.07; 0.50,0.2; 0.75,0.467; 1.0,1.0">
                                          <p:stCondLst>
                                            <p:cond delay="0"/>
                                          </p:stCondLst>
                                        </p:cTn>
                                        <p:tgtEl>
                                          <p:spTgt spid="8"/>
                                        </p:tgtEl>
                                        <p:attrNameLst>
                                          <p:attrName>ppt_y</p:attrName>
                                        </p:attrNameLst>
                                      </p:cBhvr>
                                      <p:tavLst>
                                        <p:tav tm="0" fmla="#ppt_y-sin(pi*$)/3">
                                          <p:val>
                                            <p:fltVal val="0.5"/>
                                          </p:val>
                                        </p:tav>
                                        <p:tav tm="100000">
                                          <p:val>
                                            <p:fltVal val="1"/>
                                          </p:val>
                                        </p:tav>
                                      </p:tavLst>
                                    </p:anim>
                                    <p:anim calcmode="lin" valueType="num">
                                      <p:cBhvr>
                                        <p:cTn id="75" dur="664" tmFilter="0, 0; 0.125,0.2665; 0.25,0.4; 0.375,0.465; 0.5,0.5;  0.625,0.535; 0.75,0.6; 0.875,0.7335; 1,1">
                                          <p:stCondLst>
                                            <p:cond delay="664"/>
                                          </p:stCondLst>
                                        </p:cTn>
                                        <p:tgtEl>
                                          <p:spTgt spid="8"/>
                                        </p:tgtEl>
                                        <p:attrNameLst>
                                          <p:attrName>ppt_y</p:attrName>
                                        </p:attrNameLst>
                                      </p:cBhvr>
                                      <p:tavLst>
                                        <p:tav tm="0" fmla="#ppt_y-sin(pi*$)/9">
                                          <p:val>
                                            <p:fltVal val="0"/>
                                          </p:val>
                                        </p:tav>
                                        <p:tav tm="100000">
                                          <p:val>
                                            <p:fltVal val="1"/>
                                          </p:val>
                                        </p:tav>
                                      </p:tavLst>
                                    </p:anim>
                                    <p:anim calcmode="lin" valueType="num">
                                      <p:cBhvr>
                                        <p:cTn id="76" dur="332" tmFilter="0, 0; 0.125,0.2665; 0.25,0.4; 0.375,0.465; 0.5,0.5;  0.625,0.535; 0.75,0.6; 0.875,0.7335; 1,1">
                                          <p:stCondLst>
                                            <p:cond delay="1324"/>
                                          </p:stCondLst>
                                        </p:cTn>
                                        <p:tgtEl>
                                          <p:spTgt spid="8"/>
                                        </p:tgtEl>
                                        <p:attrNameLst>
                                          <p:attrName>ppt_y</p:attrName>
                                        </p:attrNameLst>
                                      </p:cBhvr>
                                      <p:tavLst>
                                        <p:tav tm="0" fmla="#ppt_y-sin(pi*$)/27">
                                          <p:val>
                                            <p:fltVal val="0"/>
                                          </p:val>
                                        </p:tav>
                                        <p:tav tm="100000">
                                          <p:val>
                                            <p:fltVal val="1"/>
                                          </p:val>
                                        </p:tav>
                                      </p:tavLst>
                                    </p:anim>
                                    <p:anim calcmode="lin" valueType="num">
                                      <p:cBhvr>
                                        <p:cTn id="77" dur="164" tmFilter="0, 0; 0.125,0.2665; 0.25,0.4; 0.375,0.465; 0.5,0.5;  0.625,0.535; 0.75,0.6; 0.875,0.7335; 1,1">
                                          <p:stCondLst>
                                            <p:cond delay="1656"/>
                                          </p:stCondLst>
                                        </p:cTn>
                                        <p:tgtEl>
                                          <p:spTgt spid="8"/>
                                        </p:tgtEl>
                                        <p:attrNameLst>
                                          <p:attrName>ppt_y</p:attrName>
                                        </p:attrNameLst>
                                      </p:cBhvr>
                                      <p:tavLst>
                                        <p:tav tm="0" fmla="#ppt_y-sin(pi*$)/81">
                                          <p:val>
                                            <p:fltVal val="0"/>
                                          </p:val>
                                        </p:tav>
                                        <p:tav tm="100000">
                                          <p:val>
                                            <p:fltVal val="1"/>
                                          </p:val>
                                        </p:tav>
                                      </p:tavLst>
                                    </p:anim>
                                    <p:animScale>
                                      <p:cBhvr>
                                        <p:cTn id="78" dur="26">
                                          <p:stCondLst>
                                            <p:cond delay="650"/>
                                          </p:stCondLst>
                                        </p:cTn>
                                        <p:tgtEl>
                                          <p:spTgt spid="8"/>
                                        </p:tgtEl>
                                      </p:cBhvr>
                                      <p:to x="100000" y="60000"/>
                                    </p:animScale>
                                    <p:animScale>
                                      <p:cBhvr>
                                        <p:cTn id="79" dur="166" decel="50000">
                                          <p:stCondLst>
                                            <p:cond delay="676"/>
                                          </p:stCondLst>
                                        </p:cTn>
                                        <p:tgtEl>
                                          <p:spTgt spid="8"/>
                                        </p:tgtEl>
                                      </p:cBhvr>
                                      <p:to x="100000" y="100000"/>
                                    </p:animScale>
                                    <p:animScale>
                                      <p:cBhvr>
                                        <p:cTn id="80" dur="26">
                                          <p:stCondLst>
                                            <p:cond delay="1312"/>
                                          </p:stCondLst>
                                        </p:cTn>
                                        <p:tgtEl>
                                          <p:spTgt spid="8"/>
                                        </p:tgtEl>
                                      </p:cBhvr>
                                      <p:to x="100000" y="80000"/>
                                    </p:animScale>
                                    <p:animScale>
                                      <p:cBhvr>
                                        <p:cTn id="81" dur="166" decel="50000">
                                          <p:stCondLst>
                                            <p:cond delay="1338"/>
                                          </p:stCondLst>
                                        </p:cTn>
                                        <p:tgtEl>
                                          <p:spTgt spid="8"/>
                                        </p:tgtEl>
                                      </p:cBhvr>
                                      <p:to x="100000" y="100000"/>
                                    </p:animScale>
                                    <p:animScale>
                                      <p:cBhvr>
                                        <p:cTn id="82" dur="26">
                                          <p:stCondLst>
                                            <p:cond delay="1642"/>
                                          </p:stCondLst>
                                        </p:cTn>
                                        <p:tgtEl>
                                          <p:spTgt spid="8"/>
                                        </p:tgtEl>
                                      </p:cBhvr>
                                      <p:to x="100000" y="90000"/>
                                    </p:animScale>
                                    <p:animScale>
                                      <p:cBhvr>
                                        <p:cTn id="83" dur="166" decel="50000">
                                          <p:stCondLst>
                                            <p:cond delay="1668"/>
                                          </p:stCondLst>
                                        </p:cTn>
                                        <p:tgtEl>
                                          <p:spTgt spid="8"/>
                                        </p:tgtEl>
                                      </p:cBhvr>
                                      <p:to x="100000" y="100000"/>
                                    </p:animScale>
                                    <p:animScale>
                                      <p:cBhvr>
                                        <p:cTn id="84" dur="26">
                                          <p:stCondLst>
                                            <p:cond delay="1808"/>
                                          </p:stCondLst>
                                        </p:cTn>
                                        <p:tgtEl>
                                          <p:spTgt spid="8"/>
                                        </p:tgtEl>
                                      </p:cBhvr>
                                      <p:to x="100000" y="95000"/>
                                    </p:animScale>
                                    <p:animScale>
                                      <p:cBhvr>
                                        <p:cTn id="85" dur="166" decel="50000">
                                          <p:stCondLst>
                                            <p:cond delay="1834"/>
                                          </p:stCondLst>
                                        </p:cTn>
                                        <p:tgtEl>
                                          <p:spTgt spid="8"/>
                                        </p:tgtEl>
                                      </p:cBhvr>
                                      <p:to x="100000" y="100000"/>
                                    </p:animScale>
                                  </p:childTnLst>
                                </p:cTn>
                              </p:par>
                              <p:par>
                                <p:cTn id="86" presetID="26" presetClass="entr" presetSubtype="0" fill="hold" nodeType="withEffect">
                                  <p:stCondLst>
                                    <p:cond delay="0"/>
                                  </p:stCondLst>
                                  <p:childTnLst>
                                    <p:set>
                                      <p:cBhvr>
                                        <p:cTn id="87" dur="1" fill="hold">
                                          <p:stCondLst>
                                            <p:cond delay="0"/>
                                          </p:stCondLst>
                                        </p:cTn>
                                        <p:tgtEl>
                                          <p:spTgt spid="9"/>
                                        </p:tgtEl>
                                        <p:attrNameLst>
                                          <p:attrName>style.visibility</p:attrName>
                                        </p:attrNameLst>
                                      </p:cBhvr>
                                      <p:to>
                                        <p:strVal val="visible"/>
                                      </p:to>
                                    </p:set>
                                    <p:animEffect transition="in" filter="wipe(down)">
                                      <p:cBhvr>
                                        <p:cTn id="88" dur="580">
                                          <p:stCondLst>
                                            <p:cond delay="0"/>
                                          </p:stCondLst>
                                        </p:cTn>
                                        <p:tgtEl>
                                          <p:spTgt spid="9"/>
                                        </p:tgtEl>
                                      </p:cBhvr>
                                    </p:animEffect>
                                    <p:anim calcmode="lin" valueType="num">
                                      <p:cBhvr>
                                        <p:cTn id="89" dur="1822" tmFilter="0,0; 0.14,0.36; 0.43,0.73; 0.71,0.91; 1.0,1.0">
                                          <p:stCondLst>
                                            <p:cond delay="0"/>
                                          </p:stCondLst>
                                        </p:cTn>
                                        <p:tgtEl>
                                          <p:spTgt spid="9"/>
                                        </p:tgtEl>
                                        <p:attrNameLst>
                                          <p:attrName>ppt_x</p:attrName>
                                        </p:attrNameLst>
                                      </p:cBhvr>
                                      <p:tavLst>
                                        <p:tav tm="0">
                                          <p:val>
                                            <p:strVal val="#ppt_x-0.25"/>
                                          </p:val>
                                        </p:tav>
                                        <p:tav tm="100000">
                                          <p:val>
                                            <p:strVal val="#ppt_x"/>
                                          </p:val>
                                        </p:tav>
                                      </p:tavLst>
                                    </p:anim>
                                    <p:anim calcmode="lin" valueType="num">
                                      <p:cBhvr>
                                        <p:cTn id="90" dur="664" tmFilter="0.0,0.0; 0.25,0.07; 0.50,0.2; 0.75,0.467; 1.0,1.0">
                                          <p:stCondLst>
                                            <p:cond delay="0"/>
                                          </p:stCondLst>
                                        </p:cTn>
                                        <p:tgtEl>
                                          <p:spTgt spid="9"/>
                                        </p:tgtEl>
                                        <p:attrNameLst>
                                          <p:attrName>ppt_y</p:attrName>
                                        </p:attrNameLst>
                                      </p:cBhvr>
                                      <p:tavLst>
                                        <p:tav tm="0" fmla="#ppt_y-sin(pi*$)/3">
                                          <p:val>
                                            <p:fltVal val="0.5"/>
                                          </p:val>
                                        </p:tav>
                                        <p:tav tm="100000">
                                          <p:val>
                                            <p:fltVal val="1"/>
                                          </p:val>
                                        </p:tav>
                                      </p:tavLst>
                                    </p:anim>
                                    <p:anim calcmode="lin" valueType="num">
                                      <p:cBhvr>
                                        <p:cTn id="91" dur="664" tmFilter="0, 0; 0.125,0.2665; 0.25,0.4; 0.375,0.465; 0.5,0.5;  0.625,0.535; 0.75,0.6; 0.875,0.7335; 1,1">
                                          <p:stCondLst>
                                            <p:cond delay="664"/>
                                          </p:stCondLst>
                                        </p:cTn>
                                        <p:tgtEl>
                                          <p:spTgt spid="9"/>
                                        </p:tgtEl>
                                        <p:attrNameLst>
                                          <p:attrName>ppt_y</p:attrName>
                                        </p:attrNameLst>
                                      </p:cBhvr>
                                      <p:tavLst>
                                        <p:tav tm="0" fmla="#ppt_y-sin(pi*$)/9">
                                          <p:val>
                                            <p:fltVal val="0"/>
                                          </p:val>
                                        </p:tav>
                                        <p:tav tm="100000">
                                          <p:val>
                                            <p:fltVal val="1"/>
                                          </p:val>
                                        </p:tav>
                                      </p:tavLst>
                                    </p:anim>
                                    <p:anim calcmode="lin" valueType="num">
                                      <p:cBhvr>
                                        <p:cTn id="92" dur="332" tmFilter="0, 0; 0.125,0.2665; 0.25,0.4; 0.375,0.465; 0.5,0.5;  0.625,0.535; 0.75,0.6; 0.875,0.7335; 1,1">
                                          <p:stCondLst>
                                            <p:cond delay="1324"/>
                                          </p:stCondLst>
                                        </p:cTn>
                                        <p:tgtEl>
                                          <p:spTgt spid="9"/>
                                        </p:tgtEl>
                                        <p:attrNameLst>
                                          <p:attrName>ppt_y</p:attrName>
                                        </p:attrNameLst>
                                      </p:cBhvr>
                                      <p:tavLst>
                                        <p:tav tm="0" fmla="#ppt_y-sin(pi*$)/27">
                                          <p:val>
                                            <p:fltVal val="0"/>
                                          </p:val>
                                        </p:tav>
                                        <p:tav tm="100000">
                                          <p:val>
                                            <p:fltVal val="1"/>
                                          </p:val>
                                        </p:tav>
                                      </p:tavLst>
                                    </p:anim>
                                    <p:anim calcmode="lin" valueType="num">
                                      <p:cBhvr>
                                        <p:cTn id="93" dur="164" tmFilter="0, 0; 0.125,0.2665; 0.25,0.4; 0.375,0.465; 0.5,0.5;  0.625,0.535; 0.75,0.6; 0.875,0.7335; 1,1">
                                          <p:stCondLst>
                                            <p:cond delay="1656"/>
                                          </p:stCondLst>
                                        </p:cTn>
                                        <p:tgtEl>
                                          <p:spTgt spid="9"/>
                                        </p:tgtEl>
                                        <p:attrNameLst>
                                          <p:attrName>ppt_y</p:attrName>
                                        </p:attrNameLst>
                                      </p:cBhvr>
                                      <p:tavLst>
                                        <p:tav tm="0" fmla="#ppt_y-sin(pi*$)/81">
                                          <p:val>
                                            <p:fltVal val="0"/>
                                          </p:val>
                                        </p:tav>
                                        <p:tav tm="100000">
                                          <p:val>
                                            <p:fltVal val="1"/>
                                          </p:val>
                                        </p:tav>
                                      </p:tavLst>
                                    </p:anim>
                                    <p:animScale>
                                      <p:cBhvr>
                                        <p:cTn id="94" dur="26">
                                          <p:stCondLst>
                                            <p:cond delay="650"/>
                                          </p:stCondLst>
                                        </p:cTn>
                                        <p:tgtEl>
                                          <p:spTgt spid="9"/>
                                        </p:tgtEl>
                                      </p:cBhvr>
                                      <p:to x="100000" y="60000"/>
                                    </p:animScale>
                                    <p:animScale>
                                      <p:cBhvr>
                                        <p:cTn id="95" dur="166" decel="50000">
                                          <p:stCondLst>
                                            <p:cond delay="676"/>
                                          </p:stCondLst>
                                        </p:cTn>
                                        <p:tgtEl>
                                          <p:spTgt spid="9"/>
                                        </p:tgtEl>
                                      </p:cBhvr>
                                      <p:to x="100000" y="100000"/>
                                    </p:animScale>
                                    <p:animScale>
                                      <p:cBhvr>
                                        <p:cTn id="96" dur="26">
                                          <p:stCondLst>
                                            <p:cond delay="1312"/>
                                          </p:stCondLst>
                                        </p:cTn>
                                        <p:tgtEl>
                                          <p:spTgt spid="9"/>
                                        </p:tgtEl>
                                      </p:cBhvr>
                                      <p:to x="100000" y="80000"/>
                                    </p:animScale>
                                    <p:animScale>
                                      <p:cBhvr>
                                        <p:cTn id="97" dur="166" decel="50000">
                                          <p:stCondLst>
                                            <p:cond delay="1338"/>
                                          </p:stCondLst>
                                        </p:cTn>
                                        <p:tgtEl>
                                          <p:spTgt spid="9"/>
                                        </p:tgtEl>
                                      </p:cBhvr>
                                      <p:to x="100000" y="100000"/>
                                    </p:animScale>
                                    <p:animScale>
                                      <p:cBhvr>
                                        <p:cTn id="98" dur="26">
                                          <p:stCondLst>
                                            <p:cond delay="1642"/>
                                          </p:stCondLst>
                                        </p:cTn>
                                        <p:tgtEl>
                                          <p:spTgt spid="9"/>
                                        </p:tgtEl>
                                      </p:cBhvr>
                                      <p:to x="100000" y="90000"/>
                                    </p:animScale>
                                    <p:animScale>
                                      <p:cBhvr>
                                        <p:cTn id="99" dur="166" decel="50000">
                                          <p:stCondLst>
                                            <p:cond delay="1668"/>
                                          </p:stCondLst>
                                        </p:cTn>
                                        <p:tgtEl>
                                          <p:spTgt spid="9"/>
                                        </p:tgtEl>
                                      </p:cBhvr>
                                      <p:to x="100000" y="100000"/>
                                    </p:animScale>
                                    <p:animScale>
                                      <p:cBhvr>
                                        <p:cTn id="100" dur="26">
                                          <p:stCondLst>
                                            <p:cond delay="1808"/>
                                          </p:stCondLst>
                                        </p:cTn>
                                        <p:tgtEl>
                                          <p:spTgt spid="9"/>
                                        </p:tgtEl>
                                      </p:cBhvr>
                                      <p:to x="100000" y="95000"/>
                                    </p:animScale>
                                    <p:animScale>
                                      <p:cBhvr>
                                        <p:cTn id="101" dur="166" decel="50000">
                                          <p:stCondLst>
                                            <p:cond delay="1834"/>
                                          </p:stCondLst>
                                        </p:cTn>
                                        <p:tgtEl>
                                          <p:spTgt spid="9"/>
                                        </p:tgtEl>
                                      </p:cBhvr>
                                      <p:to x="100000" y="100000"/>
                                    </p:animScale>
                                  </p:childTnLst>
                                </p:cTn>
                              </p:par>
                              <p:par>
                                <p:cTn id="102" presetID="26" presetClass="entr" presetSubtype="0" fill="hold" nodeType="withEffect">
                                  <p:stCondLst>
                                    <p:cond delay="0"/>
                                  </p:stCondLst>
                                  <p:childTnLst>
                                    <p:set>
                                      <p:cBhvr>
                                        <p:cTn id="103" dur="1" fill="hold">
                                          <p:stCondLst>
                                            <p:cond delay="0"/>
                                          </p:stCondLst>
                                        </p:cTn>
                                        <p:tgtEl>
                                          <p:spTgt spid="10"/>
                                        </p:tgtEl>
                                        <p:attrNameLst>
                                          <p:attrName>style.visibility</p:attrName>
                                        </p:attrNameLst>
                                      </p:cBhvr>
                                      <p:to>
                                        <p:strVal val="visible"/>
                                      </p:to>
                                    </p:set>
                                    <p:animEffect transition="in" filter="wipe(down)">
                                      <p:cBhvr>
                                        <p:cTn id="104" dur="580">
                                          <p:stCondLst>
                                            <p:cond delay="0"/>
                                          </p:stCondLst>
                                        </p:cTn>
                                        <p:tgtEl>
                                          <p:spTgt spid="10"/>
                                        </p:tgtEl>
                                      </p:cBhvr>
                                    </p:animEffect>
                                    <p:anim calcmode="lin" valueType="num">
                                      <p:cBhvr>
                                        <p:cTn id="105" dur="1822" tmFilter="0,0; 0.14,0.36; 0.43,0.73; 0.71,0.91; 1.0,1.0">
                                          <p:stCondLst>
                                            <p:cond delay="0"/>
                                          </p:stCondLst>
                                        </p:cTn>
                                        <p:tgtEl>
                                          <p:spTgt spid="10"/>
                                        </p:tgtEl>
                                        <p:attrNameLst>
                                          <p:attrName>ppt_x</p:attrName>
                                        </p:attrNameLst>
                                      </p:cBhvr>
                                      <p:tavLst>
                                        <p:tav tm="0">
                                          <p:val>
                                            <p:strVal val="#ppt_x-0.25"/>
                                          </p:val>
                                        </p:tav>
                                        <p:tav tm="100000">
                                          <p:val>
                                            <p:strVal val="#ppt_x"/>
                                          </p:val>
                                        </p:tav>
                                      </p:tavLst>
                                    </p:anim>
                                    <p:anim calcmode="lin" valueType="num">
                                      <p:cBhvr>
                                        <p:cTn id="106" dur="664" tmFilter="0.0,0.0; 0.25,0.07; 0.50,0.2; 0.75,0.467; 1.0,1.0">
                                          <p:stCondLst>
                                            <p:cond delay="0"/>
                                          </p:stCondLst>
                                        </p:cTn>
                                        <p:tgtEl>
                                          <p:spTgt spid="10"/>
                                        </p:tgtEl>
                                        <p:attrNameLst>
                                          <p:attrName>ppt_y</p:attrName>
                                        </p:attrNameLst>
                                      </p:cBhvr>
                                      <p:tavLst>
                                        <p:tav tm="0" fmla="#ppt_y-sin(pi*$)/3">
                                          <p:val>
                                            <p:fltVal val="0.5"/>
                                          </p:val>
                                        </p:tav>
                                        <p:tav tm="100000">
                                          <p:val>
                                            <p:fltVal val="1"/>
                                          </p:val>
                                        </p:tav>
                                      </p:tavLst>
                                    </p:anim>
                                    <p:anim calcmode="lin" valueType="num">
                                      <p:cBhvr>
                                        <p:cTn id="107" dur="664" tmFilter="0, 0; 0.125,0.2665; 0.25,0.4; 0.375,0.465; 0.5,0.5;  0.625,0.535; 0.75,0.6; 0.875,0.7335; 1,1">
                                          <p:stCondLst>
                                            <p:cond delay="664"/>
                                          </p:stCondLst>
                                        </p:cTn>
                                        <p:tgtEl>
                                          <p:spTgt spid="10"/>
                                        </p:tgtEl>
                                        <p:attrNameLst>
                                          <p:attrName>ppt_y</p:attrName>
                                        </p:attrNameLst>
                                      </p:cBhvr>
                                      <p:tavLst>
                                        <p:tav tm="0" fmla="#ppt_y-sin(pi*$)/9">
                                          <p:val>
                                            <p:fltVal val="0"/>
                                          </p:val>
                                        </p:tav>
                                        <p:tav tm="100000">
                                          <p:val>
                                            <p:fltVal val="1"/>
                                          </p:val>
                                        </p:tav>
                                      </p:tavLst>
                                    </p:anim>
                                    <p:anim calcmode="lin" valueType="num">
                                      <p:cBhvr>
                                        <p:cTn id="108" dur="332" tmFilter="0, 0; 0.125,0.2665; 0.25,0.4; 0.375,0.465; 0.5,0.5;  0.625,0.535; 0.75,0.6; 0.875,0.7335; 1,1">
                                          <p:stCondLst>
                                            <p:cond delay="1324"/>
                                          </p:stCondLst>
                                        </p:cTn>
                                        <p:tgtEl>
                                          <p:spTgt spid="10"/>
                                        </p:tgtEl>
                                        <p:attrNameLst>
                                          <p:attrName>ppt_y</p:attrName>
                                        </p:attrNameLst>
                                      </p:cBhvr>
                                      <p:tavLst>
                                        <p:tav tm="0" fmla="#ppt_y-sin(pi*$)/27">
                                          <p:val>
                                            <p:fltVal val="0"/>
                                          </p:val>
                                        </p:tav>
                                        <p:tav tm="100000">
                                          <p:val>
                                            <p:fltVal val="1"/>
                                          </p:val>
                                        </p:tav>
                                      </p:tavLst>
                                    </p:anim>
                                    <p:anim calcmode="lin" valueType="num">
                                      <p:cBhvr>
                                        <p:cTn id="109" dur="164" tmFilter="0, 0; 0.125,0.2665; 0.25,0.4; 0.375,0.465; 0.5,0.5;  0.625,0.535; 0.75,0.6; 0.875,0.7335; 1,1">
                                          <p:stCondLst>
                                            <p:cond delay="1656"/>
                                          </p:stCondLst>
                                        </p:cTn>
                                        <p:tgtEl>
                                          <p:spTgt spid="10"/>
                                        </p:tgtEl>
                                        <p:attrNameLst>
                                          <p:attrName>ppt_y</p:attrName>
                                        </p:attrNameLst>
                                      </p:cBhvr>
                                      <p:tavLst>
                                        <p:tav tm="0" fmla="#ppt_y-sin(pi*$)/81">
                                          <p:val>
                                            <p:fltVal val="0"/>
                                          </p:val>
                                        </p:tav>
                                        <p:tav tm="100000">
                                          <p:val>
                                            <p:fltVal val="1"/>
                                          </p:val>
                                        </p:tav>
                                      </p:tavLst>
                                    </p:anim>
                                    <p:animScale>
                                      <p:cBhvr>
                                        <p:cTn id="110" dur="26">
                                          <p:stCondLst>
                                            <p:cond delay="650"/>
                                          </p:stCondLst>
                                        </p:cTn>
                                        <p:tgtEl>
                                          <p:spTgt spid="10"/>
                                        </p:tgtEl>
                                      </p:cBhvr>
                                      <p:to x="100000" y="60000"/>
                                    </p:animScale>
                                    <p:animScale>
                                      <p:cBhvr>
                                        <p:cTn id="111" dur="166" decel="50000">
                                          <p:stCondLst>
                                            <p:cond delay="676"/>
                                          </p:stCondLst>
                                        </p:cTn>
                                        <p:tgtEl>
                                          <p:spTgt spid="10"/>
                                        </p:tgtEl>
                                      </p:cBhvr>
                                      <p:to x="100000" y="100000"/>
                                    </p:animScale>
                                    <p:animScale>
                                      <p:cBhvr>
                                        <p:cTn id="112" dur="26">
                                          <p:stCondLst>
                                            <p:cond delay="1312"/>
                                          </p:stCondLst>
                                        </p:cTn>
                                        <p:tgtEl>
                                          <p:spTgt spid="10"/>
                                        </p:tgtEl>
                                      </p:cBhvr>
                                      <p:to x="100000" y="80000"/>
                                    </p:animScale>
                                    <p:animScale>
                                      <p:cBhvr>
                                        <p:cTn id="113" dur="166" decel="50000">
                                          <p:stCondLst>
                                            <p:cond delay="1338"/>
                                          </p:stCondLst>
                                        </p:cTn>
                                        <p:tgtEl>
                                          <p:spTgt spid="10"/>
                                        </p:tgtEl>
                                      </p:cBhvr>
                                      <p:to x="100000" y="100000"/>
                                    </p:animScale>
                                    <p:animScale>
                                      <p:cBhvr>
                                        <p:cTn id="114" dur="26">
                                          <p:stCondLst>
                                            <p:cond delay="1642"/>
                                          </p:stCondLst>
                                        </p:cTn>
                                        <p:tgtEl>
                                          <p:spTgt spid="10"/>
                                        </p:tgtEl>
                                      </p:cBhvr>
                                      <p:to x="100000" y="90000"/>
                                    </p:animScale>
                                    <p:animScale>
                                      <p:cBhvr>
                                        <p:cTn id="115" dur="166" decel="50000">
                                          <p:stCondLst>
                                            <p:cond delay="1668"/>
                                          </p:stCondLst>
                                        </p:cTn>
                                        <p:tgtEl>
                                          <p:spTgt spid="10"/>
                                        </p:tgtEl>
                                      </p:cBhvr>
                                      <p:to x="100000" y="100000"/>
                                    </p:animScale>
                                    <p:animScale>
                                      <p:cBhvr>
                                        <p:cTn id="116" dur="26">
                                          <p:stCondLst>
                                            <p:cond delay="1808"/>
                                          </p:stCondLst>
                                        </p:cTn>
                                        <p:tgtEl>
                                          <p:spTgt spid="10"/>
                                        </p:tgtEl>
                                      </p:cBhvr>
                                      <p:to x="100000" y="95000"/>
                                    </p:animScale>
                                    <p:animScale>
                                      <p:cBhvr>
                                        <p:cTn id="117" dur="166" decel="50000">
                                          <p:stCondLst>
                                            <p:cond delay="1834"/>
                                          </p:stCondLst>
                                        </p:cTn>
                                        <p:tgtEl>
                                          <p:spTgt spid="10"/>
                                        </p:tgtEl>
                                      </p:cBhvr>
                                      <p:to x="100000" y="100000"/>
                                    </p:animScale>
                                  </p:childTnLst>
                                </p:cTn>
                              </p:par>
                              <p:par>
                                <p:cTn id="118" presetID="26" presetClass="entr" presetSubtype="0" fill="hold" nodeType="withEffect">
                                  <p:stCondLst>
                                    <p:cond delay="0"/>
                                  </p:stCondLst>
                                  <p:childTnLst>
                                    <p:set>
                                      <p:cBhvr>
                                        <p:cTn id="119" dur="1" fill="hold">
                                          <p:stCondLst>
                                            <p:cond delay="0"/>
                                          </p:stCondLst>
                                        </p:cTn>
                                        <p:tgtEl>
                                          <p:spTgt spid="11"/>
                                        </p:tgtEl>
                                        <p:attrNameLst>
                                          <p:attrName>style.visibility</p:attrName>
                                        </p:attrNameLst>
                                      </p:cBhvr>
                                      <p:to>
                                        <p:strVal val="visible"/>
                                      </p:to>
                                    </p:set>
                                    <p:animEffect transition="in" filter="wipe(down)">
                                      <p:cBhvr>
                                        <p:cTn id="120" dur="580">
                                          <p:stCondLst>
                                            <p:cond delay="0"/>
                                          </p:stCondLst>
                                        </p:cTn>
                                        <p:tgtEl>
                                          <p:spTgt spid="11"/>
                                        </p:tgtEl>
                                      </p:cBhvr>
                                    </p:animEffect>
                                    <p:anim calcmode="lin" valueType="num">
                                      <p:cBhvr>
                                        <p:cTn id="121" dur="1822" tmFilter="0,0; 0.14,0.36; 0.43,0.73; 0.71,0.91; 1.0,1.0">
                                          <p:stCondLst>
                                            <p:cond delay="0"/>
                                          </p:stCondLst>
                                        </p:cTn>
                                        <p:tgtEl>
                                          <p:spTgt spid="11"/>
                                        </p:tgtEl>
                                        <p:attrNameLst>
                                          <p:attrName>ppt_x</p:attrName>
                                        </p:attrNameLst>
                                      </p:cBhvr>
                                      <p:tavLst>
                                        <p:tav tm="0">
                                          <p:val>
                                            <p:strVal val="#ppt_x-0.25"/>
                                          </p:val>
                                        </p:tav>
                                        <p:tav tm="100000">
                                          <p:val>
                                            <p:strVal val="#ppt_x"/>
                                          </p:val>
                                        </p:tav>
                                      </p:tavLst>
                                    </p:anim>
                                    <p:anim calcmode="lin" valueType="num">
                                      <p:cBhvr>
                                        <p:cTn id="122" dur="664" tmFilter="0.0,0.0; 0.25,0.07; 0.50,0.2; 0.75,0.467; 1.0,1.0">
                                          <p:stCondLst>
                                            <p:cond delay="0"/>
                                          </p:stCondLst>
                                        </p:cTn>
                                        <p:tgtEl>
                                          <p:spTgt spid="11"/>
                                        </p:tgtEl>
                                        <p:attrNameLst>
                                          <p:attrName>ppt_y</p:attrName>
                                        </p:attrNameLst>
                                      </p:cBhvr>
                                      <p:tavLst>
                                        <p:tav tm="0" fmla="#ppt_y-sin(pi*$)/3">
                                          <p:val>
                                            <p:fltVal val="0.5"/>
                                          </p:val>
                                        </p:tav>
                                        <p:tav tm="100000">
                                          <p:val>
                                            <p:fltVal val="1"/>
                                          </p:val>
                                        </p:tav>
                                      </p:tavLst>
                                    </p:anim>
                                    <p:anim calcmode="lin" valueType="num">
                                      <p:cBhvr>
                                        <p:cTn id="123" dur="664" tmFilter="0, 0; 0.125,0.2665; 0.25,0.4; 0.375,0.465; 0.5,0.5;  0.625,0.535; 0.75,0.6; 0.875,0.7335; 1,1">
                                          <p:stCondLst>
                                            <p:cond delay="664"/>
                                          </p:stCondLst>
                                        </p:cTn>
                                        <p:tgtEl>
                                          <p:spTgt spid="11"/>
                                        </p:tgtEl>
                                        <p:attrNameLst>
                                          <p:attrName>ppt_y</p:attrName>
                                        </p:attrNameLst>
                                      </p:cBhvr>
                                      <p:tavLst>
                                        <p:tav tm="0" fmla="#ppt_y-sin(pi*$)/9">
                                          <p:val>
                                            <p:fltVal val="0"/>
                                          </p:val>
                                        </p:tav>
                                        <p:tav tm="100000">
                                          <p:val>
                                            <p:fltVal val="1"/>
                                          </p:val>
                                        </p:tav>
                                      </p:tavLst>
                                    </p:anim>
                                    <p:anim calcmode="lin" valueType="num">
                                      <p:cBhvr>
                                        <p:cTn id="124" dur="332" tmFilter="0, 0; 0.125,0.2665; 0.25,0.4; 0.375,0.465; 0.5,0.5;  0.625,0.535; 0.75,0.6; 0.875,0.7335; 1,1">
                                          <p:stCondLst>
                                            <p:cond delay="1324"/>
                                          </p:stCondLst>
                                        </p:cTn>
                                        <p:tgtEl>
                                          <p:spTgt spid="11"/>
                                        </p:tgtEl>
                                        <p:attrNameLst>
                                          <p:attrName>ppt_y</p:attrName>
                                        </p:attrNameLst>
                                      </p:cBhvr>
                                      <p:tavLst>
                                        <p:tav tm="0" fmla="#ppt_y-sin(pi*$)/27">
                                          <p:val>
                                            <p:fltVal val="0"/>
                                          </p:val>
                                        </p:tav>
                                        <p:tav tm="100000">
                                          <p:val>
                                            <p:fltVal val="1"/>
                                          </p:val>
                                        </p:tav>
                                      </p:tavLst>
                                    </p:anim>
                                    <p:anim calcmode="lin" valueType="num">
                                      <p:cBhvr>
                                        <p:cTn id="125" dur="164" tmFilter="0, 0; 0.125,0.2665; 0.25,0.4; 0.375,0.465; 0.5,0.5;  0.625,0.535; 0.75,0.6; 0.875,0.7335; 1,1">
                                          <p:stCondLst>
                                            <p:cond delay="1656"/>
                                          </p:stCondLst>
                                        </p:cTn>
                                        <p:tgtEl>
                                          <p:spTgt spid="11"/>
                                        </p:tgtEl>
                                        <p:attrNameLst>
                                          <p:attrName>ppt_y</p:attrName>
                                        </p:attrNameLst>
                                      </p:cBhvr>
                                      <p:tavLst>
                                        <p:tav tm="0" fmla="#ppt_y-sin(pi*$)/81">
                                          <p:val>
                                            <p:fltVal val="0"/>
                                          </p:val>
                                        </p:tav>
                                        <p:tav tm="100000">
                                          <p:val>
                                            <p:fltVal val="1"/>
                                          </p:val>
                                        </p:tav>
                                      </p:tavLst>
                                    </p:anim>
                                    <p:animScale>
                                      <p:cBhvr>
                                        <p:cTn id="126" dur="26">
                                          <p:stCondLst>
                                            <p:cond delay="650"/>
                                          </p:stCondLst>
                                        </p:cTn>
                                        <p:tgtEl>
                                          <p:spTgt spid="11"/>
                                        </p:tgtEl>
                                      </p:cBhvr>
                                      <p:to x="100000" y="60000"/>
                                    </p:animScale>
                                    <p:animScale>
                                      <p:cBhvr>
                                        <p:cTn id="127" dur="166" decel="50000">
                                          <p:stCondLst>
                                            <p:cond delay="676"/>
                                          </p:stCondLst>
                                        </p:cTn>
                                        <p:tgtEl>
                                          <p:spTgt spid="11"/>
                                        </p:tgtEl>
                                      </p:cBhvr>
                                      <p:to x="100000" y="100000"/>
                                    </p:animScale>
                                    <p:animScale>
                                      <p:cBhvr>
                                        <p:cTn id="128" dur="26">
                                          <p:stCondLst>
                                            <p:cond delay="1312"/>
                                          </p:stCondLst>
                                        </p:cTn>
                                        <p:tgtEl>
                                          <p:spTgt spid="11"/>
                                        </p:tgtEl>
                                      </p:cBhvr>
                                      <p:to x="100000" y="80000"/>
                                    </p:animScale>
                                    <p:animScale>
                                      <p:cBhvr>
                                        <p:cTn id="129" dur="166" decel="50000">
                                          <p:stCondLst>
                                            <p:cond delay="1338"/>
                                          </p:stCondLst>
                                        </p:cTn>
                                        <p:tgtEl>
                                          <p:spTgt spid="11"/>
                                        </p:tgtEl>
                                      </p:cBhvr>
                                      <p:to x="100000" y="100000"/>
                                    </p:animScale>
                                    <p:animScale>
                                      <p:cBhvr>
                                        <p:cTn id="130" dur="26">
                                          <p:stCondLst>
                                            <p:cond delay="1642"/>
                                          </p:stCondLst>
                                        </p:cTn>
                                        <p:tgtEl>
                                          <p:spTgt spid="11"/>
                                        </p:tgtEl>
                                      </p:cBhvr>
                                      <p:to x="100000" y="90000"/>
                                    </p:animScale>
                                    <p:animScale>
                                      <p:cBhvr>
                                        <p:cTn id="131" dur="166" decel="50000">
                                          <p:stCondLst>
                                            <p:cond delay="1668"/>
                                          </p:stCondLst>
                                        </p:cTn>
                                        <p:tgtEl>
                                          <p:spTgt spid="11"/>
                                        </p:tgtEl>
                                      </p:cBhvr>
                                      <p:to x="100000" y="100000"/>
                                    </p:animScale>
                                    <p:animScale>
                                      <p:cBhvr>
                                        <p:cTn id="132" dur="26">
                                          <p:stCondLst>
                                            <p:cond delay="1808"/>
                                          </p:stCondLst>
                                        </p:cTn>
                                        <p:tgtEl>
                                          <p:spTgt spid="11"/>
                                        </p:tgtEl>
                                      </p:cBhvr>
                                      <p:to x="100000" y="95000"/>
                                    </p:animScale>
                                    <p:animScale>
                                      <p:cBhvr>
                                        <p:cTn id="133" dur="166" decel="50000">
                                          <p:stCondLst>
                                            <p:cond delay="1834"/>
                                          </p:stCondLst>
                                        </p:cTn>
                                        <p:tgtEl>
                                          <p:spTgt spid="11"/>
                                        </p:tgtEl>
                                      </p:cBhvr>
                                      <p:to x="100000" y="100000"/>
                                    </p:animScale>
                                  </p:childTnLst>
                                </p:cTn>
                              </p:par>
                              <p:par>
                                <p:cTn id="134" presetID="26" presetClass="entr" presetSubtype="0" fill="hold" nodeType="withEffect">
                                  <p:stCondLst>
                                    <p:cond delay="0"/>
                                  </p:stCondLst>
                                  <p:childTnLst>
                                    <p:set>
                                      <p:cBhvr>
                                        <p:cTn id="135" dur="1" fill="hold">
                                          <p:stCondLst>
                                            <p:cond delay="0"/>
                                          </p:stCondLst>
                                        </p:cTn>
                                        <p:tgtEl>
                                          <p:spTgt spid="12"/>
                                        </p:tgtEl>
                                        <p:attrNameLst>
                                          <p:attrName>style.visibility</p:attrName>
                                        </p:attrNameLst>
                                      </p:cBhvr>
                                      <p:to>
                                        <p:strVal val="visible"/>
                                      </p:to>
                                    </p:set>
                                    <p:animEffect transition="in" filter="wipe(down)">
                                      <p:cBhvr>
                                        <p:cTn id="136" dur="580">
                                          <p:stCondLst>
                                            <p:cond delay="0"/>
                                          </p:stCondLst>
                                        </p:cTn>
                                        <p:tgtEl>
                                          <p:spTgt spid="12"/>
                                        </p:tgtEl>
                                      </p:cBhvr>
                                    </p:animEffect>
                                    <p:anim calcmode="lin" valueType="num">
                                      <p:cBhvr>
                                        <p:cTn id="137" dur="1822" tmFilter="0,0; 0.14,0.36; 0.43,0.73; 0.71,0.91; 1.0,1.0">
                                          <p:stCondLst>
                                            <p:cond delay="0"/>
                                          </p:stCondLst>
                                        </p:cTn>
                                        <p:tgtEl>
                                          <p:spTgt spid="12"/>
                                        </p:tgtEl>
                                        <p:attrNameLst>
                                          <p:attrName>ppt_x</p:attrName>
                                        </p:attrNameLst>
                                      </p:cBhvr>
                                      <p:tavLst>
                                        <p:tav tm="0">
                                          <p:val>
                                            <p:strVal val="#ppt_x-0.25"/>
                                          </p:val>
                                        </p:tav>
                                        <p:tav tm="100000">
                                          <p:val>
                                            <p:strVal val="#ppt_x"/>
                                          </p:val>
                                        </p:tav>
                                      </p:tavLst>
                                    </p:anim>
                                    <p:anim calcmode="lin" valueType="num">
                                      <p:cBhvr>
                                        <p:cTn id="138" dur="664" tmFilter="0.0,0.0; 0.25,0.07; 0.50,0.2; 0.75,0.467; 1.0,1.0">
                                          <p:stCondLst>
                                            <p:cond delay="0"/>
                                          </p:stCondLst>
                                        </p:cTn>
                                        <p:tgtEl>
                                          <p:spTgt spid="12"/>
                                        </p:tgtEl>
                                        <p:attrNameLst>
                                          <p:attrName>ppt_y</p:attrName>
                                        </p:attrNameLst>
                                      </p:cBhvr>
                                      <p:tavLst>
                                        <p:tav tm="0" fmla="#ppt_y-sin(pi*$)/3">
                                          <p:val>
                                            <p:fltVal val="0.5"/>
                                          </p:val>
                                        </p:tav>
                                        <p:tav tm="100000">
                                          <p:val>
                                            <p:fltVal val="1"/>
                                          </p:val>
                                        </p:tav>
                                      </p:tavLst>
                                    </p:anim>
                                    <p:anim calcmode="lin" valueType="num">
                                      <p:cBhvr>
                                        <p:cTn id="139" dur="664" tmFilter="0, 0; 0.125,0.2665; 0.25,0.4; 0.375,0.465; 0.5,0.5;  0.625,0.535; 0.75,0.6; 0.875,0.7335; 1,1">
                                          <p:stCondLst>
                                            <p:cond delay="664"/>
                                          </p:stCondLst>
                                        </p:cTn>
                                        <p:tgtEl>
                                          <p:spTgt spid="12"/>
                                        </p:tgtEl>
                                        <p:attrNameLst>
                                          <p:attrName>ppt_y</p:attrName>
                                        </p:attrNameLst>
                                      </p:cBhvr>
                                      <p:tavLst>
                                        <p:tav tm="0" fmla="#ppt_y-sin(pi*$)/9">
                                          <p:val>
                                            <p:fltVal val="0"/>
                                          </p:val>
                                        </p:tav>
                                        <p:tav tm="100000">
                                          <p:val>
                                            <p:fltVal val="1"/>
                                          </p:val>
                                        </p:tav>
                                      </p:tavLst>
                                    </p:anim>
                                    <p:anim calcmode="lin" valueType="num">
                                      <p:cBhvr>
                                        <p:cTn id="140" dur="332" tmFilter="0, 0; 0.125,0.2665; 0.25,0.4; 0.375,0.465; 0.5,0.5;  0.625,0.535; 0.75,0.6; 0.875,0.7335; 1,1">
                                          <p:stCondLst>
                                            <p:cond delay="1324"/>
                                          </p:stCondLst>
                                        </p:cTn>
                                        <p:tgtEl>
                                          <p:spTgt spid="12"/>
                                        </p:tgtEl>
                                        <p:attrNameLst>
                                          <p:attrName>ppt_y</p:attrName>
                                        </p:attrNameLst>
                                      </p:cBhvr>
                                      <p:tavLst>
                                        <p:tav tm="0" fmla="#ppt_y-sin(pi*$)/27">
                                          <p:val>
                                            <p:fltVal val="0"/>
                                          </p:val>
                                        </p:tav>
                                        <p:tav tm="100000">
                                          <p:val>
                                            <p:fltVal val="1"/>
                                          </p:val>
                                        </p:tav>
                                      </p:tavLst>
                                    </p:anim>
                                    <p:anim calcmode="lin" valueType="num">
                                      <p:cBhvr>
                                        <p:cTn id="141" dur="164" tmFilter="0, 0; 0.125,0.2665; 0.25,0.4; 0.375,0.465; 0.5,0.5;  0.625,0.535; 0.75,0.6; 0.875,0.7335; 1,1">
                                          <p:stCondLst>
                                            <p:cond delay="1656"/>
                                          </p:stCondLst>
                                        </p:cTn>
                                        <p:tgtEl>
                                          <p:spTgt spid="12"/>
                                        </p:tgtEl>
                                        <p:attrNameLst>
                                          <p:attrName>ppt_y</p:attrName>
                                        </p:attrNameLst>
                                      </p:cBhvr>
                                      <p:tavLst>
                                        <p:tav tm="0" fmla="#ppt_y-sin(pi*$)/81">
                                          <p:val>
                                            <p:fltVal val="0"/>
                                          </p:val>
                                        </p:tav>
                                        <p:tav tm="100000">
                                          <p:val>
                                            <p:fltVal val="1"/>
                                          </p:val>
                                        </p:tav>
                                      </p:tavLst>
                                    </p:anim>
                                    <p:animScale>
                                      <p:cBhvr>
                                        <p:cTn id="142" dur="26">
                                          <p:stCondLst>
                                            <p:cond delay="650"/>
                                          </p:stCondLst>
                                        </p:cTn>
                                        <p:tgtEl>
                                          <p:spTgt spid="12"/>
                                        </p:tgtEl>
                                      </p:cBhvr>
                                      <p:to x="100000" y="60000"/>
                                    </p:animScale>
                                    <p:animScale>
                                      <p:cBhvr>
                                        <p:cTn id="143" dur="166" decel="50000">
                                          <p:stCondLst>
                                            <p:cond delay="676"/>
                                          </p:stCondLst>
                                        </p:cTn>
                                        <p:tgtEl>
                                          <p:spTgt spid="12"/>
                                        </p:tgtEl>
                                      </p:cBhvr>
                                      <p:to x="100000" y="100000"/>
                                    </p:animScale>
                                    <p:animScale>
                                      <p:cBhvr>
                                        <p:cTn id="144" dur="26">
                                          <p:stCondLst>
                                            <p:cond delay="1312"/>
                                          </p:stCondLst>
                                        </p:cTn>
                                        <p:tgtEl>
                                          <p:spTgt spid="12"/>
                                        </p:tgtEl>
                                      </p:cBhvr>
                                      <p:to x="100000" y="80000"/>
                                    </p:animScale>
                                    <p:animScale>
                                      <p:cBhvr>
                                        <p:cTn id="145" dur="166" decel="50000">
                                          <p:stCondLst>
                                            <p:cond delay="1338"/>
                                          </p:stCondLst>
                                        </p:cTn>
                                        <p:tgtEl>
                                          <p:spTgt spid="12"/>
                                        </p:tgtEl>
                                      </p:cBhvr>
                                      <p:to x="100000" y="100000"/>
                                    </p:animScale>
                                    <p:animScale>
                                      <p:cBhvr>
                                        <p:cTn id="146" dur="26">
                                          <p:stCondLst>
                                            <p:cond delay="1642"/>
                                          </p:stCondLst>
                                        </p:cTn>
                                        <p:tgtEl>
                                          <p:spTgt spid="12"/>
                                        </p:tgtEl>
                                      </p:cBhvr>
                                      <p:to x="100000" y="90000"/>
                                    </p:animScale>
                                    <p:animScale>
                                      <p:cBhvr>
                                        <p:cTn id="147" dur="166" decel="50000">
                                          <p:stCondLst>
                                            <p:cond delay="1668"/>
                                          </p:stCondLst>
                                        </p:cTn>
                                        <p:tgtEl>
                                          <p:spTgt spid="12"/>
                                        </p:tgtEl>
                                      </p:cBhvr>
                                      <p:to x="100000" y="100000"/>
                                    </p:animScale>
                                    <p:animScale>
                                      <p:cBhvr>
                                        <p:cTn id="148" dur="26">
                                          <p:stCondLst>
                                            <p:cond delay="1808"/>
                                          </p:stCondLst>
                                        </p:cTn>
                                        <p:tgtEl>
                                          <p:spTgt spid="12"/>
                                        </p:tgtEl>
                                      </p:cBhvr>
                                      <p:to x="100000" y="95000"/>
                                    </p:animScale>
                                    <p:animScale>
                                      <p:cBhvr>
                                        <p:cTn id="149" dur="166" decel="50000">
                                          <p:stCondLst>
                                            <p:cond delay="1834"/>
                                          </p:stCondLst>
                                        </p:cTn>
                                        <p:tgtEl>
                                          <p:spTgt spid="12"/>
                                        </p:tgtEl>
                                      </p:cBhvr>
                                      <p:to x="100000" y="100000"/>
                                    </p:animScale>
                                  </p:childTnLst>
                                </p:cTn>
                              </p:par>
                              <p:par>
                                <p:cTn id="150" presetID="26" presetClass="entr" presetSubtype="0" fill="hold" nodeType="withEffect">
                                  <p:stCondLst>
                                    <p:cond delay="0"/>
                                  </p:stCondLst>
                                  <p:childTnLst>
                                    <p:set>
                                      <p:cBhvr>
                                        <p:cTn id="151" dur="1" fill="hold">
                                          <p:stCondLst>
                                            <p:cond delay="0"/>
                                          </p:stCondLst>
                                        </p:cTn>
                                        <p:tgtEl>
                                          <p:spTgt spid="13"/>
                                        </p:tgtEl>
                                        <p:attrNameLst>
                                          <p:attrName>style.visibility</p:attrName>
                                        </p:attrNameLst>
                                      </p:cBhvr>
                                      <p:to>
                                        <p:strVal val="visible"/>
                                      </p:to>
                                    </p:set>
                                    <p:animEffect transition="in" filter="wipe(down)">
                                      <p:cBhvr>
                                        <p:cTn id="152" dur="580">
                                          <p:stCondLst>
                                            <p:cond delay="0"/>
                                          </p:stCondLst>
                                        </p:cTn>
                                        <p:tgtEl>
                                          <p:spTgt spid="13"/>
                                        </p:tgtEl>
                                      </p:cBhvr>
                                    </p:animEffect>
                                    <p:anim calcmode="lin" valueType="num">
                                      <p:cBhvr>
                                        <p:cTn id="153" dur="1822" tmFilter="0,0; 0.14,0.36; 0.43,0.73; 0.71,0.91; 1.0,1.0">
                                          <p:stCondLst>
                                            <p:cond delay="0"/>
                                          </p:stCondLst>
                                        </p:cTn>
                                        <p:tgtEl>
                                          <p:spTgt spid="13"/>
                                        </p:tgtEl>
                                        <p:attrNameLst>
                                          <p:attrName>ppt_x</p:attrName>
                                        </p:attrNameLst>
                                      </p:cBhvr>
                                      <p:tavLst>
                                        <p:tav tm="0">
                                          <p:val>
                                            <p:strVal val="#ppt_x-0.25"/>
                                          </p:val>
                                        </p:tav>
                                        <p:tav tm="100000">
                                          <p:val>
                                            <p:strVal val="#ppt_x"/>
                                          </p:val>
                                        </p:tav>
                                      </p:tavLst>
                                    </p:anim>
                                    <p:anim calcmode="lin" valueType="num">
                                      <p:cBhvr>
                                        <p:cTn id="154" dur="664" tmFilter="0.0,0.0; 0.25,0.07; 0.50,0.2; 0.75,0.467; 1.0,1.0">
                                          <p:stCondLst>
                                            <p:cond delay="0"/>
                                          </p:stCondLst>
                                        </p:cTn>
                                        <p:tgtEl>
                                          <p:spTgt spid="13"/>
                                        </p:tgtEl>
                                        <p:attrNameLst>
                                          <p:attrName>ppt_y</p:attrName>
                                        </p:attrNameLst>
                                      </p:cBhvr>
                                      <p:tavLst>
                                        <p:tav tm="0" fmla="#ppt_y-sin(pi*$)/3">
                                          <p:val>
                                            <p:fltVal val="0.5"/>
                                          </p:val>
                                        </p:tav>
                                        <p:tav tm="100000">
                                          <p:val>
                                            <p:fltVal val="1"/>
                                          </p:val>
                                        </p:tav>
                                      </p:tavLst>
                                    </p:anim>
                                    <p:anim calcmode="lin" valueType="num">
                                      <p:cBhvr>
                                        <p:cTn id="155" dur="664" tmFilter="0, 0; 0.125,0.2665; 0.25,0.4; 0.375,0.465; 0.5,0.5;  0.625,0.535; 0.75,0.6; 0.875,0.7335; 1,1">
                                          <p:stCondLst>
                                            <p:cond delay="664"/>
                                          </p:stCondLst>
                                        </p:cTn>
                                        <p:tgtEl>
                                          <p:spTgt spid="13"/>
                                        </p:tgtEl>
                                        <p:attrNameLst>
                                          <p:attrName>ppt_y</p:attrName>
                                        </p:attrNameLst>
                                      </p:cBhvr>
                                      <p:tavLst>
                                        <p:tav tm="0" fmla="#ppt_y-sin(pi*$)/9">
                                          <p:val>
                                            <p:fltVal val="0"/>
                                          </p:val>
                                        </p:tav>
                                        <p:tav tm="100000">
                                          <p:val>
                                            <p:fltVal val="1"/>
                                          </p:val>
                                        </p:tav>
                                      </p:tavLst>
                                    </p:anim>
                                    <p:anim calcmode="lin" valueType="num">
                                      <p:cBhvr>
                                        <p:cTn id="156" dur="332" tmFilter="0, 0; 0.125,0.2665; 0.25,0.4; 0.375,0.465; 0.5,0.5;  0.625,0.535; 0.75,0.6; 0.875,0.7335; 1,1">
                                          <p:stCondLst>
                                            <p:cond delay="1324"/>
                                          </p:stCondLst>
                                        </p:cTn>
                                        <p:tgtEl>
                                          <p:spTgt spid="13"/>
                                        </p:tgtEl>
                                        <p:attrNameLst>
                                          <p:attrName>ppt_y</p:attrName>
                                        </p:attrNameLst>
                                      </p:cBhvr>
                                      <p:tavLst>
                                        <p:tav tm="0" fmla="#ppt_y-sin(pi*$)/27">
                                          <p:val>
                                            <p:fltVal val="0"/>
                                          </p:val>
                                        </p:tav>
                                        <p:tav tm="100000">
                                          <p:val>
                                            <p:fltVal val="1"/>
                                          </p:val>
                                        </p:tav>
                                      </p:tavLst>
                                    </p:anim>
                                    <p:anim calcmode="lin" valueType="num">
                                      <p:cBhvr>
                                        <p:cTn id="157" dur="164" tmFilter="0, 0; 0.125,0.2665; 0.25,0.4; 0.375,0.465; 0.5,0.5;  0.625,0.535; 0.75,0.6; 0.875,0.7335; 1,1">
                                          <p:stCondLst>
                                            <p:cond delay="1656"/>
                                          </p:stCondLst>
                                        </p:cTn>
                                        <p:tgtEl>
                                          <p:spTgt spid="13"/>
                                        </p:tgtEl>
                                        <p:attrNameLst>
                                          <p:attrName>ppt_y</p:attrName>
                                        </p:attrNameLst>
                                      </p:cBhvr>
                                      <p:tavLst>
                                        <p:tav tm="0" fmla="#ppt_y-sin(pi*$)/81">
                                          <p:val>
                                            <p:fltVal val="0"/>
                                          </p:val>
                                        </p:tav>
                                        <p:tav tm="100000">
                                          <p:val>
                                            <p:fltVal val="1"/>
                                          </p:val>
                                        </p:tav>
                                      </p:tavLst>
                                    </p:anim>
                                    <p:animScale>
                                      <p:cBhvr>
                                        <p:cTn id="158" dur="26">
                                          <p:stCondLst>
                                            <p:cond delay="650"/>
                                          </p:stCondLst>
                                        </p:cTn>
                                        <p:tgtEl>
                                          <p:spTgt spid="13"/>
                                        </p:tgtEl>
                                      </p:cBhvr>
                                      <p:to x="100000" y="60000"/>
                                    </p:animScale>
                                    <p:animScale>
                                      <p:cBhvr>
                                        <p:cTn id="159" dur="166" decel="50000">
                                          <p:stCondLst>
                                            <p:cond delay="676"/>
                                          </p:stCondLst>
                                        </p:cTn>
                                        <p:tgtEl>
                                          <p:spTgt spid="13"/>
                                        </p:tgtEl>
                                      </p:cBhvr>
                                      <p:to x="100000" y="100000"/>
                                    </p:animScale>
                                    <p:animScale>
                                      <p:cBhvr>
                                        <p:cTn id="160" dur="26">
                                          <p:stCondLst>
                                            <p:cond delay="1312"/>
                                          </p:stCondLst>
                                        </p:cTn>
                                        <p:tgtEl>
                                          <p:spTgt spid="13"/>
                                        </p:tgtEl>
                                      </p:cBhvr>
                                      <p:to x="100000" y="80000"/>
                                    </p:animScale>
                                    <p:animScale>
                                      <p:cBhvr>
                                        <p:cTn id="161" dur="166" decel="50000">
                                          <p:stCondLst>
                                            <p:cond delay="1338"/>
                                          </p:stCondLst>
                                        </p:cTn>
                                        <p:tgtEl>
                                          <p:spTgt spid="13"/>
                                        </p:tgtEl>
                                      </p:cBhvr>
                                      <p:to x="100000" y="100000"/>
                                    </p:animScale>
                                    <p:animScale>
                                      <p:cBhvr>
                                        <p:cTn id="162" dur="26">
                                          <p:stCondLst>
                                            <p:cond delay="1642"/>
                                          </p:stCondLst>
                                        </p:cTn>
                                        <p:tgtEl>
                                          <p:spTgt spid="13"/>
                                        </p:tgtEl>
                                      </p:cBhvr>
                                      <p:to x="100000" y="90000"/>
                                    </p:animScale>
                                    <p:animScale>
                                      <p:cBhvr>
                                        <p:cTn id="163" dur="166" decel="50000">
                                          <p:stCondLst>
                                            <p:cond delay="1668"/>
                                          </p:stCondLst>
                                        </p:cTn>
                                        <p:tgtEl>
                                          <p:spTgt spid="13"/>
                                        </p:tgtEl>
                                      </p:cBhvr>
                                      <p:to x="100000" y="100000"/>
                                    </p:animScale>
                                    <p:animScale>
                                      <p:cBhvr>
                                        <p:cTn id="164" dur="26">
                                          <p:stCondLst>
                                            <p:cond delay="1808"/>
                                          </p:stCondLst>
                                        </p:cTn>
                                        <p:tgtEl>
                                          <p:spTgt spid="13"/>
                                        </p:tgtEl>
                                      </p:cBhvr>
                                      <p:to x="100000" y="95000"/>
                                    </p:animScale>
                                    <p:animScale>
                                      <p:cBhvr>
                                        <p:cTn id="165" dur="166" decel="50000">
                                          <p:stCondLst>
                                            <p:cond delay="1834"/>
                                          </p:stCondLst>
                                        </p:cTn>
                                        <p:tgtEl>
                                          <p:spTgt spid="13"/>
                                        </p:tgtEl>
                                      </p:cBhvr>
                                      <p:to x="100000" y="100000"/>
                                    </p:animScale>
                                  </p:childTnLst>
                                </p:cTn>
                              </p:par>
                              <p:par>
                                <p:cTn id="166" presetID="26" presetClass="entr" presetSubtype="0" fill="hold" nodeType="withEffect">
                                  <p:stCondLst>
                                    <p:cond delay="0"/>
                                  </p:stCondLst>
                                  <p:childTnLst>
                                    <p:set>
                                      <p:cBhvr>
                                        <p:cTn id="167" dur="1" fill="hold">
                                          <p:stCondLst>
                                            <p:cond delay="0"/>
                                          </p:stCondLst>
                                        </p:cTn>
                                        <p:tgtEl>
                                          <p:spTgt spid="14"/>
                                        </p:tgtEl>
                                        <p:attrNameLst>
                                          <p:attrName>style.visibility</p:attrName>
                                        </p:attrNameLst>
                                      </p:cBhvr>
                                      <p:to>
                                        <p:strVal val="visible"/>
                                      </p:to>
                                    </p:set>
                                    <p:animEffect transition="in" filter="wipe(down)">
                                      <p:cBhvr>
                                        <p:cTn id="168" dur="580">
                                          <p:stCondLst>
                                            <p:cond delay="0"/>
                                          </p:stCondLst>
                                        </p:cTn>
                                        <p:tgtEl>
                                          <p:spTgt spid="14"/>
                                        </p:tgtEl>
                                      </p:cBhvr>
                                    </p:animEffect>
                                    <p:anim calcmode="lin" valueType="num">
                                      <p:cBhvr>
                                        <p:cTn id="169" dur="1822" tmFilter="0,0; 0.14,0.36; 0.43,0.73; 0.71,0.91; 1.0,1.0">
                                          <p:stCondLst>
                                            <p:cond delay="0"/>
                                          </p:stCondLst>
                                        </p:cTn>
                                        <p:tgtEl>
                                          <p:spTgt spid="14"/>
                                        </p:tgtEl>
                                        <p:attrNameLst>
                                          <p:attrName>ppt_x</p:attrName>
                                        </p:attrNameLst>
                                      </p:cBhvr>
                                      <p:tavLst>
                                        <p:tav tm="0">
                                          <p:val>
                                            <p:strVal val="#ppt_x-0.25"/>
                                          </p:val>
                                        </p:tav>
                                        <p:tav tm="100000">
                                          <p:val>
                                            <p:strVal val="#ppt_x"/>
                                          </p:val>
                                        </p:tav>
                                      </p:tavLst>
                                    </p:anim>
                                    <p:anim calcmode="lin" valueType="num">
                                      <p:cBhvr>
                                        <p:cTn id="170" dur="664" tmFilter="0.0,0.0; 0.25,0.07; 0.50,0.2; 0.75,0.467; 1.0,1.0">
                                          <p:stCondLst>
                                            <p:cond delay="0"/>
                                          </p:stCondLst>
                                        </p:cTn>
                                        <p:tgtEl>
                                          <p:spTgt spid="14"/>
                                        </p:tgtEl>
                                        <p:attrNameLst>
                                          <p:attrName>ppt_y</p:attrName>
                                        </p:attrNameLst>
                                      </p:cBhvr>
                                      <p:tavLst>
                                        <p:tav tm="0" fmla="#ppt_y-sin(pi*$)/3">
                                          <p:val>
                                            <p:fltVal val="0.5"/>
                                          </p:val>
                                        </p:tav>
                                        <p:tav tm="100000">
                                          <p:val>
                                            <p:fltVal val="1"/>
                                          </p:val>
                                        </p:tav>
                                      </p:tavLst>
                                    </p:anim>
                                    <p:anim calcmode="lin" valueType="num">
                                      <p:cBhvr>
                                        <p:cTn id="171" dur="664" tmFilter="0, 0; 0.125,0.2665; 0.25,0.4; 0.375,0.465; 0.5,0.5;  0.625,0.535; 0.75,0.6; 0.875,0.7335; 1,1">
                                          <p:stCondLst>
                                            <p:cond delay="664"/>
                                          </p:stCondLst>
                                        </p:cTn>
                                        <p:tgtEl>
                                          <p:spTgt spid="14"/>
                                        </p:tgtEl>
                                        <p:attrNameLst>
                                          <p:attrName>ppt_y</p:attrName>
                                        </p:attrNameLst>
                                      </p:cBhvr>
                                      <p:tavLst>
                                        <p:tav tm="0" fmla="#ppt_y-sin(pi*$)/9">
                                          <p:val>
                                            <p:fltVal val="0"/>
                                          </p:val>
                                        </p:tav>
                                        <p:tav tm="100000">
                                          <p:val>
                                            <p:fltVal val="1"/>
                                          </p:val>
                                        </p:tav>
                                      </p:tavLst>
                                    </p:anim>
                                    <p:anim calcmode="lin" valueType="num">
                                      <p:cBhvr>
                                        <p:cTn id="172" dur="332" tmFilter="0, 0; 0.125,0.2665; 0.25,0.4; 0.375,0.465; 0.5,0.5;  0.625,0.535; 0.75,0.6; 0.875,0.7335; 1,1">
                                          <p:stCondLst>
                                            <p:cond delay="1324"/>
                                          </p:stCondLst>
                                        </p:cTn>
                                        <p:tgtEl>
                                          <p:spTgt spid="14"/>
                                        </p:tgtEl>
                                        <p:attrNameLst>
                                          <p:attrName>ppt_y</p:attrName>
                                        </p:attrNameLst>
                                      </p:cBhvr>
                                      <p:tavLst>
                                        <p:tav tm="0" fmla="#ppt_y-sin(pi*$)/27">
                                          <p:val>
                                            <p:fltVal val="0"/>
                                          </p:val>
                                        </p:tav>
                                        <p:tav tm="100000">
                                          <p:val>
                                            <p:fltVal val="1"/>
                                          </p:val>
                                        </p:tav>
                                      </p:tavLst>
                                    </p:anim>
                                    <p:anim calcmode="lin" valueType="num">
                                      <p:cBhvr>
                                        <p:cTn id="173" dur="164" tmFilter="0, 0; 0.125,0.2665; 0.25,0.4; 0.375,0.465; 0.5,0.5;  0.625,0.535; 0.75,0.6; 0.875,0.7335; 1,1">
                                          <p:stCondLst>
                                            <p:cond delay="1656"/>
                                          </p:stCondLst>
                                        </p:cTn>
                                        <p:tgtEl>
                                          <p:spTgt spid="14"/>
                                        </p:tgtEl>
                                        <p:attrNameLst>
                                          <p:attrName>ppt_y</p:attrName>
                                        </p:attrNameLst>
                                      </p:cBhvr>
                                      <p:tavLst>
                                        <p:tav tm="0" fmla="#ppt_y-sin(pi*$)/81">
                                          <p:val>
                                            <p:fltVal val="0"/>
                                          </p:val>
                                        </p:tav>
                                        <p:tav tm="100000">
                                          <p:val>
                                            <p:fltVal val="1"/>
                                          </p:val>
                                        </p:tav>
                                      </p:tavLst>
                                    </p:anim>
                                    <p:animScale>
                                      <p:cBhvr>
                                        <p:cTn id="174" dur="26">
                                          <p:stCondLst>
                                            <p:cond delay="650"/>
                                          </p:stCondLst>
                                        </p:cTn>
                                        <p:tgtEl>
                                          <p:spTgt spid="14"/>
                                        </p:tgtEl>
                                      </p:cBhvr>
                                      <p:to x="100000" y="60000"/>
                                    </p:animScale>
                                    <p:animScale>
                                      <p:cBhvr>
                                        <p:cTn id="175" dur="166" decel="50000">
                                          <p:stCondLst>
                                            <p:cond delay="676"/>
                                          </p:stCondLst>
                                        </p:cTn>
                                        <p:tgtEl>
                                          <p:spTgt spid="14"/>
                                        </p:tgtEl>
                                      </p:cBhvr>
                                      <p:to x="100000" y="100000"/>
                                    </p:animScale>
                                    <p:animScale>
                                      <p:cBhvr>
                                        <p:cTn id="176" dur="26">
                                          <p:stCondLst>
                                            <p:cond delay="1312"/>
                                          </p:stCondLst>
                                        </p:cTn>
                                        <p:tgtEl>
                                          <p:spTgt spid="14"/>
                                        </p:tgtEl>
                                      </p:cBhvr>
                                      <p:to x="100000" y="80000"/>
                                    </p:animScale>
                                    <p:animScale>
                                      <p:cBhvr>
                                        <p:cTn id="177" dur="166" decel="50000">
                                          <p:stCondLst>
                                            <p:cond delay="1338"/>
                                          </p:stCondLst>
                                        </p:cTn>
                                        <p:tgtEl>
                                          <p:spTgt spid="14"/>
                                        </p:tgtEl>
                                      </p:cBhvr>
                                      <p:to x="100000" y="100000"/>
                                    </p:animScale>
                                    <p:animScale>
                                      <p:cBhvr>
                                        <p:cTn id="178" dur="26">
                                          <p:stCondLst>
                                            <p:cond delay="1642"/>
                                          </p:stCondLst>
                                        </p:cTn>
                                        <p:tgtEl>
                                          <p:spTgt spid="14"/>
                                        </p:tgtEl>
                                      </p:cBhvr>
                                      <p:to x="100000" y="90000"/>
                                    </p:animScale>
                                    <p:animScale>
                                      <p:cBhvr>
                                        <p:cTn id="179" dur="166" decel="50000">
                                          <p:stCondLst>
                                            <p:cond delay="1668"/>
                                          </p:stCondLst>
                                        </p:cTn>
                                        <p:tgtEl>
                                          <p:spTgt spid="14"/>
                                        </p:tgtEl>
                                      </p:cBhvr>
                                      <p:to x="100000" y="100000"/>
                                    </p:animScale>
                                    <p:animScale>
                                      <p:cBhvr>
                                        <p:cTn id="180" dur="26">
                                          <p:stCondLst>
                                            <p:cond delay="1808"/>
                                          </p:stCondLst>
                                        </p:cTn>
                                        <p:tgtEl>
                                          <p:spTgt spid="14"/>
                                        </p:tgtEl>
                                      </p:cBhvr>
                                      <p:to x="100000" y="95000"/>
                                    </p:animScale>
                                    <p:animScale>
                                      <p:cBhvr>
                                        <p:cTn id="181" dur="166" decel="50000">
                                          <p:stCondLst>
                                            <p:cond delay="1834"/>
                                          </p:stCondLst>
                                        </p:cTn>
                                        <p:tgtEl>
                                          <p:spTgt spid="14"/>
                                        </p:tgtEl>
                                      </p:cBhvr>
                                      <p:to x="100000" y="100000"/>
                                    </p:animScale>
                                  </p:childTnLst>
                                </p:cTn>
                              </p:par>
                              <p:par>
                                <p:cTn id="182" presetID="26" presetClass="entr" presetSubtype="0" fill="hold" nodeType="withEffect">
                                  <p:stCondLst>
                                    <p:cond delay="0"/>
                                  </p:stCondLst>
                                  <p:childTnLst>
                                    <p:set>
                                      <p:cBhvr>
                                        <p:cTn id="183" dur="1" fill="hold">
                                          <p:stCondLst>
                                            <p:cond delay="0"/>
                                          </p:stCondLst>
                                        </p:cTn>
                                        <p:tgtEl>
                                          <p:spTgt spid="15"/>
                                        </p:tgtEl>
                                        <p:attrNameLst>
                                          <p:attrName>style.visibility</p:attrName>
                                        </p:attrNameLst>
                                      </p:cBhvr>
                                      <p:to>
                                        <p:strVal val="visible"/>
                                      </p:to>
                                    </p:set>
                                    <p:animEffect transition="in" filter="wipe(down)">
                                      <p:cBhvr>
                                        <p:cTn id="184" dur="580">
                                          <p:stCondLst>
                                            <p:cond delay="0"/>
                                          </p:stCondLst>
                                        </p:cTn>
                                        <p:tgtEl>
                                          <p:spTgt spid="15"/>
                                        </p:tgtEl>
                                      </p:cBhvr>
                                    </p:animEffect>
                                    <p:anim calcmode="lin" valueType="num">
                                      <p:cBhvr>
                                        <p:cTn id="185" dur="1822" tmFilter="0,0; 0.14,0.36; 0.43,0.73; 0.71,0.91; 1.0,1.0">
                                          <p:stCondLst>
                                            <p:cond delay="0"/>
                                          </p:stCondLst>
                                        </p:cTn>
                                        <p:tgtEl>
                                          <p:spTgt spid="15"/>
                                        </p:tgtEl>
                                        <p:attrNameLst>
                                          <p:attrName>ppt_x</p:attrName>
                                        </p:attrNameLst>
                                      </p:cBhvr>
                                      <p:tavLst>
                                        <p:tav tm="0">
                                          <p:val>
                                            <p:strVal val="#ppt_x-0.25"/>
                                          </p:val>
                                        </p:tav>
                                        <p:tav tm="100000">
                                          <p:val>
                                            <p:strVal val="#ppt_x"/>
                                          </p:val>
                                        </p:tav>
                                      </p:tavLst>
                                    </p:anim>
                                    <p:anim calcmode="lin" valueType="num">
                                      <p:cBhvr>
                                        <p:cTn id="186" dur="664" tmFilter="0.0,0.0; 0.25,0.07; 0.50,0.2; 0.75,0.467; 1.0,1.0">
                                          <p:stCondLst>
                                            <p:cond delay="0"/>
                                          </p:stCondLst>
                                        </p:cTn>
                                        <p:tgtEl>
                                          <p:spTgt spid="15"/>
                                        </p:tgtEl>
                                        <p:attrNameLst>
                                          <p:attrName>ppt_y</p:attrName>
                                        </p:attrNameLst>
                                      </p:cBhvr>
                                      <p:tavLst>
                                        <p:tav tm="0" fmla="#ppt_y-sin(pi*$)/3">
                                          <p:val>
                                            <p:fltVal val="0.5"/>
                                          </p:val>
                                        </p:tav>
                                        <p:tav tm="100000">
                                          <p:val>
                                            <p:fltVal val="1"/>
                                          </p:val>
                                        </p:tav>
                                      </p:tavLst>
                                    </p:anim>
                                    <p:anim calcmode="lin" valueType="num">
                                      <p:cBhvr>
                                        <p:cTn id="187" dur="664" tmFilter="0, 0; 0.125,0.2665; 0.25,0.4; 0.375,0.465; 0.5,0.5;  0.625,0.535; 0.75,0.6; 0.875,0.7335; 1,1">
                                          <p:stCondLst>
                                            <p:cond delay="664"/>
                                          </p:stCondLst>
                                        </p:cTn>
                                        <p:tgtEl>
                                          <p:spTgt spid="15"/>
                                        </p:tgtEl>
                                        <p:attrNameLst>
                                          <p:attrName>ppt_y</p:attrName>
                                        </p:attrNameLst>
                                      </p:cBhvr>
                                      <p:tavLst>
                                        <p:tav tm="0" fmla="#ppt_y-sin(pi*$)/9">
                                          <p:val>
                                            <p:fltVal val="0"/>
                                          </p:val>
                                        </p:tav>
                                        <p:tav tm="100000">
                                          <p:val>
                                            <p:fltVal val="1"/>
                                          </p:val>
                                        </p:tav>
                                      </p:tavLst>
                                    </p:anim>
                                    <p:anim calcmode="lin" valueType="num">
                                      <p:cBhvr>
                                        <p:cTn id="188" dur="332" tmFilter="0, 0; 0.125,0.2665; 0.25,0.4; 0.375,0.465; 0.5,0.5;  0.625,0.535; 0.75,0.6; 0.875,0.7335; 1,1">
                                          <p:stCondLst>
                                            <p:cond delay="1324"/>
                                          </p:stCondLst>
                                        </p:cTn>
                                        <p:tgtEl>
                                          <p:spTgt spid="15"/>
                                        </p:tgtEl>
                                        <p:attrNameLst>
                                          <p:attrName>ppt_y</p:attrName>
                                        </p:attrNameLst>
                                      </p:cBhvr>
                                      <p:tavLst>
                                        <p:tav tm="0" fmla="#ppt_y-sin(pi*$)/27">
                                          <p:val>
                                            <p:fltVal val="0"/>
                                          </p:val>
                                        </p:tav>
                                        <p:tav tm="100000">
                                          <p:val>
                                            <p:fltVal val="1"/>
                                          </p:val>
                                        </p:tav>
                                      </p:tavLst>
                                    </p:anim>
                                    <p:anim calcmode="lin" valueType="num">
                                      <p:cBhvr>
                                        <p:cTn id="189" dur="164" tmFilter="0, 0; 0.125,0.2665; 0.25,0.4; 0.375,0.465; 0.5,0.5;  0.625,0.535; 0.75,0.6; 0.875,0.7335; 1,1">
                                          <p:stCondLst>
                                            <p:cond delay="1656"/>
                                          </p:stCondLst>
                                        </p:cTn>
                                        <p:tgtEl>
                                          <p:spTgt spid="15"/>
                                        </p:tgtEl>
                                        <p:attrNameLst>
                                          <p:attrName>ppt_y</p:attrName>
                                        </p:attrNameLst>
                                      </p:cBhvr>
                                      <p:tavLst>
                                        <p:tav tm="0" fmla="#ppt_y-sin(pi*$)/81">
                                          <p:val>
                                            <p:fltVal val="0"/>
                                          </p:val>
                                        </p:tav>
                                        <p:tav tm="100000">
                                          <p:val>
                                            <p:fltVal val="1"/>
                                          </p:val>
                                        </p:tav>
                                      </p:tavLst>
                                    </p:anim>
                                    <p:animScale>
                                      <p:cBhvr>
                                        <p:cTn id="190" dur="26">
                                          <p:stCondLst>
                                            <p:cond delay="650"/>
                                          </p:stCondLst>
                                        </p:cTn>
                                        <p:tgtEl>
                                          <p:spTgt spid="15"/>
                                        </p:tgtEl>
                                      </p:cBhvr>
                                      <p:to x="100000" y="60000"/>
                                    </p:animScale>
                                    <p:animScale>
                                      <p:cBhvr>
                                        <p:cTn id="191" dur="166" decel="50000">
                                          <p:stCondLst>
                                            <p:cond delay="676"/>
                                          </p:stCondLst>
                                        </p:cTn>
                                        <p:tgtEl>
                                          <p:spTgt spid="15"/>
                                        </p:tgtEl>
                                      </p:cBhvr>
                                      <p:to x="100000" y="100000"/>
                                    </p:animScale>
                                    <p:animScale>
                                      <p:cBhvr>
                                        <p:cTn id="192" dur="26">
                                          <p:stCondLst>
                                            <p:cond delay="1312"/>
                                          </p:stCondLst>
                                        </p:cTn>
                                        <p:tgtEl>
                                          <p:spTgt spid="15"/>
                                        </p:tgtEl>
                                      </p:cBhvr>
                                      <p:to x="100000" y="80000"/>
                                    </p:animScale>
                                    <p:animScale>
                                      <p:cBhvr>
                                        <p:cTn id="193" dur="166" decel="50000">
                                          <p:stCondLst>
                                            <p:cond delay="1338"/>
                                          </p:stCondLst>
                                        </p:cTn>
                                        <p:tgtEl>
                                          <p:spTgt spid="15"/>
                                        </p:tgtEl>
                                      </p:cBhvr>
                                      <p:to x="100000" y="100000"/>
                                    </p:animScale>
                                    <p:animScale>
                                      <p:cBhvr>
                                        <p:cTn id="194" dur="26">
                                          <p:stCondLst>
                                            <p:cond delay="1642"/>
                                          </p:stCondLst>
                                        </p:cTn>
                                        <p:tgtEl>
                                          <p:spTgt spid="15"/>
                                        </p:tgtEl>
                                      </p:cBhvr>
                                      <p:to x="100000" y="90000"/>
                                    </p:animScale>
                                    <p:animScale>
                                      <p:cBhvr>
                                        <p:cTn id="195" dur="166" decel="50000">
                                          <p:stCondLst>
                                            <p:cond delay="1668"/>
                                          </p:stCondLst>
                                        </p:cTn>
                                        <p:tgtEl>
                                          <p:spTgt spid="15"/>
                                        </p:tgtEl>
                                      </p:cBhvr>
                                      <p:to x="100000" y="100000"/>
                                    </p:animScale>
                                    <p:animScale>
                                      <p:cBhvr>
                                        <p:cTn id="196" dur="26">
                                          <p:stCondLst>
                                            <p:cond delay="1808"/>
                                          </p:stCondLst>
                                        </p:cTn>
                                        <p:tgtEl>
                                          <p:spTgt spid="15"/>
                                        </p:tgtEl>
                                      </p:cBhvr>
                                      <p:to x="100000" y="95000"/>
                                    </p:animScale>
                                    <p:animScale>
                                      <p:cBhvr>
                                        <p:cTn id="197" dur="166" decel="50000">
                                          <p:stCondLst>
                                            <p:cond delay="1834"/>
                                          </p:stCondLst>
                                        </p:cTn>
                                        <p:tgtEl>
                                          <p:spTgt spid="15"/>
                                        </p:tgtEl>
                                      </p:cBhvr>
                                      <p:to x="100000" y="100000"/>
                                    </p:animScale>
                                  </p:childTnLst>
                                </p:cTn>
                              </p:par>
                              <p:par>
                                <p:cTn id="198" presetID="26" presetClass="entr" presetSubtype="0" fill="hold" nodeType="withEffect">
                                  <p:stCondLst>
                                    <p:cond delay="0"/>
                                  </p:stCondLst>
                                  <p:childTnLst>
                                    <p:set>
                                      <p:cBhvr>
                                        <p:cTn id="199" dur="1" fill="hold">
                                          <p:stCondLst>
                                            <p:cond delay="0"/>
                                          </p:stCondLst>
                                        </p:cTn>
                                        <p:tgtEl>
                                          <p:spTgt spid="16"/>
                                        </p:tgtEl>
                                        <p:attrNameLst>
                                          <p:attrName>style.visibility</p:attrName>
                                        </p:attrNameLst>
                                      </p:cBhvr>
                                      <p:to>
                                        <p:strVal val="visible"/>
                                      </p:to>
                                    </p:set>
                                    <p:animEffect transition="in" filter="wipe(down)">
                                      <p:cBhvr>
                                        <p:cTn id="200" dur="580">
                                          <p:stCondLst>
                                            <p:cond delay="0"/>
                                          </p:stCondLst>
                                        </p:cTn>
                                        <p:tgtEl>
                                          <p:spTgt spid="16"/>
                                        </p:tgtEl>
                                      </p:cBhvr>
                                    </p:animEffect>
                                    <p:anim calcmode="lin" valueType="num">
                                      <p:cBhvr>
                                        <p:cTn id="201" dur="1822" tmFilter="0,0; 0.14,0.36; 0.43,0.73; 0.71,0.91; 1.0,1.0">
                                          <p:stCondLst>
                                            <p:cond delay="0"/>
                                          </p:stCondLst>
                                        </p:cTn>
                                        <p:tgtEl>
                                          <p:spTgt spid="16"/>
                                        </p:tgtEl>
                                        <p:attrNameLst>
                                          <p:attrName>ppt_x</p:attrName>
                                        </p:attrNameLst>
                                      </p:cBhvr>
                                      <p:tavLst>
                                        <p:tav tm="0">
                                          <p:val>
                                            <p:strVal val="#ppt_x-0.25"/>
                                          </p:val>
                                        </p:tav>
                                        <p:tav tm="100000">
                                          <p:val>
                                            <p:strVal val="#ppt_x"/>
                                          </p:val>
                                        </p:tav>
                                      </p:tavLst>
                                    </p:anim>
                                    <p:anim calcmode="lin" valueType="num">
                                      <p:cBhvr>
                                        <p:cTn id="202" dur="664" tmFilter="0.0,0.0; 0.25,0.07; 0.50,0.2; 0.75,0.467; 1.0,1.0">
                                          <p:stCondLst>
                                            <p:cond delay="0"/>
                                          </p:stCondLst>
                                        </p:cTn>
                                        <p:tgtEl>
                                          <p:spTgt spid="16"/>
                                        </p:tgtEl>
                                        <p:attrNameLst>
                                          <p:attrName>ppt_y</p:attrName>
                                        </p:attrNameLst>
                                      </p:cBhvr>
                                      <p:tavLst>
                                        <p:tav tm="0" fmla="#ppt_y-sin(pi*$)/3">
                                          <p:val>
                                            <p:fltVal val="0.5"/>
                                          </p:val>
                                        </p:tav>
                                        <p:tav tm="100000">
                                          <p:val>
                                            <p:fltVal val="1"/>
                                          </p:val>
                                        </p:tav>
                                      </p:tavLst>
                                    </p:anim>
                                    <p:anim calcmode="lin" valueType="num">
                                      <p:cBhvr>
                                        <p:cTn id="203" dur="664" tmFilter="0, 0; 0.125,0.2665; 0.25,0.4; 0.375,0.465; 0.5,0.5;  0.625,0.535; 0.75,0.6; 0.875,0.7335; 1,1">
                                          <p:stCondLst>
                                            <p:cond delay="664"/>
                                          </p:stCondLst>
                                        </p:cTn>
                                        <p:tgtEl>
                                          <p:spTgt spid="16"/>
                                        </p:tgtEl>
                                        <p:attrNameLst>
                                          <p:attrName>ppt_y</p:attrName>
                                        </p:attrNameLst>
                                      </p:cBhvr>
                                      <p:tavLst>
                                        <p:tav tm="0" fmla="#ppt_y-sin(pi*$)/9">
                                          <p:val>
                                            <p:fltVal val="0"/>
                                          </p:val>
                                        </p:tav>
                                        <p:tav tm="100000">
                                          <p:val>
                                            <p:fltVal val="1"/>
                                          </p:val>
                                        </p:tav>
                                      </p:tavLst>
                                    </p:anim>
                                    <p:anim calcmode="lin" valueType="num">
                                      <p:cBhvr>
                                        <p:cTn id="204" dur="332" tmFilter="0, 0; 0.125,0.2665; 0.25,0.4; 0.375,0.465; 0.5,0.5;  0.625,0.535; 0.75,0.6; 0.875,0.7335; 1,1">
                                          <p:stCondLst>
                                            <p:cond delay="1324"/>
                                          </p:stCondLst>
                                        </p:cTn>
                                        <p:tgtEl>
                                          <p:spTgt spid="16"/>
                                        </p:tgtEl>
                                        <p:attrNameLst>
                                          <p:attrName>ppt_y</p:attrName>
                                        </p:attrNameLst>
                                      </p:cBhvr>
                                      <p:tavLst>
                                        <p:tav tm="0" fmla="#ppt_y-sin(pi*$)/27">
                                          <p:val>
                                            <p:fltVal val="0"/>
                                          </p:val>
                                        </p:tav>
                                        <p:tav tm="100000">
                                          <p:val>
                                            <p:fltVal val="1"/>
                                          </p:val>
                                        </p:tav>
                                      </p:tavLst>
                                    </p:anim>
                                    <p:anim calcmode="lin" valueType="num">
                                      <p:cBhvr>
                                        <p:cTn id="205" dur="164" tmFilter="0, 0; 0.125,0.2665; 0.25,0.4; 0.375,0.465; 0.5,0.5;  0.625,0.535; 0.75,0.6; 0.875,0.7335; 1,1">
                                          <p:stCondLst>
                                            <p:cond delay="1656"/>
                                          </p:stCondLst>
                                        </p:cTn>
                                        <p:tgtEl>
                                          <p:spTgt spid="16"/>
                                        </p:tgtEl>
                                        <p:attrNameLst>
                                          <p:attrName>ppt_y</p:attrName>
                                        </p:attrNameLst>
                                      </p:cBhvr>
                                      <p:tavLst>
                                        <p:tav tm="0" fmla="#ppt_y-sin(pi*$)/81">
                                          <p:val>
                                            <p:fltVal val="0"/>
                                          </p:val>
                                        </p:tav>
                                        <p:tav tm="100000">
                                          <p:val>
                                            <p:fltVal val="1"/>
                                          </p:val>
                                        </p:tav>
                                      </p:tavLst>
                                    </p:anim>
                                    <p:animScale>
                                      <p:cBhvr>
                                        <p:cTn id="206" dur="26">
                                          <p:stCondLst>
                                            <p:cond delay="650"/>
                                          </p:stCondLst>
                                        </p:cTn>
                                        <p:tgtEl>
                                          <p:spTgt spid="16"/>
                                        </p:tgtEl>
                                      </p:cBhvr>
                                      <p:to x="100000" y="60000"/>
                                    </p:animScale>
                                    <p:animScale>
                                      <p:cBhvr>
                                        <p:cTn id="207" dur="166" decel="50000">
                                          <p:stCondLst>
                                            <p:cond delay="676"/>
                                          </p:stCondLst>
                                        </p:cTn>
                                        <p:tgtEl>
                                          <p:spTgt spid="16"/>
                                        </p:tgtEl>
                                      </p:cBhvr>
                                      <p:to x="100000" y="100000"/>
                                    </p:animScale>
                                    <p:animScale>
                                      <p:cBhvr>
                                        <p:cTn id="208" dur="26">
                                          <p:stCondLst>
                                            <p:cond delay="1312"/>
                                          </p:stCondLst>
                                        </p:cTn>
                                        <p:tgtEl>
                                          <p:spTgt spid="16"/>
                                        </p:tgtEl>
                                      </p:cBhvr>
                                      <p:to x="100000" y="80000"/>
                                    </p:animScale>
                                    <p:animScale>
                                      <p:cBhvr>
                                        <p:cTn id="209" dur="166" decel="50000">
                                          <p:stCondLst>
                                            <p:cond delay="1338"/>
                                          </p:stCondLst>
                                        </p:cTn>
                                        <p:tgtEl>
                                          <p:spTgt spid="16"/>
                                        </p:tgtEl>
                                      </p:cBhvr>
                                      <p:to x="100000" y="100000"/>
                                    </p:animScale>
                                    <p:animScale>
                                      <p:cBhvr>
                                        <p:cTn id="210" dur="26">
                                          <p:stCondLst>
                                            <p:cond delay="1642"/>
                                          </p:stCondLst>
                                        </p:cTn>
                                        <p:tgtEl>
                                          <p:spTgt spid="16"/>
                                        </p:tgtEl>
                                      </p:cBhvr>
                                      <p:to x="100000" y="90000"/>
                                    </p:animScale>
                                    <p:animScale>
                                      <p:cBhvr>
                                        <p:cTn id="211" dur="166" decel="50000">
                                          <p:stCondLst>
                                            <p:cond delay="1668"/>
                                          </p:stCondLst>
                                        </p:cTn>
                                        <p:tgtEl>
                                          <p:spTgt spid="16"/>
                                        </p:tgtEl>
                                      </p:cBhvr>
                                      <p:to x="100000" y="100000"/>
                                    </p:animScale>
                                    <p:animScale>
                                      <p:cBhvr>
                                        <p:cTn id="212" dur="26">
                                          <p:stCondLst>
                                            <p:cond delay="1808"/>
                                          </p:stCondLst>
                                        </p:cTn>
                                        <p:tgtEl>
                                          <p:spTgt spid="16"/>
                                        </p:tgtEl>
                                      </p:cBhvr>
                                      <p:to x="100000" y="95000"/>
                                    </p:animScale>
                                    <p:animScale>
                                      <p:cBhvr>
                                        <p:cTn id="213" dur="166" decel="50000">
                                          <p:stCondLst>
                                            <p:cond delay="1834"/>
                                          </p:stCondLst>
                                        </p:cTn>
                                        <p:tgtEl>
                                          <p:spTgt spid="16"/>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2913" name="Rectangle 2"/>
          <p:cNvSpPr>
            <a:spLocks noChangeArrowheads="1"/>
          </p:cNvSpPr>
          <p:nvPr/>
        </p:nvSpPr>
        <p:spPr bwMode="auto">
          <a:xfrm>
            <a:off x="0" y="-152400"/>
            <a:ext cx="9396413" cy="70104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22914" name="Rectangle 2"/>
          <p:cNvSpPr>
            <a:spLocks noGrp="1" noChangeArrowheads="1"/>
          </p:cNvSpPr>
          <p:nvPr>
            <p:ph type="title" idx="4294967295"/>
          </p:nvPr>
        </p:nvSpPr>
        <p:spPr>
          <a:xfrm>
            <a:off x="107950" y="44450"/>
            <a:ext cx="9144000" cy="1785938"/>
          </a:xfrm>
        </p:spPr>
        <p:txBody>
          <a:bodyPr/>
          <a:lstStyle/>
          <a:p>
            <a:pPr eaLnBrk="1" hangingPunct="1"/>
            <a:r>
              <a:rPr lang="ar-JO" sz="3600" b="1" dirty="0">
                <a:solidFill>
                  <a:schemeClr val="bg1"/>
                </a:solidFill>
                <a:latin typeface="Arial" panose="020B0604020202020204" pitchFamily="34" charset="0"/>
                <a:ea typeface="ＭＳ Ｐゴシック" charset="0"/>
                <a:cs typeface="Arial" panose="020B0604020202020204" pitchFamily="34" charset="0"/>
              </a:rPr>
              <a:t>تمامًا كما أن الكنيسة بأكملها هي عين، تريد بعض الكنائس أن يكون للجميع نفس الموهبة - عادةً الألسنة!</a:t>
            </a:r>
            <a:endParaRPr lang="en-US" sz="3600" b="1" dirty="0">
              <a:latin typeface="Arial" panose="020B0604020202020204" pitchFamily="34" charset="0"/>
              <a:ea typeface="ＭＳ Ｐゴシック" charset="0"/>
              <a:cs typeface="Arial" panose="020B0604020202020204" pitchFamily="34" charset="0"/>
            </a:endParaRPr>
          </a:p>
        </p:txBody>
      </p:sp>
      <p:sp>
        <p:nvSpPr>
          <p:cNvPr id="422915" name="Rectangle 5"/>
          <p:cNvSpPr>
            <a:spLocks noChangeArrowheads="1"/>
          </p:cNvSpPr>
          <p:nvPr/>
        </p:nvSpPr>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pic>
        <p:nvPicPr>
          <p:cNvPr id="422916" name="Picture 7" descr="tonguesdebstowa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684338" y="1984375"/>
            <a:ext cx="6056312" cy="4540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Down Arrow 6"/>
          <p:cNvSpPr>
            <a:spLocks noChangeArrowheads="1"/>
          </p:cNvSpPr>
          <p:nvPr/>
        </p:nvSpPr>
        <p:spPr bwMode="auto">
          <a:xfrm>
            <a:off x="3657600" y="0"/>
            <a:ext cx="5486400" cy="6400800"/>
          </a:xfrm>
          <a:prstGeom prst="downArrow">
            <a:avLst>
              <a:gd name="adj1" fmla="val 50000"/>
              <a:gd name="adj2" fmla="val 49999"/>
            </a:avLst>
          </a:prstGeom>
          <a:solidFill>
            <a:srgbClr val="7030A0"/>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54978" name="Rectangle 2"/>
          <p:cNvSpPr>
            <a:spLocks noGrp="1" noChangeArrowheads="1"/>
          </p:cNvSpPr>
          <p:nvPr>
            <p:ph type="title" idx="4294967295"/>
          </p:nvPr>
        </p:nvSpPr>
        <p:spPr>
          <a:xfrm>
            <a:off x="33338" y="228600"/>
            <a:ext cx="3962400" cy="5105400"/>
          </a:xfrm>
        </p:spPr>
        <p:txBody>
          <a:bodyPr/>
          <a:lstStyle/>
          <a:p>
            <a:pPr>
              <a:defRPr/>
            </a:pPr>
            <a:r>
              <a:rPr lang="ar-JO" b="1" dirty="0">
                <a:effectLst>
                  <a:glow rad="279400">
                    <a:schemeClr val="tx1">
                      <a:alpha val="75000"/>
                    </a:schemeClr>
                  </a:glow>
                  <a:outerShdw blurRad="38100" dist="38100" dir="2700000" algn="tl">
                    <a:srgbClr val="000000"/>
                  </a:outerShdw>
                </a:effectLst>
                <a:latin typeface="Arial"/>
                <a:cs typeface="Arial"/>
              </a:rPr>
              <a:t>يظهر التسلسل الهرمي للأعضاء أن الجميع ليس لديهم نفس المواهب      (1 كو 28:12-30)</a:t>
            </a:r>
            <a:endParaRPr lang="en-US" b="1" dirty="0">
              <a:effectLst>
                <a:glow rad="279400">
                  <a:schemeClr val="tx1">
                    <a:alpha val="75000"/>
                  </a:schemeClr>
                </a:glow>
                <a:outerShdw blurRad="38100" dist="38100" dir="2700000" algn="tl">
                  <a:srgbClr val="000000"/>
                </a:outerShdw>
              </a:effectLst>
              <a:latin typeface="Arial"/>
              <a:cs typeface="Arial"/>
            </a:endParaRPr>
          </a:p>
        </p:txBody>
      </p:sp>
      <p:sp>
        <p:nvSpPr>
          <p:cNvPr id="6" name="Rectangle 2"/>
          <p:cNvSpPr txBox="1">
            <a:spLocks noChangeArrowheads="1"/>
          </p:cNvSpPr>
          <p:nvPr/>
        </p:nvSpPr>
        <p:spPr bwMode="auto">
          <a:xfrm>
            <a:off x="3886200" y="304800"/>
            <a:ext cx="5257800" cy="4876800"/>
          </a:xfrm>
          <a:prstGeom prst="rect">
            <a:avLst/>
          </a:prstGeom>
          <a:noFill/>
          <a:ln w="9525">
            <a:noFill/>
            <a:miter lim="800000"/>
            <a:headEnd/>
            <a:tailEnd/>
          </a:ln>
          <a:effectLst/>
        </p:spPr>
        <p:txBody>
          <a:bodyPr anchor="ct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C545"/>
                </a:solidFill>
                <a:effectLst>
                  <a:glow rad="279400">
                    <a:srgbClr val="000000">
                      <a:alpha val="75000"/>
                    </a:srgbClr>
                  </a:glow>
                  <a:outerShdw blurRad="38100" dist="38100" dir="2700000" algn="tl">
                    <a:srgbClr val="000000"/>
                  </a:outerShdw>
                </a:effectLst>
                <a:uLnTx/>
                <a:uFillTx/>
                <a:latin typeface="Arial"/>
                <a:ea typeface="ＭＳ Ｐゴシック" charset="0"/>
                <a:cs typeface="Arial"/>
              </a:rPr>
              <a:t>28فَوَضَعَ اللهُ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C545"/>
                </a:solidFill>
                <a:effectLst>
                  <a:glow rad="279400">
                    <a:srgbClr val="000000">
                      <a:alpha val="75000"/>
                    </a:srgbClr>
                  </a:glow>
                  <a:outerShdw blurRad="38100" dist="38100" dir="2700000" algn="tl">
                    <a:srgbClr val="000000"/>
                  </a:outerShdw>
                </a:effectLst>
                <a:uLnTx/>
                <a:uFillTx/>
                <a:latin typeface="Arial"/>
                <a:ea typeface="ＭＳ Ｐゴシック" charset="0"/>
                <a:cs typeface="Arial"/>
              </a:rPr>
              <a:t>أُنَاسًا فِي الْكَنِيسَةِ: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C545"/>
                </a:solidFill>
                <a:effectLst>
                  <a:glow rad="279400">
                    <a:srgbClr val="000000">
                      <a:alpha val="75000"/>
                    </a:srgbClr>
                  </a:glow>
                  <a:outerShdw blurRad="38100" dist="38100" dir="2700000" algn="tl">
                    <a:srgbClr val="000000"/>
                  </a:outerShdw>
                </a:effectLst>
                <a:uLnTx/>
                <a:uFillTx/>
                <a:latin typeface="Arial"/>
                <a:ea typeface="ＭＳ Ｐゴシック" charset="0"/>
                <a:cs typeface="Arial"/>
              </a:rPr>
              <a:t> أَوَّلاً </a:t>
            </a:r>
            <a:r>
              <a:rPr kumimoji="0" lang="ar-JO" sz="3200" b="1" i="0" u="none" strike="noStrike" kern="1200" cap="none" spc="0" normalizeH="0" baseline="0" noProof="0" dirty="0">
                <a:ln>
                  <a:noFill/>
                </a:ln>
                <a:solidFill>
                  <a:srgbClr val="FFFFFF"/>
                </a:solidFill>
                <a:effectLst>
                  <a:glow rad="279400">
                    <a:srgbClr val="000000">
                      <a:alpha val="75000"/>
                    </a:srgbClr>
                  </a:glow>
                  <a:outerShdw blurRad="38100" dist="38100" dir="2700000" algn="tl">
                    <a:srgbClr val="000000"/>
                  </a:outerShdw>
                </a:effectLst>
                <a:uLnTx/>
                <a:uFillTx/>
                <a:latin typeface="Arial"/>
                <a:ea typeface="ＭＳ Ｐゴシック" charset="0"/>
                <a:cs typeface="Arial"/>
              </a:rPr>
              <a:t>رُسُلا</a:t>
            </a:r>
            <a:r>
              <a:rPr kumimoji="0" lang="ar-JO" sz="3200" b="1" i="0" u="none" strike="noStrike" kern="1200" cap="none" spc="0" normalizeH="0" baseline="0" noProof="0" dirty="0">
                <a:ln>
                  <a:noFill/>
                </a:ln>
                <a:solidFill>
                  <a:srgbClr val="FFC545"/>
                </a:solidFill>
                <a:effectLst>
                  <a:glow rad="279400">
                    <a:srgbClr val="000000">
                      <a:alpha val="75000"/>
                    </a:srgbClr>
                  </a:glow>
                  <a:outerShdw blurRad="38100" dist="38100" dir="2700000" algn="tl">
                    <a:srgbClr val="000000"/>
                  </a:outerShdw>
                </a:effectLst>
                <a:uLnTx/>
                <a:uFillTx/>
                <a:latin typeface="Arial"/>
                <a:ea typeface="ＭＳ Ｐゴシック" charset="0"/>
                <a:cs typeface="Arial"/>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C545"/>
                </a:solidFill>
                <a:effectLst>
                  <a:glow rad="279400">
                    <a:srgbClr val="000000">
                      <a:alpha val="75000"/>
                    </a:srgbClr>
                  </a:glow>
                  <a:outerShdw blurRad="38100" dist="38100" dir="2700000" algn="tl">
                    <a:srgbClr val="000000"/>
                  </a:outerShdw>
                </a:effectLst>
                <a:uLnTx/>
                <a:uFillTx/>
                <a:latin typeface="Arial"/>
                <a:ea typeface="ＭＳ Ｐゴシック" charset="0"/>
                <a:cs typeface="Arial"/>
              </a:rPr>
              <a:t>ثَانِيًا </a:t>
            </a:r>
            <a:r>
              <a:rPr kumimoji="0" lang="ar-JO" sz="3200" b="1" i="0" u="none" strike="noStrike" kern="1200" cap="none" spc="0" normalizeH="0" baseline="0" noProof="0" dirty="0">
                <a:ln>
                  <a:noFill/>
                </a:ln>
                <a:solidFill>
                  <a:srgbClr val="FFFFFF"/>
                </a:solidFill>
                <a:effectLst>
                  <a:glow rad="279400">
                    <a:srgbClr val="000000">
                      <a:alpha val="75000"/>
                    </a:srgbClr>
                  </a:glow>
                  <a:outerShdw blurRad="38100" dist="38100" dir="2700000" algn="tl">
                    <a:srgbClr val="000000"/>
                  </a:outerShdw>
                </a:effectLst>
                <a:uLnTx/>
                <a:uFillTx/>
                <a:latin typeface="Arial"/>
                <a:ea typeface="ＭＳ Ｐゴシック" charset="0"/>
                <a:cs typeface="Arial"/>
              </a:rPr>
              <a:t>أَنْبِيَاءَ</a:t>
            </a:r>
            <a:r>
              <a:rPr kumimoji="0" lang="ar-JO" sz="3200" b="1" i="0" u="none" strike="noStrike" kern="1200" cap="none" spc="0" normalizeH="0" baseline="0" noProof="0" dirty="0">
                <a:ln>
                  <a:noFill/>
                </a:ln>
                <a:solidFill>
                  <a:srgbClr val="FFC545"/>
                </a:solidFill>
                <a:effectLst>
                  <a:glow rad="279400">
                    <a:srgbClr val="000000">
                      <a:alpha val="75000"/>
                    </a:srgbClr>
                  </a:glow>
                  <a:outerShdw blurRad="38100" dist="38100" dir="2700000" algn="tl">
                    <a:srgbClr val="000000"/>
                  </a:outerShdw>
                </a:effectLst>
                <a:uLnTx/>
                <a:uFillTx/>
                <a:latin typeface="Arial"/>
                <a:ea typeface="ＭＳ Ｐゴシック" charset="0"/>
                <a:cs typeface="Arial"/>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C545"/>
                </a:solidFill>
                <a:effectLst>
                  <a:glow rad="279400">
                    <a:srgbClr val="000000">
                      <a:alpha val="75000"/>
                    </a:srgbClr>
                  </a:glow>
                  <a:outerShdw blurRad="38100" dist="38100" dir="2700000" algn="tl">
                    <a:srgbClr val="000000"/>
                  </a:outerShdw>
                </a:effectLst>
                <a:uLnTx/>
                <a:uFillTx/>
                <a:latin typeface="Arial"/>
                <a:ea typeface="ＭＳ Ｐゴシック" charset="0"/>
                <a:cs typeface="Arial"/>
              </a:rPr>
              <a:t>ثَالِثًا </a:t>
            </a:r>
            <a:r>
              <a:rPr kumimoji="0" lang="ar-JO" sz="3200" b="1" i="0" u="none" strike="noStrike" kern="1200" cap="none" spc="0" normalizeH="0" baseline="0" noProof="0" dirty="0">
                <a:ln>
                  <a:noFill/>
                </a:ln>
                <a:solidFill>
                  <a:srgbClr val="FFFFFF"/>
                </a:solidFill>
                <a:effectLst>
                  <a:glow rad="279400">
                    <a:srgbClr val="000000">
                      <a:alpha val="75000"/>
                    </a:srgbClr>
                  </a:glow>
                  <a:outerShdw blurRad="38100" dist="38100" dir="2700000" algn="tl">
                    <a:srgbClr val="000000"/>
                  </a:outerShdw>
                </a:effectLst>
                <a:uLnTx/>
                <a:uFillTx/>
                <a:latin typeface="Arial"/>
                <a:ea typeface="ＭＳ Ｐゴシック" charset="0"/>
                <a:cs typeface="Arial"/>
              </a:rPr>
              <a:t>مُعَلِّمِين</a:t>
            </a:r>
            <a:r>
              <a:rPr kumimoji="0" lang="ar-JO" sz="3200" b="1" i="0" u="none" strike="noStrike" kern="1200" cap="none" spc="0" normalizeH="0" baseline="0" noProof="0" dirty="0">
                <a:ln>
                  <a:noFill/>
                </a:ln>
                <a:solidFill>
                  <a:srgbClr val="FFC545"/>
                </a:solidFill>
                <a:effectLst>
                  <a:glow rad="279400">
                    <a:srgbClr val="000000">
                      <a:alpha val="75000"/>
                    </a:srgbClr>
                  </a:glow>
                  <a:outerShdw blurRad="38100" dist="38100" dir="2700000" algn="tl">
                    <a:srgbClr val="000000"/>
                  </a:outerShdw>
                </a:effectLst>
                <a:uLnTx/>
                <a:uFillTx/>
                <a:latin typeface="Arial"/>
                <a:ea typeface="ＭＳ Ｐゴシック" charset="0"/>
                <a:cs typeface="Arial"/>
              </a:rPr>
              <a:t>َ، ثُمَّ </a:t>
            </a:r>
            <a:r>
              <a:rPr kumimoji="0" lang="ar-JO" sz="3200" b="1" i="0" u="none" strike="noStrike" kern="1200" cap="none" spc="0" normalizeH="0" baseline="0" noProof="0" dirty="0">
                <a:ln>
                  <a:noFill/>
                </a:ln>
                <a:solidFill>
                  <a:srgbClr val="FFFFFF"/>
                </a:solidFill>
                <a:effectLst>
                  <a:glow rad="279400">
                    <a:srgbClr val="000000">
                      <a:alpha val="75000"/>
                    </a:srgbClr>
                  </a:glow>
                  <a:outerShdw blurRad="38100" dist="38100" dir="2700000" algn="tl">
                    <a:srgbClr val="000000"/>
                  </a:outerShdw>
                </a:effectLst>
                <a:uLnTx/>
                <a:uFillTx/>
                <a:latin typeface="Arial"/>
                <a:ea typeface="ＭＳ Ｐゴシック" charset="0"/>
                <a:cs typeface="Arial"/>
              </a:rPr>
              <a:t>قُوَّات</a:t>
            </a:r>
            <a:r>
              <a:rPr kumimoji="0" lang="ar-JO" sz="3200" b="1" i="0" u="none" strike="noStrike" kern="1200" cap="none" spc="0" normalizeH="0" baseline="0" noProof="0" dirty="0">
                <a:ln>
                  <a:noFill/>
                </a:ln>
                <a:solidFill>
                  <a:srgbClr val="FFC545"/>
                </a:solidFill>
                <a:effectLst>
                  <a:glow rad="279400">
                    <a:srgbClr val="000000">
                      <a:alpha val="75000"/>
                    </a:srgbClr>
                  </a:glow>
                  <a:outerShdw blurRad="38100" dist="38100" dir="2700000" algn="tl">
                    <a:srgbClr val="000000"/>
                  </a:outerShdw>
                </a:effectLst>
                <a:uLnTx/>
                <a:uFillTx/>
                <a:latin typeface="Arial"/>
                <a:ea typeface="ＭＳ Ｐゴシック" charset="0"/>
                <a:cs typeface="Arial"/>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C545"/>
                </a:solidFill>
                <a:effectLst>
                  <a:glow rad="279400">
                    <a:srgbClr val="000000">
                      <a:alpha val="75000"/>
                    </a:srgbClr>
                  </a:glow>
                  <a:outerShdw blurRad="38100" dist="38100" dir="2700000" algn="tl">
                    <a:srgbClr val="000000"/>
                  </a:outerShdw>
                </a:effectLst>
                <a:uLnTx/>
                <a:uFillTx/>
                <a:latin typeface="Arial"/>
                <a:ea typeface="ＭＳ Ｐゴシック" charset="0"/>
                <a:cs typeface="Arial"/>
              </a:rPr>
              <a:t>وَبَعْدَ ذلِكَ مَوَاهِبَ ش</a:t>
            </a:r>
            <a:r>
              <a:rPr kumimoji="0" lang="ar-JO" sz="3200" b="1" i="0" u="none" strike="noStrike" kern="1200" cap="none" spc="0" normalizeH="0" baseline="0" noProof="0" dirty="0">
                <a:ln>
                  <a:noFill/>
                </a:ln>
                <a:solidFill>
                  <a:srgbClr val="FFFFFF"/>
                </a:solidFill>
                <a:effectLst>
                  <a:glow rad="279400">
                    <a:srgbClr val="000000">
                      <a:alpha val="75000"/>
                    </a:srgbClr>
                  </a:glow>
                  <a:outerShdw blurRad="38100" dist="38100" dir="2700000" algn="tl">
                    <a:srgbClr val="000000"/>
                  </a:outerShdw>
                </a:effectLst>
                <a:uLnTx/>
                <a:uFillTx/>
                <a:latin typeface="Arial"/>
                <a:ea typeface="ＭＳ Ｐゴシック" charset="0"/>
                <a:cs typeface="Arial"/>
              </a:rPr>
              <a:t>ِفَاءٍ،</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79400">
                    <a:srgbClr val="000000">
                      <a:alpha val="75000"/>
                    </a:srgbClr>
                  </a:glow>
                  <a:outerShdw blurRad="38100" dist="38100" dir="2700000" algn="tl">
                    <a:srgbClr val="000000"/>
                  </a:outerShdw>
                </a:effectLst>
                <a:uLnTx/>
                <a:uFillTx/>
                <a:latin typeface="Arial"/>
                <a:ea typeface="ＭＳ Ｐゴシック" charset="0"/>
                <a:cs typeface="Arial"/>
              </a:rPr>
              <a:t> أَعْوَانًا، تَدَابِيرَ</a:t>
            </a:r>
            <a:r>
              <a:rPr kumimoji="0" lang="ar-JO" sz="3200" b="1" i="0" u="none" strike="noStrike" kern="1200" cap="none" spc="0" normalizeH="0" baseline="0" noProof="0" dirty="0">
                <a:ln>
                  <a:noFill/>
                </a:ln>
                <a:solidFill>
                  <a:srgbClr val="FFC545"/>
                </a:solidFill>
                <a:effectLst>
                  <a:glow rad="279400">
                    <a:srgbClr val="000000">
                      <a:alpha val="75000"/>
                    </a:srgbClr>
                  </a:glow>
                  <a:outerShdw blurRad="38100" dist="38100" dir="2700000" algn="tl">
                    <a:srgbClr val="000000"/>
                  </a:outerShdw>
                </a:effectLst>
                <a:uLnTx/>
                <a:uFillTx/>
                <a:latin typeface="Arial"/>
                <a:ea typeface="ＭＳ Ｐゴシック" charset="0"/>
                <a:cs typeface="Arial"/>
              </a:rPr>
              <a:t>، وَأَنْوَاعَ </a:t>
            </a:r>
            <a:r>
              <a:rPr kumimoji="0" lang="ar-JO" sz="3200" b="1" i="0" u="none" strike="noStrike" kern="1200" cap="none" spc="0" normalizeH="0" baseline="0" noProof="0" dirty="0">
                <a:ln>
                  <a:noFill/>
                </a:ln>
                <a:solidFill>
                  <a:srgbClr val="FFFFFF"/>
                </a:solidFill>
                <a:effectLst>
                  <a:glow rad="279400">
                    <a:srgbClr val="000000">
                      <a:alpha val="75000"/>
                    </a:srgbClr>
                  </a:glow>
                  <a:outerShdw blurRad="38100" dist="38100" dir="2700000" algn="tl">
                    <a:srgbClr val="000000"/>
                  </a:outerShdw>
                </a:effectLst>
                <a:uLnTx/>
                <a:uFillTx/>
                <a:latin typeface="Arial"/>
                <a:ea typeface="ＭＳ Ｐゴシック" charset="0"/>
                <a:cs typeface="Arial"/>
              </a:rPr>
              <a:t>أَلْسِنَةٍ</a:t>
            </a:r>
            <a:r>
              <a:rPr kumimoji="0" lang="ar-JO" sz="3200" b="1" i="0" u="none" strike="noStrike" kern="1200" cap="none" spc="0" normalizeH="0" baseline="0" noProof="0" dirty="0">
                <a:ln>
                  <a:noFill/>
                </a:ln>
                <a:solidFill>
                  <a:srgbClr val="FFC545"/>
                </a:solidFill>
                <a:effectLst>
                  <a:glow rad="279400">
                    <a:srgbClr val="000000">
                      <a:alpha val="75000"/>
                    </a:srgbClr>
                  </a:glow>
                  <a:outerShdw blurRad="38100" dist="38100" dir="2700000" algn="tl">
                    <a:srgbClr val="000000"/>
                  </a:outerShdw>
                </a:effectLst>
                <a:uLnTx/>
                <a:uFillTx/>
                <a:latin typeface="Arial"/>
                <a:ea typeface="ＭＳ Ｐゴシック" charset="0"/>
                <a:cs typeface="Arial"/>
              </a:rPr>
              <a:t>. </a:t>
            </a:r>
            <a:endParaRPr kumimoji="0" lang="en-US" sz="3200" b="1" i="0" u="none" strike="noStrike" kern="1200" cap="none" spc="0" normalizeH="0" baseline="0" noProof="0" dirty="0">
              <a:ln>
                <a:noFill/>
              </a:ln>
              <a:solidFill>
                <a:srgbClr val="FFC545"/>
              </a:solidFill>
              <a:effectLst>
                <a:glow rad="279400">
                  <a:srgbClr val="000000">
                    <a:alpha val="75000"/>
                  </a:srgbClr>
                </a:glow>
                <a:outerShdw blurRad="38100" dist="38100" dir="2700000" algn="tl">
                  <a:srgbClr val="000000"/>
                </a:outerShdw>
              </a:effectLst>
              <a:uLnTx/>
              <a:uFillTx/>
              <a:latin typeface="Arial"/>
              <a:ea typeface="ＭＳ Ｐゴシック" charset="0"/>
              <a:cs typeface="Arial"/>
            </a:endParaRPr>
          </a:p>
        </p:txBody>
      </p:sp>
      <p:sp>
        <p:nvSpPr>
          <p:cNvPr id="8" name="TextBox 7"/>
          <p:cNvSpPr txBox="1"/>
          <p:nvPr/>
        </p:nvSpPr>
        <p:spPr>
          <a:xfrm>
            <a:off x="0" y="5562600"/>
            <a:ext cx="9144000" cy="13716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C545"/>
                </a:solidFill>
                <a:effectLst>
                  <a:glow rad="279400">
                    <a:srgbClr val="000000">
                      <a:alpha val="75000"/>
                    </a:srgbClr>
                  </a:glow>
                  <a:outerShdw blurRad="38100" dist="38100" dir="2700000" algn="tl">
                    <a:srgbClr val="000000"/>
                  </a:outerShdw>
                </a:effectLst>
                <a:uLnTx/>
                <a:uFillTx/>
                <a:latin typeface="Arial"/>
                <a:ea typeface="ＭＳ Ｐゴシック" pitchFamily="34" charset="-128"/>
                <a:cs typeface="Arial"/>
              </a:rPr>
              <a:t>29أَلَعَلَّ الْجَمِيعَ </a:t>
            </a:r>
            <a:r>
              <a:rPr kumimoji="0" lang="ar-JO" sz="2400" b="1" i="0" u="none" strike="noStrike" kern="1200" cap="none" spc="0" normalizeH="0" baseline="0" noProof="0" dirty="0">
                <a:ln>
                  <a:noFill/>
                </a:ln>
                <a:solidFill>
                  <a:srgbClr val="FFFFFF"/>
                </a:solidFill>
                <a:effectLst>
                  <a:glow rad="279400">
                    <a:srgbClr val="000000">
                      <a:alpha val="75000"/>
                    </a:srgbClr>
                  </a:glow>
                  <a:outerShdw blurRad="38100" dist="38100" dir="2700000" algn="tl">
                    <a:srgbClr val="000000"/>
                  </a:outerShdw>
                </a:effectLst>
                <a:uLnTx/>
                <a:uFillTx/>
                <a:latin typeface="Arial"/>
                <a:ea typeface="ＭＳ Ｐゴシック" pitchFamily="34" charset="-128"/>
                <a:cs typeface="Arial"/>
              </a:rPr>
              <a:t>رُسُل</a:t>
            </a:r>
            <a:r>
              <a:rPr kumimoji="0" lang="ar-JO" sz="2400" b="1" i="0" u="none" strike="noStrike" kern="1200" cap="none" spc="0" normalizeH="0" baseline="0" noProof="0" dirty="0">
                <a:ln>
                  <a:noFill/>
                </a:ln>
                <a:solidFill>
                  <a:srgbClr val="FFC545"/>
                </a:solidFill>
                <a:effectLst>
                  <a:glow rad="279400">
                    <a:srgbClr val="000000">
                      <a:alpha val="75000"/>
                    </a:srgbClr>
                  </a:glow>
                  <a:outerShdw blurRad="38100" dist="38100" dir="2700000" algn="tl">
                    <a:srgbClr val="000000"/>
                  </a:outerShdw>
                </a:effectLst>
                <a:uLnTx/>
                <a:uFillTx/>
                <a:latin typeface="Arial"/>
                <a:ea typeface="ＭＳ Ｐゴシック" pitchFamily="34" charset="-128"/>
                <a:cs typeface="Arial"/>
              </a:rPr>
              <a:t>ٌ؟ أَلَعَلَّ الْجَمِيعَ </a:t>
            </a:r>
            <a:r>
              <a:rPr kumimoji="0" lang="ar-JO" sz="2400" b="1" i="0" u="none" strike="noStrike" kern="1200" cap="none" spc="0" normalizeH="0" baseline="0" noProof="0" dirty="0">
                <a:ln>
                  <a:noFill/>
                </a:ln>
                <a:solidFill>
                  <a:srgbClr val="FFFFFF"/>
                </a:solidFill>
                <a:effectLst>
                  <a:glow rad="279400">
                    <a:srgbClr val="000000">
                      <a:alpha val="75000"/>
                    </a:srgbClr>
                  </a:glow>
                  <a:outerShdw blurRad="38100" dist="38100" dir="2700000" algn="tl">
                    <a:srgbClr val="000000"/>
                  </a:outerShdw>
                </a:effectLst>
                <a:uLnTx/>
                <a:uFillTx/>
                <a:latin typeface="Arial"/>
                <a:ea typeface="ＭＳ Ｐゴシック" pitchFamily="34" charset="-128"/>
                <a:cs typeface="Arial"/>
              </a:rPr>
              <a:t>أَنْبِيَاء</a:t>
            </a:r>
            <a:r>
              <a:rPr kumimoji="0" lang="ar-JO" sz="2400" b="1" i="0" u="none" strike="noStrike" kern="1200" cap="none" spc="0" normalizeH="0" baseline="0" noProof="0" dirty="0">
                <a:ln>
                  <a:noFill/>
                </a:ln>
                <a:solidFill>
                  <a:srgbClr val="FFC545"/>
                </a:solidFill>
                <a:effectLst>
                  <a:glow rad="279400">
                    <a:srgbClr val="000000">
                      <a:alpha val="75000"/>
                    </a:srgbClr>
                  </a:glow>
                  <a:outerShdw blurRad="38100" dist="38100" dir="2700000" algn="tl">
                    <a:srgbClr val="000000"/>
                  </a:outerShdw>
                </a:effectLst>
                <a:uLnTx/>
                <a:uFillTx/>
                <a:latin typeface="Arial"/>
                <a:ea typeface="ＭＳ Ｐゴシック" pitchFamily="34" charset="-128"/>
                <a:cs typeface="Arial"/>
              </a:rPr>
              <a:t>ُ؟ أَلَعَلَّ الْجَمِيعَ </a:t>
            </a:r>
            <a:r>
              <a:rPr kumimoji="0" lang="ar-JO" sz="2400" b="1" i="0" u="none" strike="noStrike" kern="1200" cap="none" spc="0" normalizeH="0" baseline="0" noProof="0" dirty="0">
                <a:ln>
                  <a:noFill/>
                </a:ln>
                <a:solidFill>
                  <a:srgbClr val="FFFFFF"/>
                </a:solidFill>
                <a:effectLst>
                  <a:glow rad="279400">
                    <a:srgbClr val="000000">
                      <a:alpha val="75000"/>
                    </a:srgbClr>
                  </a:glow>
                  <a:outerShdw blurRad="38100" dist="38100" dir="2700000" algn="tl">
                    <a:srgbClr val="000000"/>
                  </a:outerShdw>
                </a:effectLst>
                <a:uLnTx/>
                <a:uFillTx/>
                <a:latin typeface="Arial"/>
                <a:ea typeface="ＭＳ Ｐゴシック" pitchFamily="34" charset="-128"/>
                <a:cs typeface="Arial"/>
              </a:rPr>
              <a:t>مُعَلِّمُونَ</a:t>
            </a:r>
            <a:r>
              <a:rPr kumimoji="0" lang="ar-JO" sz="2400" b="1" i="0" u="none" strike="noStrike" kern="1200" cap="none" spc="0" normalizeH="0" baseline="0" noProof="0" dirty="0">
                <a:ln>
                  <a:noFill/>
                </a:ln>
                <a:solidFill>
                  <a:srgbClr val="FFC545"/>
                </a:solidFill>
                <a:effectLst>
                  <a:glow rad="279400">
                    <a:srgbClr val="000000">
                      <a:alpha val="75000"/>
                    </a:srgbClr>
                  </a:glow>
                  <a:outerShdw blurRad="38100" dist="38100" dir="2700000" algn="tl">
                    <a:srgbClr val="000000"/>
                  </a:outerShdw>
                </a:effectLst>
                <a:uLnTx/>
                <a:uFillTx/>
                <a:latin typeface="Arial"/>
                <a:ea typeface="ＭＳ Ｐゴシック" pitchFamily="34" charset="-128"/>
                <a:cs typeface="Arial"/>
              </a:rPr>
              <a:t>؟ أَلَعَلَّ الْجَمِيعَ أَصْحَابُ </a:t>
            </a:r>
            <a:r>
              <a:rPr kumimoji="0" lang="ar-JO" sz="2400" b="1" i="0" u="none" strike="noStrike" kern="1200" cap="none" spc="0" normalizeH="0" baseline="0" noProof="0" dirty="0">
                <a:ln>
                  <a:noFill/>
                </a:ln>
                <a:solidFill>
                  <a:srgbClr val="FFFFFF"/>
                </a:solidFill>
                <a:effectLst>
                  <a:glow rad="279400">
                    <a:srgbClr val="000000">
                      <a:alpha val="75000"/>
                    </a:srgbClr>
                  </a:glow>
                  <a:outerShdw blurRad="38100" dist="38100" dir="2700000" algn="tl">
                    <a:srgbClr val="000000"/>
                  </a:outerShdw>
                </a:effectLst>
                <a:uLnTx/>
                <a:uFillTx/>
                <a:latin typeface="Arial"/>
                <a:ea typeface="ＭＳ Ｐゴシック" pitchFamily="34" charset="-128"/>
                <a:cs typeface="Arial"/>
              </a:rPr>
              <a:t>قُوَّات</a:t>
            </a:r>
            <a:r>
              <a:rPr kumimoji="0" lang="ar-JO" sz="2400" b="1" i="0" u="none" strike="noStrike" kern="1200" cap="none" spc="0" normalizeH="0" baseline="0" noProof="0" dirty="0">
                <a:ln>
                  <a:noFill/>
                </a:ln>
                <a:solidFill>
                  <a:srgbClr val="FFC545"/>
                </a:solidFill>
                <a:effectLst>
                  <a:glow rad="279400">
                    <a:srgbClr val="000000">
                      <a:alpha val="75000"/>
                    </a:srgbClr>
                  </a:glow>
                  <a:outerShdw blurRad="38100" dist="38100" dir="2700000" algn="tl">
                    <a:srgbClr val="000000"/>
                  </a:outerShdw>
                </a:effectLst>
                <a:uLnTx/>
                <a:uFillTx/>
                <a:latin typeface="Arial"/>
                <a:ea typeface="ＭＳ Ｐゴシック" pitchFamily="34" charset="-128"/>
                <a:cs typeface="Arial"/>
              </a:rPr>
              <a:t>ٍ؟ 30أَلَعَلَّ لِلْجَمِيعِ مَوَاهِبَ </a:t>
            </a:r>
            <a:r>
              <a:rPr kumimoji="0" lang="ar-JO" sz="2400" b="1" i="0" u="none" strike="noStrike" kern="1200" cap="none" spc="0" normalizeH="0" baseline="0" noProof="0" dirty="0">
                <a:ln>
                  <a:noFill/>
                </a:ln>
                <a:solidFill>
                  <a:srgbClr val="FFFFFF"/>
                </a:solidFill>
                <a:effectLst>
                  <a:glow rad="279400">
                    <a:srgbClr val="000000">
                      <a:alpha val="75000"/>
                    </a:srgbClr>
                  </a:glow>
                  <a:outerShdw blurRad="38100" dist="38100" dir="2700000" algn="tl">
                    <a:srgbClr val="000000"/>
                  </a:outerShdw>
                </a:effectLst>
                <a:uLnTx/>
                <a:uFillTx/>
                <a:latin typeface="Arial"/>
                <a:ea typeface="ＭＳ Ｐゴシック" pitchFamily="34" charset="-128"/>
                <a:cs typeface="Arial"/>
              </a:rPr>
              <a:t>شِفَاء</a:t>
            </a:r>
            <a:r>
              <a:rPr kumimoji="0" lang="ar-JO" sz="2400" b="1" i="0" u="none" strike="noStrike" kern="1200" cap="none" spc="0" normalizeH="0" baseline="0" noProof="0" dirty="0">
                <a:ln>
                  <a:noFill/>
                </a:ln>
                <a:solidFill>
                  <a:srgbClr val="FFC545"/>
                </a:solidFill>
                <a:effectLst>
                  <a:glow rad="279400">
                    <a:srgbClr val="000000">
                      <a:alpha val="75000"/>
                    </a:srgbClr>
                  </a:glow>
                  <a:outerShdw blurRad="38100" dist="38100" dir="2700000" algn="tl">
                    <a:srgbClr val="000000"/>
                  </a:outerShdw>
                </a:effectLst>
                <a:uLnTx/>
                <a:uFillTx/>
                <a:latin typeface="Arial"/>
                <a:ea typeface="ＭＳ Ｐゴシック" pitchFamily="34" charset="-128"/>
                <a:cs typeface="Arial"/>
              </a:rPr>
              <a:t>ٍ؟ أَلَعَلَّ الْجَمِيعَ يَتَكَلَّمُونَ ب</a:t>
            </a:r>
            <a:r>
              <a:rPr kumimoji="0" lang="ar-JO" sz="2400" b="1" i="0" u="none" strike="noStrike" kern="1200" cap="none" spc="0" normalizeH="0" baseline="0" noProof="0" dirty="0">
                <a:ln>
                  <a:noFill/>
                </a:ln>
                <a:solidFill>
                  <a:srgbClr val="FFFFFF"/>
                </a:solidFill>
                <a:effectLst>
                  <a:glow rad="279400">
                    <a:srgbClr val="000000">
                      <a:alpha val="75000"/>
                    </a:srgbClr>
                  </a:glow>
                  <a:outerShdw blurRad="38100" dist="38100" dir="2700000" algn="tl">
                    <a:srgbClr val="000000"/>
                  </a:outerShdw>
                </a:effectLst>
                <a:uLnTx/>
                <a:uFillTx/>
                <a:latin typeface="Arial"/>
                <a:ea typeface="ＭＳ Ｐゴシック" pitchFamily="34" charset="-128"/>
                <a:cs typeface="Arial"/>
              </a:rPr>
              <a:t>ِأَلْسِنَة</a:t>
            </a:r>
            <a:r>
              <a:rPr kumimoji="0" lang="ar-JO" sz="2400" b="1" i="0" u="none" strike="noStrike" kern="1200" cap="none" spc="0" normalizeH="0" baseline="0" noProof="0" dirty="0">
                <a:ln>
                  <a:noFill/>
                </a:ln>
                <a:solidFill>
                  <a:srgbClr val="FFC545"/>
                </a:solidFill>
                <a:effectLst>
                  <a:glow rad="279400">
                    <a:srgbClr val="000000">
                      <a:alpha val="75000"/>
                    </a:srgbClr>
                  </a:glow>
                  <a:outerShdw blurRad="38100" dist="38100" dir="2700000" algn="tl">
                    <a:srgbClr val="000000"/>
                  </a:outerShdw>
                </a:effectLst>
                <a:uLnTx/>
                <a:uFillTx/>
                <a:latin typeface="Arial"/>
                <a:ea typeface="ＭＳ Ｐゴシック" pitchFamily="34" charset="-128"/>
                <a:cs typeface="Arial"/>
              </a:rPr>
              <a:t>ٍ؟ أَلَعَلَّ الْجَمِيعَ </a:t>
            </a:r>
            <a:r>
              <a:rPr kumimoji="0" lang="ar-JO" sz="2400" b="1" i="0" u="none" strike="noStrike" kern="1200" cap="none" spc="0" normalizeH="0" baseline="0" noProof="0" dirty="0">
                <a:ln>
                  <a:noFill/>
                </a:ln>
                <a:solidFill>
                  <a:srgbClr val="FFFFFF"/>
                </a:solidFill>
                <a:effectLst>
                  <a:glow rad="279400">
                    <a:srgbClr val="000000">
                      <a:alpha val="75000"/>
                    </a:srgbClr>
                  </a:glow>
                  <a:outerShdw blurRad="38100" dist="38100" dir="2700000" algn="tl">
                    <a:srgbClr val="000000"/>
                  </a:outerShdw>
                </a:effectLst>
                <a:uLnTx/>
                <a:uFillTx/>
                <a:latin typeface="Arial"/>
                <a:ea typeface="ＭＳ Ｐゴシック" pitchFamily="34" charset="-128"/>
                <a:cs typeface="Arial"/>
              </a:rPr>
              <a:t>يُتَرْجِمُون</a:t>
            </a:r>
            <a:r>
              <a:rPr kumimoji="0" lang="ar-JO" sz="2400" b="1" i="0" u="none" strike="noStrike" kern="1200" cap="none" spc="0" normalizeH="0" baseline="0" noProof="0" dirty="0">
                <a:ln>
                  <a:noFill/>
                </a:ln>
                <a:solidFill>
                  <a:srgbClr val="FFC545"/>
                </a:solidFill>
                <a:effectLst>
                  <a:glow rad="279400">
                    <a:srgbClr val="000000">
                      <a:alpha val="75000"/>
                    </a:srgbClr>
                  </a:glow>
                  <a:outerShdw blurRad="38100" dist="38100" dir="2700000" algn="tl">
                    <a:srgbClr val="000000"/>
                  </a:outerShdw>
                </a:effectLst>
                <a:uLnTx/>
                <a:uFillTx/>
                <a:latin typeface="Arial"/>
                <a:ea typeface="ＭＳ Ｐゴシック" pitchFamily="34" charset="-128"/>
                <a:cs typeface="Arial"/>
              </a:rPr>
              <a:t>َ؟ </a:t>
            </a:r>
            <a:endParaRPr kumimoji="0" lang="en-US" sz="2400" b="1" i="0" u="none" strike="noStrike" kern="1200" cap="none" spc="0" normalizeH="0" baseline="0" noProof="0" dirty="0">
              <a:ln>
                <a:noFill/>
              </a:ln>
              <a:solidFill>
                <a:srgbClr val="FFC545"/>
              </a:solidFill>
              <a:effectLst>
                <a:glow rad="279400">
                  <a:srgbClr val="000000">
                    <a:alpha val="75000"/>
                  </a:srgbClr>
                </a:glow>
                <a:outerShdw blurRad="38100" dist="38100" dir="2700000" algn="tl">
                  <a:srgbClr val="000000"/>
                </a:outerShdw>
              </a:effectLst>
              <a:uLnTx/>
              <a:uFillTx/>
              <a:latin typeface="Arial"/>
              <a:ea typeface="ＭＳ Ｐゴシック" pitchFamily="34" charset="-128"/>
              <a:cs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C545"/>
              </a:solidFill>
              <a:effectLst>
                <a:glow rad="279400">
                  <a:srgbClr val="000000">
                    <a:alpha val="75000"/>
                  </a:srgbClr>
                </a:glow>
                <a:outerShdw blurRad="38100" dist="38100" dir="2700000" algn="tl">
                  <a:srgbClr val="000000"/>
                </a:outerShdw>
              </a:effectLst>
              <a:uLnTx/>
              <a:uFillTx/>
              <a:latin typeface="Arial"/>
              <a:ea typeface="ＭＳ Ｐゴシック" pitchFamily="34" charset="-128"/>
              <a:cs typeface="Aria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6" presetClass="entr" presetSubtype="0" fill="hold" grpId="0" nodeType="clickEffect">
                                  <p:stCondLst>
                                    <p:cond delay="0"/>
                                  </p:stCondLst>
                                  <p:iterate type="wd">
                                    <p:tmPct val="10000"/>
                                  </p:iterate>
                                  <p:childTnLst>
                                    <p:set>
                                      <p:cBhvr>
                                        <p:cTn id="6" dur="1" fill="hold">
                                          <p:stCondLst>
                                            <p:cond delay="0"/>
                                          </p:stCondLst>
                                        </p:cTn>
                                        <p:tgtEl>
                                          <p:spTgt spid="6"/>
                                        </p:tgtEl>
                                        <p:attrNameLst>
                                          <p:attrName>style.visibility</p:attrName>
                                        </p:attrNameLst>
                                      </p:cBhvr>
                                      <p:to>
                                        <p:strVal val="visible"/>
                                      </p:to>
                                    </p:set>
                                    <p:anim by="(-#ppt_w*2)" calcmode="lin" valueType="num">
                                      <p:cBhvr rctx="PPT">
                                        <p:cTn id="7" dur="500" autoRev="1" fill="hold">
                                          <p:stCondLst>
                                            <p:cond delay="0"/>
                                          </p:stCondLst>
                                        </p:cTn>
                                        <p:tgtEl>
                                          <p:spTgt spid="6"/>
                                        </p:tgtEl>
                                        <p:attrNameLst>
                                          <p:attrName>ppt_w</p:attrName>
                                        </p:attrNameLst>
                                      </p:cBhvr>
                                    </p:anim>
                                    <p:anim by="(#ppt_w*0.50)" calcmode="lin" valueType="num">
                                      <p:cBhvr>
                                        <p:cTn id="8" dur="500" decel="50000" autoRev="1" fill="hold">
                                          <p:stCondLst>
                                            <p:cond delay="0"/>
                                          </p:stCondLst>
                                        </p:cTn>
                                        <p:tgtEl>
                                          <p:spTgt spid="6"/>
                                        </p:tgtEl>
                                        <p:attrNameLst>
                                          <p:attrName>ppt_x</p:attrName>
                                        </p:attrNameLst>
                                      </p:cBhvr>
                                    </p:anim>
                                    <p:anim from="(-#ppt_h/2)" to="(#ppt_y)" calcmode="lin" valueType="num">
                                      <p:cBhvr>
                                        <p:cTn id="9" dur="1000" fill="hold">
                                          <p:stCondLst>
                                            <p:cond delay="0"/>
                                          </p:stCondLst>
                                        </p:cTn>
                                        <p:tgtEl>
                                          <p:spTgt spid="6"/>
                                        </p:tgtEl>
                                        <p:attrNameLst>
                                          <p:attrName>ppt_y</p:attrName>
                                        </p:attrNameLst>
                                      </p:cBhvr>
                                    </p:anim>
                                    <p:animRot by="21600000">
                                      <p:cBhvr>
                                        <p:cTn id="10" dur="1000" fill="hold">
                                          <p:stCondLst>
                                            <p:cond delay="0"/>
                                          </p:stCondLst>
                                        </p:cTn>
                                        <p:tgtEl>
                                          <p:spTgt spid="6"/>
                                        </p:tgtEl>
                                        <p:attrNameLst>
                                          <p:attrName>r</p:attrName>
                                        </p:attrNameLst>
                                      </p:cBhvr>
                                    </p:animRot>
                                  </p:childTnLst>
                                </p:cTn>
                              </p:par>
                              <p:par>
                                <p:cTn id="11" presetID="22" presetClass="entr" presetSubtype="1"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up)">
                                      <p:cBhvr>
                                        <p:cTn id="13" dur="5000"/>
                                        <p:tgtEl>
                                          <p:spTgt spid="7"/>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2" presetClass="entr" presetSubtype="1" fill="hold" grpId="0" nodeType="click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wipe(up)">
                                      <p:cBhvr>
                                        <p:cTn id="1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6" grpId="0"/>
      <p:bldP spid="8"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242" name="Group 1026"/>
          <p:cNvGraphicFramePr>
            <a:graphicFrameLocks noGrp="1"/>
          </p:cNvGraphicFramePr>
          <p:nvPr/>
        </p:nvGraphicFramePr>
        <p:xfrm>
          <a:off x="990600" y="1854200"/>
          <a:ext cx="7315200" cy="4532949"/>
        </p:xfrm>
        <a:graphic>
          <a:graphicData uri="http://schemas.openxmlformats.org/drawingml/2006/table">
            <a:tbl>
              <a:tblPr>
                <a:effectLst>
                  <a:outerShdw blurRad="50800" dist="38100" dir="2700000" algn="tl" rotWithShape="0">
                    <a:srgbClr val="000000">
                      <a:alpha val="43000"/>
                    </a:srgbClr>
                  </a:outerShdw>
                </a:effectLst>
              </a:tblPr>
              <a:tblGrid>
                <a:gridCol w="3657600">
                  <a:extLst>
                    <a:ext uri="{9D8B030D-6E8A-4147-A177-3AD203B41FA5}">
                      <a16:colId xmlns:a16="http://schemas.microsoft.com/office/drawing/2014/main" val="20000"/>
                    </a:ext>
                  </a:extLst>
                </a:gridCol>
                <a:gridCol w="3657600">
                  <a:extLst>
                    <a:ext uri="{9D8B030D-6E8A-4147-A177-3AD203B41FA5}">
                      <a16:colId xmlns:a16="http://schemas.microsoft.com/office/drawing/2014/main" val="20001"/>
                    </a:ext>
                  </a:extLst>
                </a:gridCol>
              </a:tblGrid>
              <a:tr h="736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8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rPr>
                        <a:t>الكلام</a:t>
                      </a:r>
                      <a:endParaRPr kumimoji="0" lang="en-US" sz="48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chemeClr val="accent2"/>
                        </a:gs>
                        <a:gs pos="100000">
                          <a:schemeClr val="accent4"/>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8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rPr>
                        <a:t>الخدمة</a:t>
                      </a:r>
                      <a:endParaRPr kumimoji="0" lang="en-US" sz="48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chemeClr val="accent2"/>
                        </a:gs>
                        <a:gs pos="100000">
                          <a:schemeClr val="accent4"/>
                        </a:gs>
                      </a:gsLst>
                      <a:path path="rect">
                        <a:fillToRect l="50000" t="50000" r="50000" b="50000"/>
                      </a:path>
                      <a:tileRect/>
                    </a:gradFill>
                  </a:tcPr>
                </a:tc>
                <a:extLst>
                  <a:ext uri="{0D108BD9-81ED-4DB2-BD59-A6C34878D82A}">
                    <a16:rowId xmlns:a16="http://schemas.microsoft.com/office/drawing/2014/main" val="10000"/>
                  </a:ext>
                </a:extLst>
              </a:tr>
              <a:tr h="7381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rPr>
                        <a:t>التعليم</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rPr>
                        <a:t>الإدارة</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1"/>
                  </a:ext>
                </a:extLst>
              </a:tr>
              <a:tr h="736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rPr>
                        <a:t>الكرازة</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rPr>
                        <a:t>الإيمان</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2"/>
                  </a:ext>
                </a:extLst>
              </a:tr>
              <a:tr h="76041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rPr>
                        <a:t>رعاة - معلمين</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rPr>
                        <a:t>العطاء</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3"/>
                  </a:ext>
                </a:extLst>
              </a:tr>
              <a:tr h="7381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rPr>
                        <a:t>التشجيع</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rPr>
                        <a:t>الخدمة</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4"/>
                  </a:ext>
                </a:extLst>
              </a:tr>
              <a:tr h="736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tx2">
                        <a:lumMod val="95000"/>
                        <a:lumOff val="5000"/>
                      </a:schemeClr>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rPr>
                        <a:t>الرحمة</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5"/>
                  </a:ext>
                </a:extLst>
              </a:tr>
            </a:tbl>
          </a:graphicData>
        </a:graphic>
      </p:graphicFrame>
      <p:sp>
        <p:nvSpPr>
          <p:cNvPr id="825346" name="Rectangle 1053"/>
          <p:cNvSpPr>
            <a:spLocks noChangeArrowheads="1"/>
          </p:cNvSpPr>
          <p:nvPr/>
        </p:nvSpPr>
        <p:spPr bwMode="auto">
          <a:xfrm>
            <a:off x="4572000" y="1600200"/>
            <a:ext cx="152400" cy="5029200"/>
          </a:xfrm>
          <a:prstGeom prst="rect">
            <a:avLst/>
          </a:prstGeom>
          <a:solidFill>
            <a:srgbClr val="0000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825347" name="Picture 5" descr="body_of_Christ2.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2438400" cy="182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25348" name="Title 33"/>
          <p:cNvSpPr>
            <a:spLocks noGrp="1"/>
          </p:cNvSpPr>
          <p:nvPr>
            <p:ph type="title" idx="4294967295"/>
          </p:nvPr>
        </p:nvSpPr>
        <p:spPr>
          <a:xfrm>
            <a:off x="3124200" y="0"/>
            <a:ext cx="3352800" cy="1752600"/>
          </a:xfrm>
        </p:spPr>
        <p:txBody>
          <a:bodyPr/>
          <a:lstStyle/>
          <a:p>
            <a:pPr eaLnBrk="1" hangingPunct="1"/>
            <a:r>
              <a:rPr lang="ar-JO" sz="3600" b="0" dirty="0">
                <a:latin typeface="Arial" panose="020B0604020202020204" pitchFamily="34" charset="0"/>
                <a:cs typeface="Arial" panose="020B0604020202020204" pitchFamily="34" charset="0"/>
              </a:rPr>
              <a:t>تصنيفات المواهب</a:t>
            </a:r>
            <a:br>
              <a:rPr lang="en-US" sz="3600" b="0" dirty="0">
                <a:latin typeface="Arial" panose="020B0604020202020204" pitchFamily="34" charset="0"/>
                <a:cs typeface="Arial" panose="020B0604020202020204" pitchFamily="34" charset="0"/>
              </a:rPr>
            </a:br>
            <a:r>
              <a:rPr lang="en-US" sz="3600" b="0" dirty="0">
                <a:latin typeface="Arial" panose="020B0604020202020204" pitchFamily="34" charset="0"/>
                <a:cs typeface="Arial" panose="020B0604020202020204" pitchFamily="34" charset="0"/>
              </a:rPr>
              <a:t>(</a:t>
            </a:r>
            <a:r>
              <a:rPr lang="ar-JO" sz="3600" b="0" dirty="0">
                <a:latin typeface="Arial" panose="020B0604020202020204" pitchFamily="34" charset="0"/>
                <a:cs typeface="Arial" panose="020B0604020202020204" pitchFamily="34" charset="0"/>
              </a:rPr>
              <a:t>1 بطرس 4: 11</a:t>
            </a:r>
            <a:r>
              <a:rPr lang="en-US" sz="3600" b="0" dirty="0">
                <a:latin typeface="Arial" panose="020B0604020202020204" pitchFamily="34" charset="0"/>
                <a:cs typeface="Arial" panose="020B0604020202020204" pitchFamily="34" charset="0"/>
              </a:rPr>
              <a:t>)</a:t>
            </a:r>
            <a:endParaRPr lang="en-US" dirty="0">
              <a:latin typeface="Arial" panose="020B0604020202020204" pitchFamily="34" charset="0"/>
              <a:cs typeface="Arial" panose="020B0604020202020204" pitchFamily="34" charset="0"/>
            </a:endParaRPr>
          </a:p>
        </p:txBody>
      </p:sp>
      <p:sp>
        <p:nvSpPr>
          <p:cNvPr id="825349" name="AutoShape 25"/>
          <p:cNvSpPr>
            <a:spLocks noChangeArrowheads="1"/>
          </p:cNvSpPr>
          <p:nvPr/>
        </p:nvSpPr>
        <p:spPr bwMode="auto">
          <a:xfrm>
            <a:off x="1066800" y="0"/>
            <a:ext cx="2819400" cy="2057400"/>
          </a:xfrm>
          <a:prstGeom prst="downArrow">
            <a:avLst>
              <a:gd name="adj1" fmla="val 50000"/>
              <a:gd name="adj2" fmla="val 25000"/>
            </a:avLst>
          </a:prstGeom>
          <a:gradFill rotWithShape="1">
            <a:gsLst>
              <a:gs pos="0">
                <a:srgbClr val="FFFFFF"/>
              </a:gs>
              <a:gs pos="100000">
                <a:srgbClr val="FFFF00"/>
              </a:gs>
            </a:gsLst>
            <a:lin ang="5100000"/>
          </a:gra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أحصل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على كلمة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من الله</a:t>
            </a:r>
            <a:endParaRPr kumimoji="0" lang="en-US" sz="2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25350" name="AutoShape 28"/>
          <p:cNvSpPr>
            <a:spLocks noChangeArrowheads="1"/>
          </p:cNvSpPr>
          <p:nvPr/>
        </p:nvSpPr>
        <p:spPr bwMode="auto">
          <a:xfrm>
            <a:off x="5638800" y="0"/>
            <a:ext cx="2819400" cy="2057400"/>
          </a:xfrm>
          <a:prstGeom prst="downArrow">
            <a:avLst>
              <a:gd name="adj1" fmla="val 50000"/>
              <a:gd name="adj2" fmla="val 25000"/>
            </a:avLst>
          </a:prstGeom>
          <a:gradFill rotWithShape="1">
            <a:gsLst>
              <a:gs pos="0">
                <a:srgbClr val="FFFFFF"/>
              </a:gs>
              <a:gs pos="100000">
                <a:srgbClr val="FFFF00"/>
              </a:gs>
            </a:gsLst>
            <a:lin ang="5100000"/>
          </a:gra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أحصل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على قوة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من الله</a:t>
            </a:r>
            <a:endParaRPr kumimoji="0" lang="en-US" sz="2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6417" name="Picture 2" descr="Amitesteelfoundry"/>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16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5219" name="Rectangle 3"/>
          <p:cNvSpPr>
            <a:spLocks noGrp="1" noChangeArrowheads="1"/>
          </p:cNvSpPr>
          <p:nvPr>
            <p:ph type="title" idx="4294967295"/>
          </p:nvPr>
        </p:nvSpPr>
        <p:spPr>
          <a:xfrm>
            <a:off x="0" y="228600"/>
            <a:ext cx="3581400" cy="1905000"/>
          </a:xfrm>
          <a:effectLst>
            <a:outerShdw blurRad="63500" dist="35921" dir="2700000" algn="ctr" rotWithShape="0">
              <a:srgbClr val="000000">
                <a:alpha val="74998"/>
              </a:srgbClr>
            </a:outerShdw>
          </a:effectLst>
        </p:spPr>
        <p:txBody>
          <a:bodyPr/>
          <a:lstStyle/>
          <a:p>
            <a:pPr eaLnBrk="1" hangingPunct="1">
              <a:defRPr/>
            </a:pPr>
            <a:r>
              <a:rPr lang="ar-JO" sz="4400" b="0" dirty="0">
                <a:latin typeface="Arial" panose="020B0604020202020204" pitchFamily="34" charset="0"/>
                <a:cs typeface="Arial" panose="020B0604020202020204" pitchFamily="34" charset="0"/>
              </a:rPr>
              <a:t>مسبك أميت</a:t>
            </a:r>
            <a:endParaRPr lang="en-US" dirty="0">
              <a:latin typeface="Arial" panose="020B0604020202020204" pitchFamily="34" charset="0"/>
              <a:cs typeface="Arial" panose="020B0604020202020204" pitchFamily="34" charset="0"/>
            </a:endParaRPr>
          </a:p>
        </p:txBody>
      </p:sp>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4" name="Rectangle 2"/>
          <p:cNvSpPr>
            <a:spLocks noGrp="1" noChangeArrowheads="1"/>
          </p:cNvSpPr>
          <p:nvPr>
            <p:ph type="ctrTitle"/>
          </p:nvPr>
        </p:nvSpPr>
        <p:spPr>
          <a:xfrm>
            <a:off x="0" y="304800"/>
            <a:ext cx="9144000" cy="1524000"/>
          </a:xfrm>
          <a:effectLst>
            <a:outerShdw blurRad="63500" dist="35921" dir="2700000" algn="ctr" rotWithShape="0">
              <a:srgbClr val="FFFFFF">
                <a:alpha val="74998"/>
              </a:srgbClr>
            </a:outerShdw>
          </a:effectLst>
        </p:spPr>
        <p:txBody>
          <a:bodyPr/>
          <a:lstStyle/>
          <a:p>
            <a:pPr algn="ctr" eaLnBrk="1" hangingPunct="1">
              <a:defRPr/>
            </a:pPr>
            <a:r>
              <a:rPr lang="ar-JO" b="0" dirty="0">
                <a:latin typeface="Arial" panose="020B0604020202020204" pitchFamily="34" charset="0"/>
                <a:cs typeface="Arial" panose="020B0604020202020204" pitchFamily="34" charset="0"/>
              </a:rPr>
              <a:t>تباينات المواهب الكلامية</a:t>
            </a:r>
            <a:endParaRPr lang="en-US" dirty="0">
              <a:latin typeface="Arial" panose="020B0604020202020204" pitchFamily="34" charset="0"/>
              <a:cs typeface="Arial" panose="020B0604020202020204" pitchFamily="34" charset="0"/>
            </a:endParaRPr>
          </a:p>
        </p:txBody>
      </p:sp>
      <p:sp>
        <p:nvSpPr>
          <p:cNvPr id="248835" name="Rectangle 3"/>
          <p:cNvSpPr>
            <a:spLocks noChangeArrowheads="1"/>
          </p:cNvSpPr>
          <p:nvPr/>
        </p:nvSpPr>
        <p:spPr bwMode="auto">
          <a:xfrm>
            <a:off x="8578850" y="0"/>
            <a:ext cx="565150" cy="457200"/>
          </a:xfrm>
          <a:prstGeom prst="rect">
            <a:avLst/>
          </a:prstGeom>
          <a:gradFill rotWithShape="0">
            <a:gsLst>
              <a:gs pos="0">
                <a:schemeClr val="bg1"/>
              </a:gs>
              <a:gs pos="100000">
                <a:schemeClr val="bg1">
                  <a:gamma/>
                  <a:shade val="46275"/>
                  <a:invGamma/>
                </a:schemeClr>
              </a:gs>
            </a:gsLst>
            <a:path path="shape">
              <a:fillToRect l="50000" t="50000" r="50000" b="50000"/>
            </a:path>
          </a:grad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47</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graphicFrame>
        <p:nvGraphicFramePr>
          <p:cNvPr id="248836" name="Group 4"/>
          <p:cNvGraphicFramePr>
            <a:graphicFrameLocks noGrp="1"/>
          </p:cNvGraphicFramePr>
          <p:nvPr/>
        </p:nvGraphicFramePr>
        <p:xfrm>
          <a:off x="0" y="1600200"/>
          <a:ext cx="9144000" cy="4165918"/>
        </p:xfrm>
        <a:graphic>
          <a:graphicData uri="http://schemas.openxmlformats.org/drawingml/2006/table">
            <a:tbl>
              <a:tblPr/>
              <a:tblGrid>
                <a:gridCol w="14478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905000">
                  <a:extLst>
                    <a:ext uri="{9D8B030D-6E8A-4147-A177-3AD203B41FA5}">
                      <a16:colId xmlns:a16="http://schemas.microsoft.com/office/drawing/2014/main" val="20002"/>
                    </a:ext>
                  </a:extLst>
                </a:gridCol>
                <a:gridCol w="2057400">
                  <a:extLst>
                    <a:ext uri="{9D8B030D-6E8A-4147-A177-3AD203B41FA5}">
                      <a16:colId xmlns:a16="http://schemas.microsoft.com/office/drawing/2014/main" val="20003"/>
                    </a:ext>
                  </a:extLst>
                </a:gridCol>
                <a:gridCol w="2209800">
                  <a:extLst>
                    <a:ext uri="{9D8B030D-6E8A-4147-A177-3AD203B41FA5}">
                      <a16:colId xmlns:a16="http://schemas.microsoft.com/office/drawing/2014/main" val="20004"/>
                    </a:ext>
                  </a:extLst>
                </a:gridCol>
              </a:tblGrid>
              <a:tr h="533400">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endParaRPr kumimoji="0" lang="en-US" sz="2000" b="1" i="0" u="none" strike="noStrike" cap="none" normalizeH="0" baseline="0" dirty="0">
                        <a:ln>
                          <a:noFill/>
                        </a:ln>
                        <a:solidFill>
                          <a:srgbClr val="FFFFFF"/>
                        </a:solidFill>
                        <a:effectLst/>
                        <a:latin typeface="Arial" panose="020B0604020202020204" pitchFamily="34"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hlink"/>
                        </a:gs>
                        <a:gs pos="100000">
                          <a:schemeClr val="hlink">
                            <a:gamma/>
                            <a:tint val="100000"/>
                            <a:invGamma/>
                          </a:schemeClr>
                        </a:gs>
                      </a:gsLst>
                      <a:path path="shape">
                        <a:fillToRect l="50000" t="50000" r="50000" b="50000"/>
                      </a:path>
                    </a:grad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rgbClr val="FFFFFF"/>
                          </a:solidFill>
                          <a:effectLst/>
                          <a:latin typeface="Arial" panose="020B0604020202020204" pitchFamily="34" charset="0"/>
                          <a:cs typeface="Arial" panose="020B0604020202020204" pitchFamily="34" charset="0"/>
                        </a:rPr>
                        <a:t>التعليم</a:t>
                      </a:r>
                      <a:endParaRPr kumimoji="0" lang="en-US" sz="2000" b="1" i="0" u="none" strike="noStrike" cap="none" normalizeH="0" baseline="0" dirty="0">
                        <a:ln>
                          <a:noFill/>
                        </a:ln>
                        <a:solidFill>
                          <a:srgbClr val="FFFFFF"/>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hlink"/>
                        </a:gs>
                        <a:gs pos="100000">
                          <a:schemeClr val="hlink">
                            <a:gamma/>
                            <a:tint val="100000"/>
                            <a:invGamma/>
                          </a:schemeClr>
                        </a:gs>
                      </a:gsLst>
                      <a:path path="shape">
                        <a:fillToRect l="50000" t="50000" r="50000" b="50000"/>
                      </a:path>
                    </a:grad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rgbClr val="FFFFFF"/>
                          </a:solidFill>
                          <a:effectLst/>
                          <a:latin typeface="Arial" panose="020B0604020202020204" pitchFamily="34" charset="0"/>
                          <a:cs typeface="Arial" panose="020B0604020202020204" pitchFamily="34" charset="0"/>
                        </a:rPr>
                        <a:t>الكرازة</a:t>
                      </a:r>
                      <a:endParaRPr kumimoji="0" lang="en-US" sz="2000" b="1" i="0" u="none" strike="noStrike" cap="none" normalizeH="0" baseline="0" dirty="0">
                        <a:ln>
                          <a:noFill/>
                        </a:ln>
                        <a:solidFill>
                          <a:srgbClr val="FFFFFF"/>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hlink"/>
                        </a:gs>
                        <a:gs pos="100000">
                          <a:schemeClr val="hlink">
                            <a:gamma/>
                            <a:tint val="100000"/>
                            <a:invGamma/>
                          </a:schemeClr>
                        </a:gs>
                      </a:gsLst>
                      <a:path path="shape">
                        <a:fillToRect l="50000" t="50000" r="50000" b="50000"/>
                      </a:path>
                    </a:grad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rgbClr val="FFFFFF"/>
                          </a:solidFill>
                          <a:effectLst/>
                          <a:latin typeface="Arial" panose="020B0604020202020204" pitchFamily="34" charset="0"/>
                          <a:cs typeface="Arial" panose="020B0604020202020204" pitchFamily="34" charset="0"/>
                        </a:rPr>
                        <a:t>الرعاية-التعليم</a:t>
                      </a:r>
                      <a:endParaRPr kumimoji="0" lang="en-US" sz="2000" b="1" i="0" u="none" strike="noStrike" cap="none" normalizeH="0" baseline="0" dirty="0">
                        <a:ln>
                          <a:noFill/>
                        </a:ln>
                        <a:solidFill>
                          <a:srgbClr val="FFFFFF"/>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hlink"/>
                        </a:gs>
                        <a:gs pos="100000">
                          <a:schemeClr val="hlink">
                            <a:gamma/>
                            <a:tint val="100000"/>
                            <a:invGamma/>
                          </a:schemeClr>
                        </a:gs>
                      </a:gsLst>
                      <a:path path="shape">
                        <a:fillToRect l="50000" t="50000" r="50000" b="50000"/>
                      </a:path>
                    </a:grad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rgbClr val="FFFFFF"/>
                          </a:solidFill>
                          <a:effectLst/>
                          <a:latin typeface="Arial" panose="020B0604020202020204" pitchFamily="34" charset="0"/>
                          <a:cs typeface="Arial" panose="020B0604020202020204" pitchFamily="34" charset="0"/>
                        </a:rPr>
                        <a:t>الوعظ</a:t>
                      </a:r>
                      <a:endParaRPr kumimoji="0" lang="en-US" sz="2000" b="1" i="0" u="none" strike="noStrike" cap="none" normalizeH="0" baseline="0" dirty="0">
                        <a:ln>
                          <a:noFill/>
                        </a:ln>
                        <a:solidFill>
                          <a:srgbClr val="FFFFFF"/>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hlink"/>
                        </a:gs>
                        <a:gs pos="100000">
                          <a:schemeClr val="hlink">
                            <a:gamma/>
                            <a:tint val="100000"/>
                            <a:invGamma/>
                          </a:schemeClr>
                        </a:gs>
                      </a:gsLst>
                      <a:path path="shape">
                        <a:fillToRect l="50000" t="50000" r="50000" b="50000"/>
                      </a:path>
                    </a:gradFill>
                  </a:tcPr>
                </a:tc>
                <a:extLst>
                  <a:ext uri="{0D108BD9-81ED-4DB2-BD59-A6C34878D82A}">
                    <a16:rowId xmlns:a16="http://schemas.microsoft.com/office/drawing/2014/main" val="10000"/>
                  </a:ext>
                </a:extLst>
              </a:tr>
              <a:tr h="730250">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rgbClr val="FFFFFF"/>
                          </a:solidFill>
                          <a:effectLst/>
                          <a:latin typeface="Arial" panose="020B0604020202020204" pitchFamily="34" charset="0"/>
                          <a:cs typeface="Arial" panose="020B0604020202020204" pitchFamily="34" charset="0"/>
                        </a:rPr>
                        <a:t>المشاركة</a:t>
                      </a:r>
                      <a:endParaRPr kumimoji="0" lang="en-US" sz="2000" b="1" i="0" u="none" strike="noStrike" cap="none" normalizeH="0" baseline="0" dirty="0">
                        <a:ln>
                          <a:noFill/>
                        </a:ln>
                        <a:solidFill>
                          <a:srgbClr val="FFFFFF"/>
                        </a:solidFill>
                        <a:effectLst/>
                        <a:latin typeface="Arial" panose="020B0604020202020204" pitchFamily="34"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800080"/>
                        </a:gs>
                        <a:gs pos="100000">
                          <a:srgbClr val="800080">
                            <a:gamma/>
                            <a:shade val="46275"/>
                            <a:invGamma/>
                          </a:srgbClr>
                        </a:gs>
                      </a:gsLst>
                      <a:path path="shape">
                        <a:fillToRect l="50000" t="50000" r="50000" b="50000"/>
                      </a:path>
                    </a:grad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التعلم الكتابي</a:t>
                      </a:r>
                      <a:endParaRPr kumimoji="0" lang="en-US" sz="20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الإيمان والشهادة</a:t>
                      </a:r>
                      <a:endParaRPr kumimoji="0" lang="en-US" sz="20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القلب والكتاب المقدس</a:t>
                      </a:r>
                      <a:endParaRPr kumimoji="0" lang="en-US" sz="20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الإيجابية</a:t>
                      </a:r>
                      <a:endParaRPr kumimoji="0" lang="en-US" sz="20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023938">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rgbClr val="FFFFFF"/>
                          </a:solidFill>
                          <a:effectLst/>
                          <a:latin typeface="Arial" panose="020B0604020202020204" pitchFamily="34" charset="0"/>
                          <a:cs typeface="Arial" panose="020B0604020202020204" pitchFamily="34" charset="0"/>
                        </a:rPr>
                        <a:t>تسديد حاجة المستقبل</a:t>
                      </a:r>
                      <a:endParaRPr kumimoji="0" lang="en-US" sz="2000" b="1" i="0" u="none" strike="noStrike" cap="none" normalizeH="0" baseline="0" dirty="0">
                        <a:ln>
                          <a:noFill/>
                        </a:ln>
                        <a:solidFill>
                          <a:srgbClr val="FFFFFF"/>
                        </a:solidFill>
                        <a:effectLst/>
                        <a:latin typeface="Arial" panose="020B0604020202020204" pitchFamily="34"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800080"/>
                        </a:gs>
                        <a:gs pos="100000">
                          <a:srgbClr val="800080">
                            <a:gamma/>
                            <a:shade val="46275"/>
                            <a:invGamma/>
                          </a:srgbClr>
                        </a:gs>
                      </a:gsLst>
                      <a:path path="shape">
                        <a:fillToRect l="50000" t="50000" r="50000" b="50000"/>
                      </a:path>
                    </a:grad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الحق الكتابي</a:t>
                      </a:r>
                      <a:endParaRPr kumimoji="0" lang="en-US" sz="20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الخلاص والإعداد للكرازة</a:t>
                      </a:r>
                      <a:endParaRPr kumimoji="0" lang="en-US" sz="20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الرعاية</a:t>
                      </a:r>
                      <a:endParaRPr kumimoji="0" lang="en-US" sz="20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التشجيع</a:t>
                      </a:r>
                      <a:endParaRPr kumimoji="0" lang="en-US" sz="20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692150">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rgbClr val="FFFFFF"/>
                          </a:solidFill>
                          <a:effectLst/>
                          <a:latin typeface="Arial" panose="020B0604020202020204" pitchFamily="34" charset="0"/>
                          <a:cs typeface="Arial" panose="020B0604020202020204" pitchFamily="34" charset="0"/>
                        </a:rPr>
                        <a:t>الحساسية للحاجات</a:t>
                      </a:r>
                      <a:endParaRPr kumimoji="0" lang="en-US" sz="2000" b="1" i="0" u="none" strike="noStrike" cap="none" normalizeH="0" baseline="0" dirty="0">
                        <a:ln>
                          <a:noFill/>
                        </a:ln>
                        <a:solidFill>
                          <a:srgbClr val="FFFFFF"/>
                        </a:solidFill>
                        <a:effectLst/>
                        <a:latin typeface="Arial" panose="020B0604020202020204" pitchFamily="34"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800080"/>
                        </a:gs>
                        <a:gs pos="100000">
                          <a:srgbClr val="800080">
                            <a:gamma/>
                            <a:shade val="46275"/>
                            <a:invGamma/>
                          </a:srgbClr>
                        </a:gs>
                      </a:gsLst>
                      <a:path path="shape">
                        <a:fillToRect l="50000" t="50000" r="50000" b="50000"/>
                      </a:path>
                    </a:grad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عقائدي</a:t>
                      </a:r>
                      <a:endParaRPr kumimoji="0" lang="en-US" sz="20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للإهتداء</a:t>
                      </a:r>
                      <a:endParaRPr kumimoji="0" lang="en-US" sz="20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روحاني</a:t>
                      </a:r>
                      <a:br>
                        <a:rPr kumimoji="0" lang="en-US"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br>
                      <a:r>
                        <a:rPr kumimoji="0" lang="ar-JO"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(حاجات عامة)  </a:t>
                      </a:r>
                      <a:endParaRPr kumimoji="0" lang="en-US" sz="20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روحاني            (حاجات محددة)</a:t>
                      </a:r>
                      <a:endParaRPr kumimoji="0" lang="en-US" sz="20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541338">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rgbClr val="FFFFFF"/>
                          </a:solidFill>
                          <a:effectLst/>
                          <a:latin typeface="Arial" panose="020B0604020202020204" pitchFamily="34" charset="0"/>
                          <a:cs typeface="Arial" panose="020B0604020202020204" pitchFamily="34" charset="0"/>
                        </a:rPr>
                        <a:t>خدمات لهذه الحاجات</a:t>
                      </a:r>
                      <a:endParaRPr kumimoji="0" lang="en-US" sz="2000" b="1" i="0" u="none" strike="noStrike" cap="none" normalizeH="0" baseline="0" dirty="0">
                        <a:ln>
                          <a:noFill/>
                        </a:ln>
                        <a:solidFill>
                          <a:srgbClr val="FFFFFF"/>
                        </a:solidFill>
                        <a:effectLst/>
                        <a:latin typeface="Arial" panose="020B0604020202020204" pitchFamily="34"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800080"/>
                        </a:gs>
                        <a:gs pos="100000">
                          <a:srgbClr val="800080">
                            <a:gamma/>
                            <a:shade val="46275"/>
                            <a:invGamma/>
                          </a:srgbClr>
                        </a:gs>
                      </a:gsLst>
                      <a:path path="shape">
                        <a:fillToRect l="50000" t="50000" r="50000" b="50000"/>
                      </a:path>
                    </a:grad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توجيهات</a:t>
                      </a:r>
                      <a:endParaRPr kumimoji="0" lang="en-US" sz="20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الإيمان المخلص</a:t>
                      </a:r>
                      <a:endParaRPr kumimoji="0" lang="en-US" sz="20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توجيه روحي عام</a:t>
                      </a:r>
                      <a:endParaRPr kumimoji="0" lang="en-US" sz="20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مناقشة الخطوات العملية</a:t>
                      </a:r>
                      <a:endParaRPr kumimoji="0" lang="en-US" sz="20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546100">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rgbClr val="FFFFFF"/>
                          </a:solidFill>
                          <a:effectLst/>
                          <a:latin typeface="Arial" panose="020B0604020202020204" pitchFamily="34" charset="0"/>
                          <a:cs typeface="Arial" panose="020B0604020202020204" pitchFamily="34" charset="0"/>
                        </a:rPr>
                        <a:t>الصفة العامة</a:t>
                      </a:r>
                      <a:endParaRPr kumimoji="0" lang="en-US" sz="2000" b="1" i="0" u="none" strike="noStrike" cap="none" normalizeH="0" baseline="0" dirty="0">
                        <a:ln>
                          <a:noFill/>
                        </a:ln>
                        <a:solidFill>
                          <a:srgbClr val="FFFFFF"/>
                        </a:solidFill>
                        <a:effectLst/>
                        <a:latin typeface="Arial" panose="020B0604020202020204" pitchFamily="34"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800080"/>
                        </a:gs>
                        <a:gs pos="100000">
                          <a:srgbClr val="800080">
                            <a:gamma/>
                            <a:shade val="46275"/>
                            <a:invGamma/>
                          </a:srgbClr>
                        </a:gs>
                      </a:gsLst>
                      <a:path path="shape">
                        <a:fillToRect l="50000" t="50000" r="50000" b="50000"/>
                      </a:path>
                    </a:grad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الدقة في الكلمة</a:t>
                      </a:r>
                      <a:endParaRPr kumimoji="0" lang="en-US" sz="20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قلب للضالين</a:t>
                      </a:r>
                      <a:endParaRPr kumimoji="0" lang="en-US" sz="20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قلب الراعي</a:t>
                      </a:r>
                      <a:endParaRPr kumimoji="0" lang="en-US" sz="20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20000"/>
                        </a:spcBef>
                        <a:spcAft>
                          <a:spcPct val="0"/>
                        </a:spcAft>
                        <a:buClr>
                          <a:schemeClr val="tx1"/>
                        </a:buClr>
                        <a:buSzPct val="80000"/>
                        <a:buFont typeface="Wingdings" charset="2"/>
                        <a:buNone/>
                        <a:tabLst/>
                      </a:pPr>
                      <a:r>
                        <a:rPr kumimoji="0" lang="ar-JO" sz="2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رفع الآخرين</a:t>
                      </a:r>
                      <a:endParaRPr kumimoji="0" lang="en-US" sz="20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3604886181"/>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242" name="Group 1026"/>
          <p:cNvGraphicFramePr>
            <a:graphicFrameLocks noGrp="1"/>
          </p:cNvGraphicFramePr>
          <p:nvPr/>
        </p:nvGraphicFramePr>
        <p:xfrm>
          <a:off x="990600" y="1854200"/>
          <a:ext cx="7315200" cy="4532949"/>
        </p:xfrm>
        <a:graphic>
          <a:graphicData uri="http://schemas.openxmlformats.org/drawingml/2006/table">
            <a:tbl>
              <a:tblPr>
                <a:effectLst>
                  <a:outerShdw blurRad="50800" dist="38100" dir="2700000" algn="tl" rotWithShape="0">
                    <a:srgbClr val="000000">
                      <a:alpha val="43000"/>
                    </a:srgbClr>
                  </a:outerShdw>
                </a:effectLst>
              </a:tblPr>
              <a:tblGrid>
                <a:gridCol w="3657600">
                  <a:extLst>
                    <a:ext uri="{9D8B030D-6E8A-4147-A177-3AD203B41FA5}">
                      <a16:colId xmlns:a16="http://schemas.microsoft.com/office/drawing/2014/main" val="20000"/>
                    </a:ext>
                  </a:extLst>
                </a:gridCol>
                <a:gridCol w="3657600">
                  <a:extLst>
                    <a:ext uri="{9D8B030D-6E8A-4147-A177-3AD203B41FA5}">
                      <a16:colId xmlns:a16="http://schemas.microsoft.com/office/drawing/2014/main" val="20001"/>
                    </a:ext>
                  </a:extLst>
                </a:gridCol>
              </a:tblGrid>
              <a:tr h="736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8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rPr>
                        <a:t>الكلام</a:t>
                      </a:r>
                      <a:endParaRPr kumimoji="0" lang="en-US" sz="48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chemeClr val="accent2"/>
                        </a:gs>
                        <a:gs pos="100000">
                          <a:schemeClr val="accent4"/>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8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rPr>
                        <a:t>الخدمة</a:t>
                      </a:r>
                      <a:endParaRPr kumimoji="0" lang="en-US" sz="48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chemeClr val="accent2"/>
                        </a:gs>
                        <a:gs pos="100000">
                          <a:schemeClr val="accent4"/>
                        </a:gs>
                      </a:gsLst>
                      <a:path path="rect">
                        <a:fillToRect l="50000" t="50000" r="50000" b="50000"/>
                      </a:path>
                      <a:tileRect/>
                    </a:gradFill>
                  </a:tcPr>
                </a:tc>
                <a:extLst>
                  <a:ext uri="{0D108BD9-81ED-4DB2-BD59-A6C34878D82A}">
                    <a16:rowId xmlns:a16="http://schemas.microsoft.com/office/drawing/2014/main" val="10000"/>
                  </a:ext>
                </a:extLst>
              </a:tr>
              <a:tr h="7381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rPr>
                        <a:t>التعليم</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rPr>
                        <a:t>الإدارة</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1"/>
                  </a:ext>
                </a:extLst>
              </a:tr>
              <a:tr h="736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rPr>
                        <a:t>الكرازة</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rPr>
                        <a:t>الإيمان</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2"/>
                  </a:ext>
                </a:extLst>
              </a:tr>
              <a:tr h="76041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rPr>
                        <a:t>رعاة - معلمين</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rPr>
                        <a:t>العطاء</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3"/>
                  </a:ext>
                </a:extLst>
              </a:tr>
              <a:tr h="7381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rPr>
                        <a:t>التشجيع</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rPr>
                        <a:t>الخدمة</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4"/>
                  </a:ext>
                </a:extLst>
              </a:tr>
              <a:tr h="736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tx2">
                        <a:lumMod val="95000"/>
                        <a:lumOff val="5000"/>
                      </a:schemeClr>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rPr>
                        <a:t>الرحمة</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Arial" panose="020B0604020202020204" pitchFamily="34" charset="0"/>
                        <a:ea typeface="ＭＳ Ｐゴシック" pitchFamily="34" charset="-128"/>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5"/>
                  </a:ext>
                </a:extLst>
              </a:tr>
            </a:tbl>
          </a:graphicData>
        </a:graphic>
      </p:graphicFrame>
      <p:sp>
        <p:nvSpPr>
          <p:cNvPr id="825346" name="Rectangle 1053"/>
          <p:cNvSpPr>
            <a:spLocks noChangeArrowheads="1"/>
          </p:cNvSpPr>
          <p:nvPr/>
        </p:nvSpPr>
        <p:spPr bwMode="auto">
          <a:xfrm>
            <a:off x="4572000" y="1600200"/>
            <a:ext cx="152400" cy="5029200"/>
          </a:xfrm>
          <a:prstGeom prst="rect">
            <a:avLst/>
          </a:prstGeom>
          <a:solidFill>
            <a:srgbClr val="0000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825347" name="Picture 5" descr="body_of_Christ2.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2438400" cy="182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25348" name="Title 33"/>
          <p:cNvSpPr>
            <a:spLocks noGrp="1"/>
          </p:cNvSpPr>
          <p:nvPr>
            <p:ph type="title" idx="4294967295"/>
          </p:nvPr>
        </p:nvSpPr>
        <p:spPr>
          <a:xfrm>
            <a:off x="3124200" y="0"/>
            <a:ext cx="3352800" cy="1752600"/>
          </a:xfrm>
        </p:spPr>
        <p:txBody>
          <a:bodyPr/>
          <a:lstStyle/>
          <a:p>
            <a:pPr eaLnBrk="1" hangingPunct="1"/>
            <a:r>
              <a:rPr lang="ar-JO" sz="3600" b="0" dirty="0">
                <a:latin typeface="Arial" panose="020B0604020202020204" pitchFamily="34" charset="0"/>
                <a:cs typeface="Arial" panose="020B0604020202020204" pitchFamily="34" charset="0"/>
              </a:rPr>
              <a:t>تصنيفات المواهب</a:t>
            </a:r>
            <a:br>
              <a:rPr lang="en-US" sz="3600" b="0" dirty="0">
                <a:latin typeface="Arial" panose="020B0604020202020204" pitchFamily="34" charset="0"/>
                <a:cs typeface="Arial" panose="020B0604020202020204" pitchFamily="34" charset="0"/>
              </a:rPr>
            </a:br>
            <a:r>
              <a:rPr lang="en-US" sz="3600" b="0" dirty="0">
                <a:latin typeface="Arial" panose="020B0604020202020204" pitchFamily="34" charset="0"/>
                <a:cs typeface="Arial" panose="020B0604020202020204" pitchFamily="34" charset="0"/>
              </a:rPr>
              <a:t>(</a:t>
            </a:r>
            <a:r>
              <a:rPr lang="ar-JO" sz="3600" b="0" dirty="0">
                <a:latin typeface="Arial" panose="020B0604020202020204" pitchFamily="34" charset="0"/>
                <a:cs typeface="Arial" panose="020B0604020202020204" pitchFamily="34" charset="0"/>
              </a:rPr>
              <a:t>1 بطرس 4: 11</a:t>
            </a:r>
            <a:r>
              <a:rPr lang="en-US" sz="3600" b="0" dirty="0">
                <a:latin typeface="Arial" panose="020B0604020202020204" pitchFamily="34" charset="0"/>
                <a:cs typeface="Arial" panose="020B0604020202020204" pitchFamily="34" charset="0"/>
              </a:rPr>
              <a:t>)</a:t>
            </a:r>
            <a:endParaRPr lang="en-US" dirty="0">
              <a:latin typeface="Arial" panose="020B0604020202020204" pitchFamily="34" charset="0"/>
              <a:cs typeface="Arial" panose="020B0604020202020204" pitchFamily="34" charset="0"/>
            </a:endParaRPr>
          </a:p>
        </p:txBody>
      </p:sp>
      <p:sp>
        <p:nvSpPr>
          <p:cNvPr id="825349" name="AutoShape 25"/>
          <p:cNvSpPr>
            <a:spLocks noChangeArrowheads="1"/>
          </p:cNvSpPr>
          <p:nvPr/>
        </p:nvSpPr>
        <p:spPr bwMode="auto">
          <a:xfrm>
            <a:off x="1066800" y="0"/>
            <a:ext cx="2819400" cy="2057400"/>
          </a:xfrm>
          <a:prstGeom prst="downArrow">
            <a:avLst>
              <a:gd name="adj1" fmla="val 50000"/>
              <a:gd name="adj2" fmla="val 25000"/>
            </a:avLst>
          </a:prstGeom>
          <a:gradFill rotWithShape="1">
            <a:gsLst>
              <a:gs pos="0">
                <a:srgbClr val="FFFFFF"/>
              </a:gs>
              <a:gs pos="100000">
                <a:srgbClr val="FFFF00"/>
              </a:gs>
            </a:gsLst>
            <a:lin ang="5100000"/>
          </a:gra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أحصل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على كلمة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من الله</a:t>
            </a:r>
            <a:endParaRPr kumimoji="0" lang="en-US" sz="2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25350" name="AutoShape 28"/>
          <p:cNvSpPr>
            <a:spLocks noChangeArrowheads="1"/>
          </p:cNvSpPr>
          <p:nvPr/>
        </p:nvSpPr>
        <p:spPr bwMode="auto">
          <a:xfrm>
            <a:off x="5638800" y="0"/>
            <a:ext cx="2819400" cy="2057400"/>
          </a:xfrm>
          <a:prstGeom prst="downArrow">
            <a:avLst>
              <a:gd name="adj1" fmla="val 50000"/>
              <a:gd name="adj2" fmla="val 25000"/>
            </a:avLst>
          </a:prstGeom>
          <a:gradFill rotWithShape="1">
            <a:gsLst>
              <a:gs pos="0">
                <a:srgbClr val="FFFFFF"/>
              </a:gs>
              <a:gs pos="100000">
                <a:srgbClr val="FFFF00"/>
              </a:gs>
            </a:gsLst>
            <a:lin ang="5100000"/>
          </a:gra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أحصل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على قوة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من الله</a:t>
            </a:r>
            <a:endParaRPr kumimoji="0" lang="en-US" sz="2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57414979"/>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3153" name="Picture 2" descr="cross_on_blue"/>
          <p:cNvPicPr>
            <a:picLocks noChangeAspect="1" noChangeArrowheads="1"/>
          </p:cNvPicPr>
          <p:nvPr/>
        </p:nvPicPr>
        <p:blipFill rotWithShape="1">
          <a:blip r:embed="rId3">
            <a:extLst>
              <a:ext uri="{28A0092B-C50C-407E-A947-70E740481C1C}">
                <a14:useLocalDpi xmlns:a14="http://schemas.microsoft.com/office/drawing/2010/main"/>
              </a:ext>
            </a:extLst>
          </a:blip>
          <a:srcRect b="8000"/>
          <a:stretch/>
        </p:blipFill>
        <p:spPr bwMode="auto">
          <a:xfrm>
            <a:off x="-50800" y="-152400"/>
            <a:ext cx="9194800" cy="7010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819" name="Rectangle 3"/>
          <p:cNvSpPr>
            <a:spLocks noGrp="1" noChangeArrowheads="1"/>
          </p:cNvSpPr>
          <p:nvPr>
            <p:ph type="ctrTitle" idx="4294967295"/>
          </p:nvPr>
        </p:nvSpPr>
        <p:spPr>
          <a:xfrm>
            <a:off x="685800" y="0"/>
            <a:ext cx="7772400" cy="685800"/>
          </a:xfrm>
          <a:solidFill>
            <a:schemeClr val="bg2"/>
          </a:solidFill>
          <a:ln>
            <a:solidFill>
              <a:schemeClr val="tx2"/>
            </a:solidFill>
          </a:ln>
        </p:spPr>
        <p:txBody>
          <a:bodyPr anchor="b" anchorCtr="1"/>
          <a:lstStyle/>
          <a:p>
            <a:pPr algn="ctr" eaLnBrk="1" hangingPunct="1">
              <a:defRPr/>
            </a:pPr>
            <a:r>
              <a:rPr lang="ar-JO"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الفكرة الرئيسية </a:t>
            </a:r>
            <a:r>
              <a:rPr lang="ar-JO" b="1" dirty="0">
                <a:effectLst>
                  <a:outerShdw blurRad="38100" dist="38100" dir="2700000" algn="tl">
                    <a:srgbClr val="000000"/>
                  </a:outerShdw>
                </a:effectLst>
                <a:latin typeface="Arial" panose="020B0604020202020204" pitchFamily="34" charset="0"/>
                <a:cs typeface="Arial" panose="020B0604020202020204" pitchFamily="34" charset="0"/>
              </a:rPr>
              <a:t>في 1 بطرس 4: 11</a:t>
            </a:r>
            <a:endParaRPr lang="en-US"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4822" name="Rectangle 6"/>
          <p:cNvSpPr>
            <a:spLocks noGrp="1" noChangeArrowheads="1"/>
          </p:cNvSpPr>
          <p:nvPr>
            <p:ph type="subTitle" idx="4294967295"/>
          </p:nvPr>
        </p:nvSpPr>
        <p:spPr>
          <a:xfrm>
            <a:off x="762000" y="1600200"/>
            <a:ext cx="7848600" cy="3581400"/>
          </a:xfrm>
        </p:spPr>
        <p:txBody>
          <a:bodyPr/>
          <a:lstStyle/>
          <a:p>
            <a:pPr marL="0" indent="0" algn="ctr" eaLnBrk="1" hangingPunct="1">
              <a:buFontTx/>
              <a:buNone/>
              <a:defRPr/>
            </a:pPr>
            <a:r>
              <a:rPr lang="ar-JO" altLang="ja-JP" sz="3600" b="1" dirty="0">
                <a:effectLst>
                  <a:outerShdw blurRad="38100" dist="38100" dir="2700000" algn="tl">
                    <a:srgbClr val="000000"/>
                  </a:outerShdw>
                </a:effectLst>
                <a:latin typeface="Arial" panose="020B0604020202020204" pitchFamily="34" charset="0"/>
                <a:cs typeface="Arial" panose="020B0604020202020204" pitchFamily="34" charset="0"/>
              </a:rPr>
              <a:t>وَإِنْ كَانَ </a:t>
            </a:r>
            <a:r>
              <a:rPr lang="ar-JO" altLang="ja-JP" sz="3600" b="1" u="sng" dirty="0">
                <a:effectLst>
                  <a:outerShdw blurRad="38100" dist="38100" dir="2700000" algn="tl">
                    <a:srgbClr val="000000"/>
                  </a:outerShdw>
                </a:effectLst>
                <a:latin typeface="Arial" panose="020B0604020202020204" pitchFamily="34" charset="0"/>
                <a:cs typeface="Arial" panose="020B0604020202020204" pitchFamily="34" charset="0"/>
              </a:rPr>
              <a:t>يَخْدِم</a:t>
            </a:r>
            <a:r>
              <a:rPr lang="ar-JO" altLang="ja-JP" sz="3600" b="1" dirty="0">
                <a:effectLst>
                  <a:outerShdw blurRad="38100" dist="38100" dir="2700000" algn="tl">
                    <a:srgbClr val="000000"/>
                  </a:outerShdw>
                </a:effectLst>
                <a:latin typeface="Arial" panose="020B0604020202020204" pitchFamily="34" charset="0"/>
                <a:cs typeface="Arial" panose="020B0604020202020204" pitchFamily="34" charset="0"/>
              </a:rPr>
              <a:t>ُ أَحَدٌ فَكَأَنَّهُ مِنْ قُوَّةٍ يَمْنَحُهَا اللهُ، لِكَيْ يَتَمَجَّدَ اللهُ فِي كُلِّ شَيْءٍ بِيَسُوعَ الْمَسِيحِ، الَّذِي لَهُ الْمَجْدُ وَالسُّلْطَانُ إِلَى أَبَدِ الآبِدِينَ. آمِينَ.</a:t>
            </a:r>
            <a:endParaRPr lang="en-US" sz="36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 name="Rectangle 6"/>
          <p:cNvSpPr>
            <a:spLocks noChangeArrowheads="1"/>
          </p:cNvSpPr>
          <p:nvPr/>
        </p:nvSpPr>
        <p:spPr bwMode="auto">
          <a:xfrm>
            <a:off x="914400" y="5013176"/>
            <a:ext cx="7010400" cy="1905000"/>
          </a:xfrm>
          <a:prstGeom prst="rect">
            <a:avLst/>
          </a:prstGeom>
          <a:noFill/>
          <a:ln w="9525">
            <a:noFill/>
            <a:miter lim="800000"/>
            <a:headEnd/>
            <a:tailEnd/>
          </a:ln>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120000"/>
              <a:buFontTx/>
              <a:buNone/>
              <a:tabLst/>
              <a:defRPr/>
            </a:pPr>
            <a:r>
              <a:rPr kumimoji="0" lang="ar-JO"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على هؤلاء الذين لديهم موهبة </a:t>
            </a:r>
            <a:r>
              <a:rPr kumimoji="0" lang="ar-JO"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الخدمة                 </a:t>
            </a:r>
            <a:r>
              <a:rPr kumimoji="0" lang="ar-JO"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أن يخدموا بقوة الله لمجد الله </a:t>
            </a:r>
            <a:endPar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310278" name="WordArt 6"/>
          <p:cNvSpPr>
            <a:spLocks noChangeArrowheads="1" noChangeShapeType="1" noTextEdit="1"/>
          </p:cNvSpPr>
          <p:nvPr/>
        </p:nvSpPr>
        <p:spPr bwMode="auto">
          <a:xfrm>
            <a:off x="7543800" y="5334000"/>
            <a:ext cx="1371600" cy="1219200"/>
          </a:xfrm>
          <a:prstGeom prst="rect">
            <a:avLst/>
          </a:prstGeom>
        </p:spPr>
        <p:txBody>
          <a:bodyPr wrap="none" fromWordArt="1">
            <a:prstTxWarp prst="textCascadeUp">
              <a:avLst>
                <a:gd name="adj" fmla="val 44444"/>
              </a:avLst>
            </a:prstTxWarp>
            <a:scene3d>
              <a:camera prst="legacyPerspectiveFront">
                <a:rot lat="20519977"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Impact"/>
                <a:ea typeface="Impact"/>
                <a:cs typeface="Impact"/>
              </a:rPr>
              <a:t>How?</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310278"/>
                                        </p:tgtEl>
                                        <p:attrNameLst>
                                          <p:attrName>style.visibility</p:attrName>
                                        </p:attrNameLst>
                                      </p:cBhvr>
                                      <p:to>
                                        <p:strVal val="visible"/>
                                      </p:to>
                                    </p:set>
                                    <p:animEffect transition="in" filter="diamond(in)">
                                      <p:cBhvr>
                                        <p:cTn id="7" dur="2000"/>
                                        <p:tgtEl>
                                          <p:spTgt spid="3102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0278"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0">
          <a:blip r:embed="rId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435202" name="Picture 2" descr="balls_array_rende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676400" y="3079750"/>
            <a:ext cx="5791200" cy="3473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5203" name="Rectangle 3"/>
          <p:cNvSpPr>
            <a:spLocks noGrp="1" noChangeArrowheads="1"/>
          </p:cNvSpPr>
          <p:nvPr>
            <p:ph type="ctrTitle" idx="4294967295"/>
          </p:nvPr>
        </p:nvSpPr>
        <p:spPr>
          <a:xfrm>
            <a:off x="457200" y="1447800"/>
            <a:ext cx="8305800" cy="685800"/>
          </a:xfrm>
        </p:spPr>
        <p:txBody>
          <a:bodyPr/>
          <a:lstStyle/>
          <a:p>
            <a:pPr eaLnBrk="1" hangingPunct="1"/>
            <a:r>
              <a:rPr lang="ar-JO" sz="7200" b="1" dirty="0">
                <a:solidFill>
                  <a:schemeClr val="bg1"/>
                </a:solidFill>
                <a:latin typeface="Arial" panose="020B0604020202020204" pitchFamily="34" charset="0"/>
                <a:ea typeface="ＭＳ Ｐゴシック" charset="0"/>
                <a:cs typeface="Arial" panose="020B0604020202020204" pitchFamily="34" charset="0"/>
              </a:rPr>
              <a:t>التدابير</a:t>
            </a:r>
            <a:endParaRPr lang="en-US" dirty="0">
              <a:latin typeface="Arial" panose="020B0604020202020204" pitchFamily="34" charset="0"/>
              <a:ea typeface="ＭＳ Ｐゴシック" charset="0"/>
              <a:cs typeface="Arial" panose="020B0604020202020204" pitchFamily="34" charset="0"/>
            </a:endParaRPr>
          </a:p>
        </p:txBody>
      </p:sp>
      <p:sp>
        <p:nvSpPr>
          <p:cNvPr id="435204" name="Text Box 5"/>
          <p:cNvSpPr txBox="1">
            <a:spLocks noChangeArrowheads="1"/>
          </p:cNvSpPr>
          <p:nvPr/>
        </p:nvSpPr>
        <p:spPr bwMode="auto">
          <a:xfrm>
            <a:off x="8077200" y="76200"/>
            <a:ext cx="762000" cy="457200"/>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55</a:t>
            </a:r>
            <a:endParaRPr kumimoji="0" lang="en-US" sz="24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6485" name="Text Box 8"/>
          <p:cNvSpPr txBox="1">
            <a:spLocks noChangeArrowheads="1"/>
          </p:cNvSpPr>
          <p:nvPr/>
        </p:nvSpPr>
        <p:spPr bwMode="auto">
          <a:xfrm>
            <a:off x="5832525" y="2438400"/>
            <a:ext cx="2462534" cy="353943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77800">
                    <a:srgbClr val="000000">
                      <a:alpha val="99000"/>
                    </a:srgbClr>
                  </a:glow>
                </a:effectLst>
                <a:uLnTx/>
                <a:uFillTx/>
                <a:latin typeface="Arial" panose="020B0604020202020204" pitchFamily="34" charset="0"/>
                <a:ea typeface="ＭＳ Ｐゴシック" charset="0"/>
                <a:cs typeface="Arial" panose="020B0604020202020204" pitchFamily="34" charset="0"/>
              </a:rPr>
              <a:t>تسمى أيضاً:</a:t>
            </a:r>
            <a:endParaRPr kumimoji="0" lang="en-US" sz="3200" b="1" i="0" u="none" strike="noStrike" kern="1200" cap="none" spc="0" normalizeH="0" baseline="0" noProof="0" dirty="0">
              <a:ln>
                <a:noFill/>
              </a:ln>
              <a:solidFill>
                <a:srgbClr val="FFFFFF"/>
              </a:solidFill>
              <a:effectLst>
                <a:glow rad="177800">
                  <a:srgbClr val="000000">
                    <a:alpha val="99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77800">
                    <a:srgbClr val="000000">
                      <a:alpha val="99000"/>
                    </a:srgbClr>
                  </a:glow>
                </a:effectLst>
                <a:uLnTx/>
                <a:uFillTx/>
                <a:latin typeface="Arial" panose="020B0604020202020204" pitchFamily="34" charset="0"/>
                <a:ea typeface="ＭＳ Ｐゴシック" charset="0"/>
                <a:cs typeface="Arial" panose="020B0604020202020204" pitchFamily="34" charset="0"/>
              </a:rPr>
              <a:t>الإدارة</a:t>
            </a:r>
            <a:endParaRPr kumimoji="0" lang="en-US" sz="3200" b="1" i="0" u="none" strike="noStrike" kern="1200" cap="none" spc="0" normalizeH="0" baseline="0" noProof="0" dirty="0">
              <a:ln>
                <a:noFill/>
              </a:ln>
              <a:solidFill>
                <a:srgbClr val="FFFFFF"/>
              </a:solidFill>
              <a:effectLst>
                <a:glow rad="177800">
                  <a:srgbClr val="000000">
                    <a:alpha val="99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77800">
                    <a:srgbClr val="000000">
                      <a:alpha val="99000"/>
                    </a:srgbClr>
                  </a:glow>
                </a:effectLst>
                <a:uLnTx/>
                <a:uFillTx/>
                <a:latin typeface="Arial" panose="020B0604020202020204" pitchFamily="34" charset="0"/>
                <a:ea typeface="ＭＳ Ｐゴシック" charset="0"/>
                <a:cs typeface="Arial" panose="020B0604020202020204" pitchFamily="34" charset="0"/>
              </a:rPr>
              <a:t>الحوكمة</a:t>
            </a:r>
            <a:endParaRPr kumimoji="0" lang="en-US" sz="3200" b="1" i="0" u="none" strike="noStrike" kern="1200" cap="none" spc="0" normalizeH="0" baseline="0" noProof="0" dirty="0">
              <a:ln>
                <a:noFill/>
              </a:ln>
              <a:solidFill>
                <a:srgbClr val="FFFFFF"/>
              </a:solidFill>
              <a:effectLst>
                <a:glow rad="177800">
                  <a:srgbClr val="000000">
                    <a:alpha val="99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77800">
                    <a:srgbClr val="000000">
                      <a:alpha val="99000"/>
                    </a:srgbClr>
                  </a:glow>
                </a:effectLst>
                <a:uLnTx/>
                <a:uFillTx/>
                <a:latin typeface="Arial" panose="020B0604020202020204" pitchFamily="34" charset="0"/>
                <a:ea typeface="ＭＳ Ｐゴシック" charset="0"/>
                <a:cs typeface="Arial" panose="020B0604020202020204" pitchFamily="34" charset="0"/>
              </a:rPr>
              <a:t>القيادة</a:t>
            </a:r>
            <a:endParaRPr kumimoji="0" lang="en-US" sz="3200" b="1" i="0" u="none" strike="noStrike" kern="1200" cap="none" spc="0" normalizeH="0" baseline="0" noProof="0" dirty="0">
              <a:ln>
                <a:noFill/>
              </a:ln>
              <a:solidFill>
                <a:srgbClr val="FFFFFF"/>
              </a:solidFill>
              <a:effectLst>
                <a:glow rad="177800">
                  <a:srgbClr val="000000">
                    <a:alpha val="99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77800">
                    <a:srgbClr val="000000">
                      <a:alpha val="99000"/>
                    </a:srgbClr>
                  </a:glow>
                </a:effectLst>
                <a:uLnTx/>
                <a:uFillTx/>
                <a:latin typeface="Arial" panose="020B0604020202020204" pitchFamily="34" charset="0"/>
                <a:ea typeface="ＭＳ Ｐゴシック" charset="0"/>
                <a:cs typeface="Arial" panose="020B0604020202020204" pitchFamily="34" charset="0"/>
              </a:rPr>
              <a:t>الرئاسة</a:t>
            </a:r>
            <a:endParaRPr kumimoji="0" lang="en-US" sz="3200" b="1" i="0" u="none" strike="noStrike" kern="1200" cap="none" spc="0" normalizeH="0" baseline="0" noProof="0" dirty="0">
              <a:ln>
                <a:noFill/>
              </a:ln>
              <a:solidFill>
                <a:srgbClr val="FFFFFF"/>
              </a:solidFill>
              <a:effectLst>
                <a:glow rad="177800">
                  <a:srgbClr val="000000">
                    <a:alpha val="99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77800">
                    <a:srgbClr val="000000">
                      <a:alpha val="99000"/>
                    </a:srgbClr>
                  </a:glow>
                </a:effectLst>
                <a:uLnTx/>
                <a:uFillTx/>
                <a:latin typeface="Arial" panose="020B0604020202020204" pitchFamily="34" charset="0"/>
                <a:ea typeface="ＭＳ Ｐゴシック" charset="0"/>
                <a:cs typeface="Arial" panose="020B0604020202020204" pitchFamily="34" charset="0"/>
              </a:rPr>
              <a:t>التدبير</a:t>
            </a:r>
            <a:endParaRPr kumimoji="0" lang="en-US" sz="3200" b="1" i="0" u="none" strike="noStrike" kern="1200" cap="none" spc="0" normalizeH="0" baseline="0" noProof="0" dirty="0">
              <a:ln>
                <a:noFill/>
              </a:ln>
              <a:solidFill>
                <a:srgbClr val="FFFFFF"/>
              </a:solidFill>
              <a:effectLst>
                <a:glow rad="177800">
                  <a:srgbClr val="000000">
                    <a:alpha val="99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77800">
                    <a:srgbClr val="000000">
                      <a:alpha val="99000"/>
                    </a:srgbClr>
                  </a:glow>
                </a:effectLst>
                <a:uLnTx/>
                <a:uFillTx/>
                <a:latin typeface="Arial" panose="020B0604020202020204" pitchFamily="34" charset="0"/>
                <a:ea typeface="ＭＳ Ｐゴシック" charset="0"/>
                <a:cs typeface="Arial" panose="020B0604020202020204" pitchFamily="34" charset="0"/>
              </a:rPr>
              <a:t>الإدارة المؤسسية</a:t>
            </a:r>
            <a:endParaRPr kumimoji="0" lang="en-US" sz="3200" b="1" i="0" u="none" strike="noStrike" kern="1200" cap="none" spc="0" normalizeH="0" baseline="0" noProof="0" dirty="0">
              <a:ln>
                <a:noFill/>
              </a:ln>
              <a:solidFill>
                <a:srgbClr val="FFFFFF"/>
              </a:solidFill>
              <a:effectLst>
                <a:glow rad="177800">
                  <a:srgbClr val="000000">
                    <a:alpha val="99000"/>
                  </a:srgbClr>
                </a:glow>
              </a:effectLst>
              <a:uLnTx/>
              <a:uFillTx/>
              <a:latin typeface="Arial" panose="020B0604020202020204" pitchFamily="34" charset="0"/>
              <a:ea typeface="ＭＳ Ｐゴシック" charset="0"/>
              <a:cs typeface="Arial" panose="020B0604020202020204" pitchFamily="34" charset="0"/>
            </a:endParaRPr>
          </a:p>
        </p:txBody>
      </p:sp>
      <p:sp>
        <p:nvSpPr>
          <p:cNvPr id="2" name="Text Box 8"/>
          <p:cNvSpPr txBox="1">
            <a:spLocks noChangeArrowheads="1"/>
          </p:cNvSpPr>
          <p:nvPr/>
        </p:nvSpPr>
        <p:spPr bwMode="auto">
          <a:xfrm>
            <a:off x="990600" y="2209800"/>
            <a:ext cx="3490913" cy="156966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77800">
                    <a:srgbClr val="000000">
                      <a:alpha val="99000"/>
                    </a:srgbClr>
                  </a:glow>
                </a:effectLst>
                <a:uLnTx/>
                <a:uFillTx/>
                <a:latin typeface="Arial" panose="020B0604020202020204" pitchFamily="34" charset="0"/>
                <a:ea typeface="ＭＳ Ｐゴシック" charset="-128"/>
                <a:cs typeface="Arial" panose="020B0604020202020204" pitchFamily="34" charset="0"/>
              </a:rPr>
              <a:t>تسدد            الإحتياجات      المؤسسية</a:t>
            </a:r>
            <a:endParaRPr kumimoji="0" lang="en-US" sz="3200" b="1" i="0" u="none" strike="noStrike" kern="1200" cap="none" spc="0" normalizeH="0" baseline="0" noProof="0" dirty="0">
              <a:ln>
                <a:noFill/>
              </a:ln>
              <a:solidFill>
                <a:srgbClr val="FFFFFF"/>
              </a:solidFill>
              <a:effectLst>
                <a:glow rad="177800">
                  <a:srgbClr val="000000">
                    <a:alpha val="99000"/>
                  </a:srgbClr>
                </a:glow>
              </a:effectLst>
              <a:uLnTx/>
              <a:uFillTx/>
              <a:latin typeface="Arial" panose="020B0604020202020204" pitchFamily="34" charset="0"/>
              <a:ea typeface="ＭＳ Ｐゴシック" charset="-128"/>
              <a:cs typeface="Arial" panose="020B0604020202020204" pitchFamily="34" charset="0"/>
            </a:endParaRPr>
          </a:p>
        </p:txBody>
      </p:sp>
      <p:sp>
        <p:nvSpPr>
          <p:cNvPr id="7" name="Text Box 4"/>
          <p:cNvSpPr txBox="1">
            <a:spLocks noChangeArrowheads="1"/>
          </p:cNvSpPr>
          <p:nvPr/>
        </p:nvSpPr>
        <p:spPr bwMode="auto">
          <a:xfrm>
            <a:off x="8244408" y="548680"/>
            <a:ext cx="829816" cy="461665"/>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س14</a:t>
            </a:r>
            <a:endParaRPr kumimoji="0" lang="en-US" sz="2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49" name="Rectangle 2"/>
          <p:cNvSpPr>
            <a:spLocks noGrp="1" noChangeArrowheads="1"/>
          </p:cNvSpPr>
          <p:nvPr>
            <p:ph type="title" idx="4294967295"/>
          </p:nvPr>
        </p:nvSpPr>
        <p:spPr>
          <a:xfrm>
            <a:off x="685800" y="381000"/>
            <a:ext cx="7772400" cy="914400"/>
          </a:xfrm>
        </p:spPr>
        <p:txBody>
          <a:bodyPr/>
          <a:lstStyle/>
          <a:p>
            <a:pPr eaLnBrk="1" hangingPunct="1"/>
            <a:r>
              <a:rPr lang="ar-JO" sz="4800" dirty="0">
                <a:latin typeface="Arial" panose="020B0604020202020204" pitchFamily="34" charset="0"/>
                <a:cs typeface="Arial" panose="020B0604020202020204" pitchFamily="34" charset="0"/>
              </a:rPr>
              <a:t>التدابير</a:t>
            </a:r>
            <a:endParaRPr lang="en-US" dirty="0">
              <a:latin typeface="Arial" panose="020B0604020202020204" pitchFamily="34" charset="0"/>
              <a:cs typeface="Arial" panose="020B0604020202020204" pitchFamily="34" charset="0"/>
            </a:endParaRPr>
          </a:p>
        </p:txBody>
      </p:sp>
      <p:sp>
        <p:nvSpPr>
          <p:cNvPr id="79876" name="Text Box 4"/>
          <p:cNvSpPr txBox="1">
            <a:spLocks noChangeArrowheads="1"/>
          </p:cNvSpPr>
          <p:nvPr/>
        </p:nvSpPr>
        <p:spPr bwMode="auto">
          <a:xfrm>
            <a:off x="4343400" y="1522413"/>
            <a:ext cx="4724400" cy="4524315"/>
          </a:xfrm>
          <a:prstGeom prst="rect">
            <a:avLst/>
          </a:prstGeom>
          <a:solidFill>
            <a:srgbClr val="800080"/>
          </a:solidFill>
          <a:ln w="9525">
            <a:noFill/>
            <a:miter lim="800000"/>
            <a:headEnd/>
            <a:tailEnd/>
          </a:ln>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CCC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 كورنثوس 12: 28</a:t>
            </a:r>
            <a:endParaRPr kumimoji="0" lang="en-US" sz="3200" b="1" i="0" u="none" strike="noStrike" kern="1200" cap="none" spc="0" normalizeH="0" baseline="0" noProof="0" dirty="0">
              <a:ln>
                <a:noFill/>
              </a:ln>
              <a:solidFill>
                <a:srgbClr val="CCC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err="1">
                <a:ln>
                  <a:noFill/>
                </a:ln>
                <a:solidFill>
                  <a:srgbClr val="CCC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kubernesis</a:t>
            </a:r>
            <a:r>
              <a:rPr kumimoji="0" lang="en-US" sz="3200" b="1" i="0" u="none" strike="noStrike" kern="1200" cap="none" spc="0" normalizeH="0" baseline="0" noProof="0" dirty="0">
                <a:ln>
                  <a:noFill/>
                </a:ln>
                <a:solidFill>
                  <a:srgbClr val="CCC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en-US" sz="3200" b="1" i="0" u="none" strike="noStrike" kern="1200" cap="none" spc="0" normalizeH="0" baseline="0" noProof="0" dirty="0" err="1">
                <a:ln>
                  <a:noFill/>
                </a:ln>
                <a:solidFill>
                  <a:srgbClr val="CCC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kubernh,sij</a:t>
            </a:r>
            <a:r>
              <a:rPr kumimoji="0" lang="en-US" sz="3200" b="1" i="0" u="none" strike="noStrike" kern="1200" cap="none" spc="0" normalizeH="0" baseline="0" noProof="0" dirty="0">
                <a:ln>
                  <a:noFill/>
                </a:ln>
                <a:solidFill>
                  <a:srgbClr val="CCC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endParaRPr kumimoji="0" lang="en-US" altLang="ja-JP" sz="3200" b="1" i="0" u="none" strike="noStrike" kern="1200" cap="none" spc="0" normalizeH="0" baseline="0" noProof="0" dirty="0">
              <a:ln>
                <a:noFill/>
              </a:ln>
              <a:solidFill>
                <a:srgbClr val="CCC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CCC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الإدارة الحاكمة (ثاير)</a:t>
            </a:r>
            <a:endParaRPr kumimoji="0" lang="en-US" altLang="ja-JP" sz="3200" b="1" i="0" u="none" strike="noStrike" kern="1200" cap="none" spc="0" normalizeH="0" baseline="0" noProof="0" dirty="0">
              <a:ln>
                <a:noFill/>
              </a:ln>
              <a:solidFill>
                <a:srgbClr val="CCC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ja-JP" sz="3200" b="1" i="0" u="none" strike="noStrike" kern="1200" cap="none" spc="0" normalizeH="0" baseline="0" noProof="0" dirty="0">
              <a:ln>
                <a:noFill/>
              </a:ln>
              <a:solidFill>
                <a:srgbClr val="CCC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1" i="0" u="none" strike="noStrike" kern="1200" cap="none" spc="0" normalizeH="0" baseline="0" noProof="0" dirty="0">
              <a:ln>
                <a:noFill/>
              </a:ln>
              <a:solidFill>
                <a:srgbClr val="CCC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CCC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Kubernetes </a:t>
            </a:r>
            <a:r>
              <a:rPr kumimoji="0" lang="ar-JO" sz="3200" b="1" i="0" u="none" strike="noStrike" kern="1200" cap="none" spc="0" normalizeH="0" baseline="0" noProof="0" dirty="0">
                <a:ln>
                  <a:noFill/>
                </a:ln>
                <a:solidFill>
                  <a:srgbClr val="CCC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الإرتباط مع</a:t>
            </a:r>
            <a:r>
              <a:rPr kumimoji="0" lang="en-US" sz="3200" b="1" i="0" u="none" strike="noStrike" kern="1200" cap="none" spc="0" normalizeH="0" baseline="0" noProof="0" dirty="0">
                <a:ln>
                  <a:noFill/>
                </a:ln>
                <a:solidFill>
                  <a:srgbClr val="CCC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en-US" sz="3200" b="1" i="0" u="none" strike="noStrike" kern="1200" cap="none" spc="0" normalizeH="0" baseline="0" noProof="0" dirty="0" err="1">
                <a:ln>
                  <a:noFill/>
                </a:ln>
                <a:solidFill>
                  <a:srgbClr val="CCC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kubernh,tej</a:t>
            </a:r>
            <a:r>
              <a:rPr kumimoji="0" lang="en-US" sz="3200" b="1" i="0" u="none" strike="noStrike" kern="1200" cap="none" spc="0" normalizeH="0" baseline="0" noProof="0" dirty="0">
                <a:ln>
                  <a:noFill/>
                </a:ln>
                <a:solidFill>
                  <a:srgbClr val="CCC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3200" b="1" i="0" u="none" strike="noStrike" kern="1200" cap="none" spc="0" normalizeH="0" baseline="0" noProof="0" dirty="0">
                <a:ln>
                  <a:noFill/>
                </a:ln>
                <a:solidFill>
                  <a:srgbClr val="CCC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اسم</a:t>
            </a:r>
            <a:r>
              <a:rPr kumimoji="0" lang="en-US" sz="3200" b="1" i="0" u="none" strike="noStrike" kern="1200" cap="none" spc="0" normalizeH="0" baseline="0" noProof="0" dirty="0">
                <a:ln>
                  <a:noFill/>
                </a:ln>
                <a:solidFill>
                  <a:srgbClr val="CCC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br>
              <a:rPr kumimoji="0" lang="en-US" sz="3200" b="1" i="0" u="none" strike="noStrike" kern="1200" cap="none" spc="0" normalizeH="0" baseline="0" noProof="0" dirty="0">
                <a:ln>
                  <a:noFill/>
                </a:ln>
                <a:solidFill>
                  <a:srgbClr val="CCC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altLang="ja-JP" sz="3200" b="1" i="0" u="none" strike="noStrike" kern="1200" cap="none" spc="0" normalizeH="0" baseline="0" noProof="0" dirty="0">
                <a:ln>
                  <a:noFill/>
                </a:ln>
                <a:solidFill>
                  <a:srgbClr val="CCC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كابتن، قائد، طيار</a:t>
            </a:r>
            <a:endParaRPr kumimoji="0" lang="en-US" altLang="ja-JP" sz="3200" b="1" i="0" u="none" strike="noStrike" kern="1200" cap="none" spc="0" normalizeH="0" baseline="0" noProof="0" dirty="0">
              <a:ln>
                <a:noFill/>
              </a:ln>
              <a:solidFill>
                <a:srgbClr val="CCC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CCC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(أع 27:11؛ رؤ 18:17)</a:t>
            </a:r>
            <a:endParaRPr kumimoji="0" lang="en-US" sz="3200" b="1" i="0" u="none" strike="noStrike" kern="1200" cap="none" spc="0" normalizeH="0" baseline="0" noProof="0" dirty="0">
              <a:ln>
                <a:noFill/>
              </a:ln>
              <a:solidFill>
                <a:srgbClr val="CCC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37251" name="Text Box 5"/>
          <p:cNvSpPr txBox="1">
            <a:spLocks noChangeArrowheads="1"/>
          </p:cNvSpPr>
          <p:nvPr/>
        </p:nvSpPr>
        <p:spPr bwMode="auto">
          <a:xfrm>
            <a:off x="8305800" y="76200"/>
            <a:ext cx="762000" cy="457200"/>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55</a:t>
            </a:r>
            <a:endParaRPr kumimoji="0" lang="en-US" sz="24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437252" name="Picture 5" descr="steersman-bi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522413"/>
            <a:ext cx="4064000" cy="49545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37253" name="Picture 1" descr="kubernesis.pn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659563" y="2133600"/>
            <a:ext cx="1852612"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37254" name="Picture 2" descr="kubernetes.pn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375150" y="4508500"/>
            <a:ext cx="1852613" cy="479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Text Box 4"/>
          <p:cNvSpPr txBox="1">
            <a:spLocks noChangeArrowheads="1"/>
          </p:cNvSpPr>
          <p:nvPr/>
        </p:nvSpPr>
        <p:spPr bwMode="auto">
          <a:xfrm>
            <a:off x="8244408" y="548680"/>
            <a:ext cx="829816" cy="461665"/>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س23</a:t>
            </a:r>
            <a:endParaRPr kumimoji="0" lang="en-US" sz="2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9297" name="Rectangle 2"/>
          <p:cNvSpPr>
            <a:spLocks noGrp="1" noChangeArrowheads="1"/>
          </p:cNvSpPr>
          <p:nvPr>
            <p:ph type="title" idx="4294967295"/>
          </p:nvPr>
        </p:nvSpPr>
        <p:spPr>
          <a:xfrm>
            <a:off x="685800" y="76200"/>
            <a:ext cx="7772400" cy="1143000"/>
          </a:xfrm>
        </p:spPr>
        <p:txBody>
          <a:bodyPr/>
          <a:lstStyle/>
          <a:p>
            <a:pPr eaLnBrk="1" hangingPunct="1"/>
            <a:r>
              <a:rPr lang="en-US">
                <a:latin typeface="Arial" charset="0"/>
              </a:rPr>
              <a:t>Wrong Admin View</a:t>
            </a:r>
          </a:p>
        </p:txBody>
      </p:sp>
      <p:pic>
        <p:nvPicPr>
          <p:cNvPr id="439298" name="Picture 3" descr="AdminMess"/>
          <p:cNvPicPr>
            <a:picLocks noChangeAspect="1" noChangeArrowheads="1"/>
          </p:cNvPicPr>
          <p:nvPr/>
        </p:nvPicPr>
        <p:blipFill>
          <a:blip r:embed="rId3" cstate="screen">
            <a:extLst>
              <a:ext uri="{28A0092B-C50C-407E-A947-70E740481C1C}">
                <a14:useLocalDpi xmlns:a14="http://schemas.microsoft.com/office/drawing/2010/main"/>
              </a:ext>
            </a:extLst>
          </a:blip>
          <a:srcRect l="5000" t="2452" b="31186"/>
          <a:stretch>
            <a:fillRect/>
          </a:stretch>
        </p:blipFill>
        <p:spPr bwMode="auto">
          <a:xfrm>
            <a:off x="609600" y="-30163"/>
            <a:ext cx="7048500" cy="6964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6020" name="Rectangle 4"/>
          <p:cNvSpPr>
            <a:spLocks noChangeArrowheads="1"/>
          </p:cNvSpPr>
          <p:nvPr/>
        </p:nvSpPr>
        <p:spPr bwMode="auto">
          <a:xfrm>
            <a:off x="4191000" y="-381000"/>
            <a:ext cx="4953000" cy="7543800"/>
          </a:xfrm>
          <a:prstGeom prst="rect">
            <a:avLst/>
          </a:prstGeom>
          <a:solidFill>
            <a:schemeClr val="tx2"/>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39300" name="Rectangle 5"/>
          <p:cNvSpPr>
            <a:spLocks noChangeArrowheads="1"/>
          </p:cNvSpPr>
          <p:nvPr/>
        </p:nvSpPr>
        <p:spPr bwMode="auto">
          <a:xfrm>
            <a:off x="3962400" y="-342900"/>
            <a:ext cx="609600" cy="7543800"/>
          </a:xfrm>
          <a:prstGeom prst="rect">
            <a:avLst/>
          </a:prstGeom>
          <a:solidFill>
            <a:schemeClr val="tx2"/>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6" name="Text Box 4"/>
          <p:cNvSpPr txBox="1">
            <a:spLocks noChangeArrowheads="1"/>
          </p:cNvSpPr>
          <p:nvPr/>
        </p:nvSpPr>
        <p:spPr bwMode="auto">
          <a:xfrm>
            <a:off x="8244408" y="548680"/>
            <a:ext cx="829816" cy="461665"/>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س5</a:t>
            </a:r>
            <a:endParaRPr kumimoji="0" lang="en-US"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7" presetClass="exit" presetSubtype="4" fill="hold" grpId="0" nodeType="clickEffect">
                                  <p:stCondLst>
                                    <p:cond delay="0"/>
                                  </p:stCondLst>
                                  <p:childTnLst>
                                    <p:anim calcmode="lin" valueType="num">
                                      <p:cBhvr additive="base">
                                        <p:cTn id="6" dur="5000"/>
                                        <p:tgtEl>
                                          <p:spTgt spid="86020"/>
                                        </p:tgtEl>
                                        <p:attrNameLst>
                                          <p:attrName>ppt_x</p:attrName>
                                        </p:attrNameLst>
                                      </p:cBhvr>
                                      <p:tavLst>
                                        <p:tav tm="0">
                                          <p:val>
                                            <p:strVal val="ppt_x"/>
                                          </p:val>
                                        </p:tav>
                                        <p:tav tm="100000">
                                          <p:val>
                                            <p:strVal val="ppt_x"/>
                                          </p:val>
                                        </p:tav>
                                      </p:tavLst>
                                    </p:anim>
                                    <p:anim calcmode="lin" valueType="num">
                                      <p:cBhvr additive="base">
                                        <p:cTn id="7" dur="5000"/>
                                        <p:tgtEl>
                                          <p:spTgt spid="86020"/>
                                        </p:tgtEl>
                                        <p:attrNameLst>
                                          <p:attrName>ppt_y</p:attrName>
                                        </p:attrNameLst>
                                      </p:cBhvr>
                                      <p:tavLst>
                                        <p:tav tm="0">
                                          <p:val>
                                            <p:strVal val="ppt_y"/>
                                          </p:val>
                                        </p:tav>
                                        <p:tav tm="100000">
                                          <p:val>
                                            <p:strVal val="1+ppt_h/2"/>
                                          </p:val>
                                        </p:tav>
                                      </p:tavLst>
                                    </p:anim>
                                    <p:set>
                                      <p:cBhvr>
                                        <p:cTn id="8" dur="1" fill="hold">
                                          <p:stCondLst>
                                            <p:cond delay="4999"/>
                                          </p:stCondLst>
                                        </p:cTn>
                                        <p:tgtEl>
                                          <p:spTgt spid="8602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020"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1345" name="Rectangle 2"/>
          <p:cNvSpPr>
            <a:spLocks noGrp="1" noChangeArrowheads="1"/>
          </p:cNvSpPr>
          <p:nvPr>
            <p:ph type="title" idx="4294967295"/>
          </p:nvPr>
        </p:nvSpPr>
        <p:spPr>
          <a:xfrm>
            <a:off x="685800" y="44450"/>
            <a:ext cx="7772400" cy="914400"/>
          </a:xfrm>
        </p:spPr>
        <p:txBody>
          <a:bodyPr/>
          <a:lstStyle/>
          <a:p>
            <a:pPr eaLnBrk="1" hangingPunct="1"/>
            <a:r>
              <a:rPr lang="ar-JO" sz="4800" dirty="0">
                <a:latin typeface="Arial" panose="020B0604020202020204" pitchFamily="34" charset="0"/>
                <a:cs typeface="Arial" panose="020B0604020202020204" pitchFamily="34" charset="0"/>
              </a:rPr>
              <a:t>موهبتين أم موهبة واحدة؟</a:t>
            </a:r>
            <a:endParaRPr lang="en-US" dirty="0">
              <a:latin typeface="Arial" panose="020B0604020202020204" pitchFamily="34" charset="0"/>
              <a:cs typeface="Arial" panose="020B0604020202020204" pitchFamily="34" charset="0"/>
            </a:endParaRPr>
          </a:p>
        </p:txBody>
      </p:sp>
      <p:sp>
        <p:nvSpPr>
          <p:cNvPr id="441346" name="Text Box 5"/>
          <p:cNvSpPr txBox="1">
            <a:spLocks noChangeArrowheads="1"/>
          </p:cNvSpPr>
          <p:nvPr/>
        </p:nvSpPr>
        <p:spPr bwMode="auto">
          <a:xfrm>
            <a:off x="8305800" y="76200"/>
            <a:ext cx="762000" cy="457200"/>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55</a:t>
            </a:r>
            <a:endParaRPr kumimoji="0" lang="en-US" sz="24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41347" name="Rectangle 2"/>
          <p:cNvSpPr txBox="1">
            <a:spLocks noChangeArrowheads="1"/>
          </p:cNvSpPr>
          <p:nvPr/>
        </p:nvSpPr>
        <p:spPr bwMode="auto">
          <a:xfrm>
            <a:off x="0" y="765175"/>
            <a:ext cx="4211638" cy="7921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القيادة</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41348" name="Rectangle 2"/>
          <p:cNvSpPr txBox="1">
            <a:spLocks noChangeArrowheads="1"/>
          </p:cNvSpPr>
          <p:nvPr/>
        </p:nvSpPr>
        <p:spPr bwMode="auto">
          <a:xfrm>
            <a:off x="4643438" y="765175"/>
            <a:ext cx="4213225" cy="7921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التدابير</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4" name="Group 3"/>
          <p:cNvGrpSpPr>
            <a:grpSpLocks/>
          </p:cNvGrpSpPr>
          <p:nvPr/>
        </p:nvGrpSpPr>
        <p:grpSpPr bwMode="auto">
          <a:xfrm>
            <a:off x="4343400" y="1524000"/>
            <a:ext cx="4724400" cy="4524315"/>
            <a:chOff x="4343400" y="1524000"/>
            <a:chExt cx="4724400" cy="4524315"/>
          </a:xfrm>
        </p:grpSpPr>
        <p:sp>
          <p:nvSpPr>
            <p:cNvPr id="79876" name="Text Box 4"/>
            <p:cNvSpPr txBox="1">
              <a:spLocks noChangeArrowheads="1"/>
            </p:cNvSpPr>
            <p:nvPr/>
          </p:nvSpPr>
          <p:spPr bwMode="auto">
            <a:xfrm>
              <a:off x="4343400" y="1524000"/>
              <a:ext cx="4724400" cy="4524315"/>
            </a:xfrm>
            <a:prstGeom prst="rect">
              <a:avLst/>
            </a:prstGeom>
            <a:solidFill>
              <a:srgbClr val="800080"/>
            </a:solidFill>
            <a:ln w="9525">
              <a:noFill/>
              <a:miter lim="800000"/>
              <a:headEnd/>
              <a:tailEnd/>
            </a:ln>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CCC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 كورنثوس 12: 28</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err="1">
                  <a:ln>
                    <a:noFill/>
                  </a:ln>
                  <a:solidFill>
                    <a:srgbClr val="CCC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kubernesis</a:t>
              </a:r>
              <a:r>
                <a:rPr kumimoji="0" lang="en-US" sz="3200" b="1" i="0" u="none" strike="noStrike" kern="1200" cap="none" spc="0" normalizeH="0" baseline="0" noProof="0" dirty="0">
                  <a:ln>
                    <a:noFill/>
                  </a:ln>
                  <a:solidFill>
                    <a:srgbClr val="CCC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en-US" sz="3200" b="1" i="0" u="none" strike="noStrike" kern="1200" cap="none" spc="0" normalizeH="0" baseline="0" noProof="0" dirty="0" err="1">
                  <a:ln>
                    <a:noFill/>
                  </a:ln>
                  <a:solidFill>
                    <a:srgbClr val="CCC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kubernh,sij</a:t>
              </a:r>
              <a:r>
                <a:rPr kumimoji="0" lang="en-US" sz="3200" b="1" i="0" u="none" strike="noStrike" kern="1200" cap="none" spc="0" normalizeH="0" baseline="0" noProof="0" dirty="0">
                  <a:ln>
                    <a:noFill/>
                  </a:ln>
                  <a:solidFill>
                    <a:srgbClr val="CCC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الإدارة</a:t>
              </a:r>
              <a:r>
                <a:rPr kumimoji="0" lang="ar-JO" sz="3200" b="1" i="0" u="none" strike="noStrike" kern="1200" cap="none" spc="0" normalizeH="0" baseline="0" noProof="0" dirty="0">
                  <a:ln>
                    <a:noFill/>
                  </a:ln>
                  <a:solidFill>
                    <a:srgbClr val="CCC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الحاكمة (ثاير)</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JO" sz="3200" b="1" i="0" u="none" strike="noStrike" kern="1200" cap="none" spc="0" normalizeH="0" baseline="0" noProof="0" dirty="0">
                <a:ln>
                  <a:noFill/>
                </a:ln>
                <a:solidFill>
                  <a:srgbClr val="CCC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JO" sz="3200" b="1" i="0" u="none" strike="noStrike" kern="1200" cap="none" spc="0" normalizeH="0" baseline="0" noProof="0" dirty="0">
                <a:ln>
                  <a:noFill/>
                </a:ln>
                <a:solidFill>
                  <a:srgbClr val="CCC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CCC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Kubernetes </a:t>
              </a:r>
              <a:r>
                <a:rPr kumimoji="0" lang="ar-JO" sz="3200" b="1" i="0" u="none" strike="noStrike" kern="1200" cap="none" spc="0" normalizeH="0" baseline="0" noProof="0" dirty="0">
                  <a:ln>
                    <a:noFill/>
                  </a:ln>
                  <a:solidFill>
                    <a:srgbClr val="CCC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الإرتباط مع </a:t>
              </a:r>
              <a:r>
                <a:rPr kumimoji="0" lang="en-US" sz="3200" b="1" i="0" u="none" strike="noStrike" kern="1200" cap="none" spc="0" normalizeH="0" baseline="0" noProof="0" dirty="0" err="1">
                  <a:ln>
                    <a:noFill/>
                  </a:ln>
                  <a:solidFill>
                    <a:srgbClr val="CCC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kubernh,tej</a:t>
              </a:r>
              <a:r>
                <a:rPr kumimoji="0" lang="en-US" sz="3200" b="1" i="0" u="none" strike="noStrike" kern="1200" cap="none" spc="0" normalizeH="0" baseline="0" noProof="0" dirty="0">
                  <a:ln>
                    <a:noFill/>
                  </a:ln>
                  <a:solidFill>
                    <a:srgbClr val="CCC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3200" b="1" i="0" u="none" strike="noStrike" kern="1200" cap="none" spc="0" normalizeH="0" baseline="0" noProof="0" dirty="0">
                  <a:ln>
                    <a:noFill/>
                  </a:ln>
                  <a:solidFill>
                    <a:srgbClr val="CCC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(اسم</a:t>
              </a:r>
              <a:br>
                <a:rPr kumimoji="0" lang="ar-JO" sz="3200" b="1" i="0" u="none" strike="noStrike" kern="1200" cap="none" spc="0" normalizeH="0" baseline="0" noProof="0" dirty="0">
                  <a:ln>
                    <a:noFill/>
                  </a:ln>
                  <a:solidFill>
                    <a:srgbClr val="CCC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3200" b="1" i="0" u="none" strike="noStrike" kern="1200" cap="none" spc="0" normalizeH="0" baseline="0" noProof="0" dirty="0">
                  <a:ln>
                    <a:noFill/>
                  </a:ln>
                  <a:solidFill>
                    <a:srgbClr val="CCC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كابتن، قائد، طيار</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CCC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(أع 27:11؛ رؤ 18:17)</a:t>
              </a:r>
            </a:p>
          </p:txBody>
        </p:sp>
        <p:pic>
          <p:nvPicPr>
            <p:cNvPr id="441355" name="Picture 7" descr="kubernesis.pn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659563" y="2133600"/>
              <a:ext cx="1852612"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41356" name="Picture 8" descr="kubernetes.pn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375150" y="4508500"/>
              <a:ext cx="1852613" cy="479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3" name="Group 2"/>
          <p:cNvGrpSpPr>
            <a:grpSpLocks/>
          </p:cNvGrpSpPr>
          <p:nvPr/>
        </p:nvGrpSpPr>
        <p:grpSpPr bwMode="auto">
          <a:xfrm>
            <a:off x="76200" y="1524000"/>
            <a:ext cx="4130675" cy="4524315"/>
            <a:chOff x="76200" y="1524000"/>
            <a:chExt cx="4130675" cy="4524315"/>
          </a:xfrm>
        </p:grpSpPr>
        <p:sp>
          <p:nvSpPr>
            <p:cNvPr id="320515" name="Text Box 3"/>
            <p:cNvSpPr txBox="1">
              <a:spLocks noChangeArrowheads="1"/>
            </p:cNvSpPr>
            <p:nvPr/>
          </p:nvSpPr>
          <p:spPr bwMode="auto">
            <a:xfrm>
              <a:off x="76200" y="1524000"/>
              <a:ext cx="4130675" cy="4524315"/>
            </a:xfrm>
            <a:prstGeom prst="rect">
              <a:avLst/>
            </a:prstGeom>
            <a:solidFill>
              <a:schemeClr val="accent2"/>
            </a:solidFill>
            <a:ln w="9525">
              <a:noFill/>
              <a:miter lim="800000"/>
              <a:headEnd/>
              <a:tailEnd/>
            </a:ln>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CCC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رومية 12: 8</a:t>
              </a:r>
              <a:endParaRPr kumimoji="0" lang="en-US" sz="3200" b="1" i="0" u="none" strike="noStrike" kern="1200" cap="none" spc="0" normalizeH="0" baseline="0" noProof="0" dirty="0">
                <a:ln>
                  <a:noFill/>
                </a:ln>
                <a:solidFill>
                  <a:srgbClr val="CCC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CCC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proistemi proi[sthmi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1" u="none" strike="noStrike" kern="1200" cap="none" spc="0" normalizeH="0" baseline="0" noProof="0" dirty="0">
                  <a:ln>
                    <a:noFill/>
                  </a:ln>
                  <a:solidFill>
                    <a:srgbClr val="CCC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pro</a:t>
              </a:r>
              <a:r>
                <a:rPr kumimoji="0" lang="en-US" sz="3200" b="1" i="0" u="none" strike="noStrike" kern="1200" cap="none" spc="0" normalizeH="0" baseline="0" noProof="0" dirty="0">
                  <a:ln>
                    <a:noFill/>
                  </a:ln>
                  <a:solidFill>
                    <a:srgbClr val="CCC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ru-RU" altLang="ja-JP" sz="3200" b="1" i="0" u="none" strike="noStrike" kern="1200" cap="none" spc="0" normalizeH="0" baseline="0" noProof="0" dirty="0">
                  <a:ln>
                    <a:noFill/>
                  </a:ln>
                  <a:solidFill>
                    <a:srgbClr val="CCC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r>
                <a:rPr kumimoji="0" lang="ar-JO" altLang="ja-JP" sz="3200" b="1" i="0" u="none" strike="noStrike" kern="1200" cap="none" spc="0" normalizeH="0" baseline="0" noProof="0" dirty="0">
                  <a:ln>
                    <a:noFill/>
                  </a:ln>
                  <a:solidFill>
                    <a:srgbClr val="CCC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قبل</a:t>
              </a:r>
              <a:r>
                <a:rPr kumimoji="0" lang="ru-RU" altLang="ja-JP" sz="3200" b="1" i="0" u="none" strike="noStrike" kern="1200" cap="none" spc="0" normalizeH="0" baseline="0" noProof="0" dirty="0">
                  <a:ln>
                    <a:noFill/>
                  </a:ln>
                  <a:solidFill>
                    <a:srgbClr val="CCC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r>
                <a:rPr kumimoji="0" lang="en-US" altLang="ja-JP" sz="3200" b="1" i="0" u="none" strike="noStrike" kern="1200" cap="none" spc="0" normalizeH="0" baseline="0" noProof="0" dirty="0">
                  <a:ln>
                    <a:noFill/>
                  </a:ln>
                  <a:solidFill>
                    <a:srgbClr val="CCC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1" u="none" strike="noStrike" kern="1200" cap="none" spc="0" normalizeH="0" baseline="0" noProof="0" dirty="0" err="1">
                  <a:ln>
                    <a:noFill/>
                  </a:ln>
                  <a:solidFill>
                    <a:srgbClr val="CCC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histemi</a:t>
              </a:r>
              <a:r>
                <a:rPr kumimoji="0" lang="en-US" sz="3200" b="1" i="0" u="none" strike="noStrike" kern="1200" cap="none" spc="0" normalizeH="0" baseline="0" noProof="0" dirty="0">
                  <a:ln>
                    <a:noFill/>
                  </a:ln>
                  <a:solidFill>
                    <a:srgbClr val="CCC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ru-RU" altLang="ja-JP" sz="3200" b="1" i="0" u="none" strike="noStrike" kern="1200" cap="none" spc="0" normalizeH="0" baseline="0" noProof="0" dirty="0">
                  <a:ln>
                    <a:noFill/>
                  </a:ln>
                  <a:solidFill>
                    <a:srgbClr val="CCC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r>
                <a:rPr kumimoji="0" lang="ar-JO" altLang="ja-JP" sz="3200" b="1" i="0" u="none" strike="noStrike" kern="1200" cap="none" spc="0" normalizeH="0" baseline="0" noProof="0" dirty="0">
                  <a:ln>
                    <a:noFill/>
                  </a:ln>
                  <a:solidFill>
                    <a:srgbClr val="CCC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حتى يقف</a:t>
              </a:r>
              <a:r>
                <a:rPr kumimoji="0" lang="ru-RU" altLang="ja-JP" sz="3200" b="1" i="0" u="none" strike="noStrike" kern="1200" cap="none" spc="0" normalizeH="0" baseline="0" noProof="0" dirty="0">
                  <a:ln>
                    <a:noFill/>
                  </a:ln>
                  <a:solidFill>
                    <a:srgbClr val="CCC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endParaRPr kumimoji="0" lang="en-US" altLang="ja-JP" sz="3200" b="1" i="0" u="none" strike="noStrike" kern="1200" cap="none" spc="0" normalizeH="0" baseline="0" noProof="0" dirty="0">
                <a:ln>
                  <a:noFill/>
                </a:ln>
                <a:solidFill>
                  <a:srgbClr val="CCC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1" i="0" u="none" strike="noStrike" kern="1200" cap="none" spc="0" normalizeH="0" baseline="0" noProof="0" dirty="0">
                <a:ln>
                  <a:noFill/>
                </a:ln>
                <a:solidFill>
                  <a:srgbClr val="CCC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يقف قبل ...</a:t>
              </a:r>
              <a:br>
                <a:rPr kumimoji="0" lang="en-US" altLang="ja-JP" sz="3200" b="1" i="0" u="none" strike="noStrike" kern="1200" cap="none" spc="0" normalizeH="0" baseline="0" noProof="0" dirty="0">
                  <a:ln>
                    <a:noFill/>
                  </a:ln>
                  <a:solidFill>
                    <a:srgbClr val="CCC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altLang="ja-JP" sz="3200" b="1" i="0" u="none" strike="noStrike" kern="1200" cap="none" spc="0" normalizeH="0" baseline="0" noProof="0" dirty="0">
                  <a:ln>
                    <a:noFill/>
                  </a:ln>
                  <a:solidFill>
                    <a:srgbClr val="CCC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يكون على رأس (من)، يحكم، يوجه، يدير، يتصرف</a:t>
              </a:r>
              <a:br>
                <a:rPr kumimoji="0" lang="en-US" altLang="ja-JP" sz="3200" b="1" i="0" u="none" strike="noStrike" kern="1200" cap="none" spc="0" normalizeH="0" baseline="0" noProof="0" dirty="0">
                  <a:ln>
                    <a:noFill/>
                  </a:ln>
                  <a:solidFill>
                    <a:srgbClr val="CCC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endParaRPr kumimoji="0" lang="en-US" sz="3200" b="1" i="0" u="none" strike="noStrike" kern="1200" cap="none" spc="0" normalizeH="0" baseline="0" noProof="0" dirty="0">
                <a:ln>
                  <a:noFill/>
                </a:ln>
                <a:solidFill>
                  <a:srgbClr val="CCC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441353" name="Picture 1" descr="prohistemi.pn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103438" y="2133600"/>
              <a:ext cx="1820862" cy="474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11" name="Text Box 4"/>
          <p:cNvSpPr txBox="1">
            <a:spLocks noChangeArrowheads="1"/>
          </p:cNvSpPr>
          <p:nvPr/>
        </p:nvSpPr>
        <p:spPr bwMode="auto">
          <a:xfrm>
            <a:off x="8244408" y="548680"/>
            <a:ext cx="829816" cy="461665"/>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س32</a:t>
            </a:r>
            <a:endParaRPr kumimoji="0" lang="en-US" sz="2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3393" name="Rectangle 2"/>
          <p:cNvSpPr>
            <a:spLocks noGrp="1" noChangeArrowheads="1"/>
          </p:cNvSpPr>
          <p:nvPr>
            <p:ph type="title" idx="4294967295"/>
          </p:nvPr>
        </p:nvSpPr>
        <p:spPr>
          <a:xfrm>
            <a:off x="685800" y="76200"/>
            <a:ext cx="7772400" cy="1143000"/>
          </a:xfrm>
        </p:spPr>
        <p:txBody>
          <a:bodyPr/>
          <a:lstStyle/>
          <a:p>
            <a:pPr eaLnBrk="1" hangingPunct="1"/>
            <a:r>
              <a:rPr lang="en-US">
                <a:latin typeface="Arial" charset="0"/>
              </a:rPr>
              <a:t>Meetings Led by the Ungifted</a:t>
            </a:r>
          </a:p>
        </p:txBody>
      </p:sp>
      <p:pic>
        <p:nvPicPr>
          <p:cNvPr id="443394" name="Picture 3" descr="AdminLate"/>
          <p:cNvPicPr>
            <a:picLocks noChangeAspect="1" noChangeArrowheads="1"/>
          </p:cNvPicPr>
          <p:nvPr/>
        </p:nvPicPr>
        <p:blipFill>
          <a:blip r:embed="rId3" cstate="screen">
            <a:extLst>
              <a:ext uri="{28A0092B-C50C-407E-A947-70E740481C1C}">
                <a14:useLocalDpi xmlns:a14="http://schemas.microsoft.com/office/drawing/2010/main"/>
              </a:ext>
            </a:extLst>
          </a:blip>
          <a:srcRect l="16168" t="-23" r="11252" b="66783"/>
          <a:stretch>
            <a:fillRect/>
          </a:stretch>
        </p:blipFill>
        <p:spPr bwMode="auto">
          <a:xfrm rot="178867">
            <a:off x="-1068388" y="-88900"/>
            <a:ext cx="11430001" cy="7404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3395" name="Text Box 8"/>
          <p:cNvSpPr txBox="1">
            <a:spLocks noChangeArrowheads="1"/>
          </p:cNvSpPr>
          <p:nvPr/>
        </p:nvSpPr>
        <p:spPr bwMode="auto">
          <a:xfrm>
            <a:off x="-757238" y="6092825"/>
            <a:ext cx="10369551" cy="58578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حسناً يا سادة، أرى أن الوقت قد تأخر ..</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 name="Text Box 4"/>
          <p:cNvSpPr txBox="1">
            <a:spLocks noChangeArrowheads="1"/>
          </p:cNvSpPr>
          <p:nvPr/>
        </p:nvSpPr>
        <p:spPr bwMode="auto">
          <a:xfrm>
            <a:off x="8244408" y="548680"/>
            <a:ext cx="829816" cy="2308324"/>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Q68</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Q77</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Q86</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Q41</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Q50</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Q59</a:t>
            </a:r>
          </a:p>
        </p:txBody>
      </p:sp>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0">
          <a:blip r:embed="rId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445442" name="Rectangle 2"/>
          <p:cNvSpPr>
            <a:spLocks noGrp="1" noChangeArrowheads="1"/>
          </p:cNvSpPr>
          <p:nvPr>
            <p:ph type="title" idx="4294967295"/>
          </p:nvPr>
        </p:nvSpPr>
        <p:spPr>
          <a:xfrm>
            <a:off x="2001838" y="0"/>
            <a:ext cx="7142162" cy="1447800"/>
          </a:xfrm>
        </p:spPr>
        <p:txBody>
          <a:bodyPr/>
          <a:lstStyle/>
          <a:p>
            <a:pPr eaLnBrk="1" hangingPunct="1"/>
            <a:r>
              <a:rPr lang="ar-JO" sz="4800" b="1" dirty="0">
                <a:latin typeface="Arial" panose="020B0604020202020204" pitchFamily="34" charset="0"/>
                <a:ea typeface="ＭＳ Ｐゴシック" charset="0"/>
                <a:cs typeface="Arial" panose="020B0604020202020204" pitchFamily="34" charset="0"/>
              </a:rPr>
              <a:t>ما رأيك عندما تفكر</a:t>
            </a:r>
            <a:br>
              <a:rPr lang="ar-JO" sz="4800" b="1" dirty="0">
                <a:latin typeface="Arial" panose="020B0604020202020204" pitchFamily="34" charset="0"/>
                <a:ea typeface="ＭＳ Ｐゴシック" charset="0"/>
                <a:cs typeface="Arial" panose="020B0604020202020204" pitchFamily="34" charset="0"/>
              </a:rPr>
            </a:br>
            <a:r>
              <a:rPr lang="ar-JO" sz="4800" b="1" dirty="0">
                <a:latin typeface="Arial" panose="020B0604020202020204" pitchFamily="34" charset="0"/>
                <a:ea typeface="ＭＳ Ｐゴシック" charset="0"/>
                <a:cs typeface="Arial" panose="020B0604020202020204" pitchFamily="34" charset="0"/>
              </a:rPr>
              <a:t>في القدمين؟</a:t>
            </a:r>
            <a:endParaRPr lang="en-US" b="1" dirty="0">
              <a:latin typeface="Arial" panose="020B0604020202020204" pitchFamily="34" charset="0"/>
              <a:ea typeface="ＭＳ Ｐゴシック" charset="0"/>
              <a:cs typeface="Arial" panose="020B0604020202020204" pitchFamily="34" charset="0"/>
            </a:endParaRPr>
          </a:p>
        </p:txBody>
      </p:sp>
      <p:sp>
        <p:nvSpPr>
          <p:cNvPr id="20483" name="Rectangle 3"/>
          <p:cNvSpPr>
            <a:spLocks noGrp="1" noChangeArrowheads="1"/>
          </p:cNvSpPr>
          <p:nvPr>
            <p:ph type="body" idx="4294967295"/>
          </p:nvPr>
        </p:nvSpPr>
        <p:spPr>
          <a:xfrm>
            <a:off x="2001838" y="1676400"/>
            <a:ext cx="6913562" cy="2819400"/>
          </a:xfrm>
          <a:solidFill>
            <a:schemeClr val="hlink"/>
          </a:solidFill>
        </p:spPr>
        <p:txBody>
          <a:bodyPr/>
          <a:lstStyle/>
          <a:p>
            <a:pPr algn="r" rtl="1" eaLnBrk="1" hangingPunct="1"/>
            <a:r>
              <a:rPr lang="ar-JO" altLang="ja-JP" sz="3600" b="1" dirty="0">
                <a:solidFill>
                  <a:schemeClr val="tx2"/>
                </a:solidFill>
                <a:latin typeface="Arial" panose="020B0604020202020204" pitchFamily="34" charset="0"/>
                <a:ea typeface="ＭＳ Ｐゴシック" charset="0"/>
                <a:cs typeface="Arial" panose="020B0604020202020204" pitchFamily="34" charset="0"/>
              </a:rPr>
              <a:t>غير مقدرة</a:t>
            </a:r>
          </a:p>
          <a:p>
            <a:pPr algn="r" rtl="1" eaLnBrk="1" hangingPunct="1"/>
            <a:r>
              <a:rPr lang="ar-JO" altLang="ja-JP" sz="3600" b="1" dirty="0">
                <a:solidFill>
                  <a:schemeClr val="tx2"/>
                </a:solidFill>
                <a:latin typeface="Arial" panose="020B0604020202020204" pitchFamily="34" charset="0"/>
                <a:ea typeface="ＭＳ Ｐゴシック" charset="0"/>
                <a:cs typeface="Arial" panose="020B0604020202020204" pitchFamily="34" charset="0"/>
              </a:rPr>
              <a:t>غير جذابة</a:t>
            </a:r>
          </a:p>
          <a:p>
            <a:pPr algn="r" rtl="1" eaLnBrk="1" hangingPunct="1"/>
            <a:r>
              <a:rPr lang="ar-JO" altLang="ja-JP" sz="3600" b="1" dirty="0">
                <a:solidFill>
                  <a:schemeClr val="tx2"/>
                </a:solidFill>
                <a:latin typeface="Arial" panose="020B0604020202020204" pitchFamily="34" charset="0"/>
                <a:ea typeface="ＭＳ Ｐゴシック" charset="0"/>
                <a:cs typeface="Arial" panose="020B0604020202020204" pitchFamily="34" charset="0"/>
              </a:rPr>
              <a:t>غير محسودة</a:t>
            </a:r>
          </a:p>
          <a:p>
            <a:pPr algn="r" rtl="1" eaLnBrk="1" hangingPunct="1"/>
            <a:r>
              <a:rPr lang="ar-JO" altLang="ja-JP" sz="3600" b="1" dirty="0">
                <a:solidFill>
                  <a:schemeClr val="tx2"/>
                </a:solidFill>
                <a:latin typeface="Arial" panose="020B0604020202020204" pitchFamily="34" charset="0"/>
                <a:ea typeface="ＭＳ Ｐゴシック" charset="0"/>
                <a:cs typeface="Arial" panose="020B0604020202020204" pitchFamily="34" charset="0"/>
              </a:rPr>
              <a:t>غير ضرورية؟</a:t>
            </a:r>
          </a:p>
        </p:txBody>
      </p:sp>
      <p:sp>
        <p:nvSpPr>
          <p:cNvPr id="20484" name="AutoShape 4"/>
          <p:cNvSpPr>
            <a:spLocks noChangeArrowheads="1"/>
          </p:cNvSpPr>
          <p:nvPr/>
        </p:nvSpPr>
        <p:spPr bwMode="auto">
          <a:xfrm>
            <a:off x="2667000" y="4191000"/>
            <a:ext cx="4876800" cy="2590800"/>
          </a:xfrm>
          <a:prstGeom prst="leftRightArrowCallout">
            <a:avLst>
              <a:gd name="adj1" fmla="val 27639"/>
              <a:gd name="adj2" fmla="val 25000"/>
              <a:gd name="adj3" fmla="val 18440"/>
              <a:gd name="adj4" fmla="val 71546"/>
            </a:avLst>
          </a:prstGeom>
          <a:solidFill>
            <a:srgbClr val="333399"/>
          </a:soli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تدابير</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إيمان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عطاء</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خدمة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رحمة</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0486" name="Text Box 6"/>
          <p:cNvSpPr txBox="1">
            <a:spLocks noChangeArrowheads="1"/>
          </p:cNvSpPr>
          <p:nvPr/>
        </p:nvSpPr>
        <p:spPr bwMode="auto">
          <a:xfrm>
            <a:off x="7620000" y="4792663"/>
            <a:ext cx="1371600"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رو 12: 6-8</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0487" name="Text Box 7"/>
          <p:cNvSpPr txBox="1">
            <a:spLocks noChangeArrowheads="1"/>
          </p:cNvSpPr>
          <p:nvPr/>
        </p:nvSpPr>
        <p:spPr bwMode="auto">
          <a:xfrm>
            <a:off x="152400" y="4648200"/>
            <a:ext cx="2590800"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 كو 12: 15، 20-22</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445447" name="Picture 8" descr="image00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1822450" cy="4295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0483">
                                            <p:bg/>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0483">
                                            <p:txEl>
                                              <p:pRg st="0" end="0"/>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0483">
                                            <p:txEl>
                                              <p:pRg st="1" end="1"/>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0483">
                                            <p:txEl>
                                              <p:pRg st="2" end="2"/>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0483">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0484"/>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0487"/>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048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3" grpId="0" build="p" animBg="1"/>
      <p:bldP spid="20484" grpId="0" animBg="1"/>
      <p:bldP spid="20486" grpId="0"/>
      <p:bldP spid="20487"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7489" name="Picture 2" descr="colossians1_16-so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891" name="Rectangle 3"/>
          <p:cNvSpPr>
            <a:spLocks noGrp="1" noChangeArrowheads="1"/>
          </p:cNvSpPr>
          <p:nvPr>
            <p:ph type="ctrTitle" idx="4294967295"/>
          </p:nvPr>
        </p:nvSpPr>
        <p:spPr>
          <a:xfrm>
            <a:off x="457200" y="2286000"/>
            <a:ext cx="8153400" cy="1143000"/>
          </a:xfrm>
          <a:effectLst>
            <a:outerShdw blurRad="63500" dist="107763" dir="8100000" algn="ctr" rotWithShape="0">
              <a:schemeClr val="tx2"/>
            </a:outerShdw>
          </a:effectLst>
        </p:spPr>
        <p:txBody>
          <a:bodyPr/>
          <a:lstStyle/>
          <a:p>
            <a:pPr eaLnBrk="1" hangingPunct="1">
              <a:defRPr/>
            </a:pPr>
            <a:r>
              <a:rPr lang="ar-JO" sz="6600" dirty="0">
                <a:latin typeface="Arial" panose="020B0604020202020204" pitchFamily="34" charset="0"/>
                <a:cs typeface="Arial" panose="020B0604020202020204" pitchFamily="34" charset="0"/>
              </a:rPr>
              <a:t>الإيمان</a:t>
            </a:r>
            <a:endParaRPr lang="en-US" sz="4800" dirty="0">
              <a:latin typeface="Arial" panose="020B0604020202020204" pitchFamily="34" charset="0"/>
              <a:cs typeface="Arial" panose="020B0604020202020204" pitchFamily="34" charset="0"/>
            </a:endParaRPr>
          </a:p>
        </p:txBody>
      </p:sp>
      <p:sp>
        <p:nvSpPr>
          <p:cNvPr id="37892" name="Rectangle 4"/>
          <p:cNvSpPr>
            <a:spLocks noGrp="1" noChangeArrowheads="1"/>
          </p:cNvSpPr>
          <p:nvPr>
            <p:ph type="subTitle" idx="4294967295"/>
          </p:nvPr>
        </p:nvSpPr>
        <p:spPr>
          <a:xfrm>
            <a:off x="1638300" y="3886200"/>
            <a:ext cx="5791200" cy="1752600"/>
          </a:xfrm>
          <a:effectLst>
            <a:outerShdw blurRad="63500" dist="107763" dir="8100000" algn="ctr" rotWithShape="0">
              <a:schemeClr val="tx2"/>
            </a:outerShdw>
          </a:effectLst>
        </p:spPr>
        <p:txBody>
          <a:bodyPr/>
          <a:lstStyle/>
          <a:p>
            <a:pPr marL="0" indent="0" algn="ctr" eaLnBrk="1" hangingPunct="1">
              <a:buFontTx/>
              <a:buNone/>
              <a:defRPr/>
            </a:pPr>
            <a:r>
              <a:rPr lang="ar-JO" sz="4400" dirty="0">
                <a:solidFill>
                  <a:schemeClr val="bg1"/>
                </a:solidFill>
                <a:latin typeface="Arial" panose="020B0604020202020204" pitchFamily="34" charset="0"/>
                <a:cs typeface="Arial" panose="020B0604020202020204" pitchFamily="34" charset="0"/>
              </a:rPr>
              <a:t>تقديم رؤية للقديسين</a:t>
            </a:r>
            <a:endParaRPr lang="en-US" sz="4000" dirty="0">
              <a:solidFill>
                <a:schemeClr val="bg1"/>
              </a:solidFill>
              <a:latin typeface="Arial" panose="020B0604020202020204" pitchFamily="34" charset="0"/>
              <a:cs typeface="Arial" panose="020B0604020202020204" pitchFamily="34" charset="0"/>
            </a:endParaRPr>
          </a:p>
        </p:txBody>
      </p:sp>
      <p:sp>
        <p:nvSpPr>
          <p:cNvPr id="447492" name="Text Box 5"/>
          <p:cNvSpPr txBox="1">
            <a:spLocks noChangeArrowheads="1"/>
          </p:cNvSpPr>
          <p:nvPr/>
        </p:nvSpPr>
        <p:spPr bwMode="auto">
          <a:xfrm>
            <a:off x="8305800" y="76200"/>
            <a:ext cx="762000" cy="457200"/>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56</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 name="Text Box 4"/>
          <p:cNvSpPr txBox="1">
            <a:spLocks noChangeArrowheads="1"/>
          </p:cNvSpPr>
          <p:nvPr/>
        </p:nvSpPr>
        <p:spPr bwMode="auto">
          <a:xfrm>
            <a:off x="8244408" y="548680"/>
            <a:ext cx="829816" cy="461665"/>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س14</a:t>
            </a:r>
            <a:endParaRPr kumimoji="0" lang="en-US" sz="2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5" name="Rectangle 2"/>
          <p:cNvSpPr>
            <a:spLocks noGrp="1" noChangeArrowheads="1"/>
          </p:cNvSpPr>
          <p:nvPr>
            <p:ph type="title" idx="4294967295"/>
          </p:nvPr>
        </p:nvSpPr>
        <p:spPr/>
        <p:txBody>
          <a:bodyPr/>
          <a:lstStyle/>
          <a:p>
            <a:pPr eaLnBrk="1" hangingPunct="1"/>
            <a:r>
              <a:rPr lang="en-US" sz="4400" b="0">
                <a:latin typeface="Arial" charset="0"/>
              </a:rPr>
              <a:t>Never Forget</a:t>
            </a:r>
            <a:endParaRPr lang="en-US">
              <a:latin typeface="Arial" charset="0"/>
            </a:endParaRPr>
          </a:p>
        </p:txBody>
      </p:sp>
      <p:pic>
        <p:nvPicPr>
          <p:cNvPr id="318466" name="Picture 3" descr="image00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8467" name="Rectangle 4"/>
          <p:cNvSpPr>
            <a:spLocks noChangeArrowheads="1"/>
          </p:cNvSpPr>
          <p:nvPr/>
        </p:nvSpPr>
        <p:spPr bwMode="auto">
          <a:xfrm>
            <a:off x="6991350" y="5051425"/>
            <a:ext cx="184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pic>
        <p:nvPicPr>
          <p:cNvPr id="318468" name="Picture 5" descr="USSNY Motto"/>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384800" y="-2508250"/>
            <a:ext cx="3581400" cy="2317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3">
            <a:extLst>
              <a:ext uri="{FF2B5EF4-FFF2-40B4-BE49-F238E27FC236}">
                <a16:creationId xmlns:a16="http://schemas.microsoft.com/office/drawing/2014/main" id="{5AF2CE3F-EE0A-6B49-8FA9-82B08D4981B7}"/>
              </a:ext>
            </a:extLst>
          </p:cNvPr>
          <p:cNvSpPr txBox="1">
            <a:spLocks noChangeArrowheads="1"/>
          </p:cNvSpPr>
          <p:nvPr/>
        </p:nvSpPr>
        <p:spPr bwMode="auto">
          <a:xfrm>
            <a:off x="4267200" y="0"/>
            <a:ext cx="4876800" cy="19050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bg1"/>
                </a:solidFill>
                <a:latin typeface="+mj-lt"/>
                <a:ea typeface="ＭＳ Ｐゴシック" charset="0"/>
                <a:cs typeface="ＭＳ Ｐゴシック" charset="0"/>
              </a:defRPr>
            </a:lvl1pPr>
            <a:lvl2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4000" b="1">
                <a:solidFill>
                  <a:schemeClr val="bg1"/>
                </a:solidFill>
                <a:latin typeface="Arial" charset="0"/>
              </a:defRPr>
            </a:lvl6pPr>
            <a:lvl7pPr marL="914400" algn="ctr" rtl="0" fontAlgn="base">
              <a:spcBef>
                <a:spcPct val="0"/>
              </a:spcBef>
              <a:spcAft>
                <a:spcPct val="0"/>
              </a:spcAft>
              <a:defRPr sz="4000" b="1">
                <a:solidFill>
                  <a:schemeClr val="bg1"/>
                </a:solidFill>
                <a:latin typeface="Arial" charset="0"/>
              </a:defRPr>
            </a:lvl7pPr>
            <a:lvl8pPr marL="1371600" algn="ctr" rtl="0" fontAlgn="base">
              <a:spcBef>
                <a:spcPct val="0"/>
              </a:spcBef>
              <a:spcAft>
                <a:spcPct val="0"/>
              </a:spcAft>
              <a:defRPr sz="4000" b="1">
                <a:solidFill>
                  <a:schemeClr val="bg1"/>
                </a:solidFill>
                <a:latin typeface="Arial" charset="0"/>
              </a:defRPr>
            </a:lvl8pPr>
            <a:lvl9pPr marL="1828800" algn="ctr" rtl="0" fontAlgn="base">
              <a:spcBef>
                <a:spcPct val="0"/>
              </a:spcBef>
              <a:spcAft>
                <a:spcPct val="0"/>
              </a:spcAft>
              <a:defRPr sz="4000" b="1">
                <a:solidFill>
                  <a:schemeClr val="bg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القوة تتشكل من خلال التضحية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شعار السفينة</a:t>
            </a:r>
            <a:endParaRPr kumimoji="0" lang="en-US" sz="2800" b="1" i="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2"/>
          <p:cNvSpPr>
            <a:spLocks noGrp="1" noChangeArrowheads="1"/>
          </p:cNvSpPr>
          <p:nvPr>
            <p:ph type="ctrTitle"/>
          </p:nvPr>
        </p:nvSpPr>
        <p:spPr>
          <a:xfrm>
            <a:off x="3962400" y="609600"/>
            <a:ext cx="4495800" cy="1219200"/>
          </a:xfrm>
        </p:spPr>
        <p:txBody>
          <a:bodyPr/>
          <a:lstStyle/>
          <a:p>
            <a:pPr eaLnBrk="1" hangingPunct="1"/>
            <a:r>
              <a:rPr lang="ar-JO" dirty="0">
                <a:latin typeface="Arial" panose="020B0604020202020204" pitchFamily="34" charset="0"/>
                <a:cs typeface="Arial" panose="020B0604020202020204" pitchFamily="34" charset="0"/>
              </a:rPr>
              <a:t>ما هو الإيمان؟</a:t>
            </a:r>
            <a:endParaRPr lang="en-US" dirty="0">
              <a:latin typeface="Arial" panose="020B0604020202020204" pitchFamily="34" charset="0"/>
              <a:cs typeface="Arial" panose="020B0604020202020204" pitchFamily="34" charset="0"/>
            </a:endParaRPr>
          </a:p>
        </p:txBody>
      </p:sp>
      <p:pic>
        <p:nvPicPr>
          <p:cNvPr id="449538" name="Picture 3" descr="Faith"/>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351948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9539" name="Rectangle 4"/>
          <p:cNvSpPr>
            <a:spLocks noChangeArrowheads="1"/>
          </p:cNvSpPr>
          <p:nvPr/>
        </p:nvSpPr>
        <p:spPr bwMode="auto">
          <a:xfrm>
            <a:off x="3505200" y="2514600"/>
            <a:ext cx="5638800" cy="2971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الإيمان هو الإعتقاد بأن </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شيئًا ما </a:t>
            </a:r>
            <a:r>
              <a:rPr kumimoji="0" lang="ar-JO" sz="3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يكون</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كذلك </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عندما </a:t>
            </a:r>
            <a:r>
              <a:rPr kumimoji="0" lang="ar-JO" sz="3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لا يكون </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كذلك </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فس</a:t>
            </a:r>
            <a:r>
              <a:rPr kumimoji="0" lang="ar-JO" sz="3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يكون</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كذلك</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 name="Text Box 4"/>
          <p:cNvSpPr txBox="1">
            <a:spLocks noChangeArrowheads="1"/>
          </p:cNvSpPr>
          <p:nvPr/>
        </p:nvSpPr>
        <p:spPr bwMode="auto">
          <a:xfrm>
            <a:off x="8244408" y="548680"/>
            <a:ext cx="829816" cy="830997"/>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س6</a:t>
            </a:r>
            <a:endParaRPr kumimoji="0" lang="en-US" sz="2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س78</a:t>
            </a:r>
            <a:endParaRPr kumimoji="0" lang="en-US" sz="2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1585" name="Picture 2" descr="plant-nurtured-by-hand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0755" name="Rectangle 3"/>
          <p:cNvSpPr>
            <a:spLocks noGrp="1" noChangeArrowheads="1"/>
          </p:cNvSpPr>
          <p:nvPr>
            <p:ph type="title" idx="4294967295"/>
          </p:nvPr>
        </p:nvSpPr>
        <p:spPr>
          <a:xfrm>
            <a:off x="4343400" y="260350"/>
            <a:ext cx="4800600" cy="2133600"/>
          </a:xfrm>
          <a:effectLst>
            <a:outerShdw blurRad="63500" dist="35921" dir="2700000" algn="ctr" rotWithShape="0">
              <a:schemeClr val="tx1">
                <a:alpha val="74998"/>
              </a:schemeClr>
            </a:outerShdw>
          </a:effectLst>
        </p:spPr>
        <p:txBody>
          <a:bodyPr/>
          <a:lstStyle/>
          <a:p>
            <a:pPr eaLnBrk="1" hangingPunct="1">
              <a:defRPr/>
            </a:pPr>
            <a:r>
              <a:rPr lang="ar-JO" sz="4800" dirty="0">
                <a:latin typeface="Arial" panose="020B0604020202020204" pitchFamily="34" charset="0"/>
                <a:cs typeface="Arial" panose="020B0604020202020204" pitchFamily="34" charset="0"/>
              </a:rPr>
              <a:t>كيف هم          أصحاب الإيمان؟</a:t>
            </a:r>
            <a:endParaRPr lang="en-US" dirty="0">
              <a:latin typeface="Arial" panose="020B0604020202020204" pitchFamily="34" charset="0"/>
              <a:cs typeface="Arial" panose="020B0604020202020204" pitchFamily="34" charset="0"/>
            </a:endParaRPr>
          </a:p>
        </p:txBody>
      </p:sp>
      <p:sp>
        <p:nvSpPr>
          <p:cNvPr id="330756" name="Rectangle 4"/>
          <p:cNvSpPr>
            <a:spLocks noChangeArrowheads="1"/>
          </p:cNvSpPr>
          <p:nvPr/>
        </p:nvSpPr>
        <p:spPr bwMode="auto">
          <a:xfrm>
            <a:off x="2216696" y="2851150"/>
            <a:ext cx="6927304" cy="9906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461963" marR="0" lvl="0" indent="-461963" algn="r" defTabSz="914400" rtl="1" eaLnBrk="1" fontAlgn="base" latinLnBrk="0" hangingPunct="1">
              <a:lnSpc>
                <a:spcPct val="12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4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يثقون بالله</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0757" name="Rectangle 5"/>
          <p:cNvSpPr>
            <a:spLocks noChangeArrowheads="1"/>
          </p:cNvSpPr>
          <p:nvPr/>
        </p:nvSpPr>
        <p:spPr bwMode="auto">
          <a:xfrm>
            <a:off x="2216696" y="3765550"/>
            <a:ext cx="6927304" cy="9906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519113" marR="0" lvl="0" indent="-519113" algn="r" defTabSz="914400" rtl="1" eaLnBrk="1" fontAlgn="base" latinLnBrk="0" hangingPunct="1">
              <a:lnSpc>
                <a:spcPct val="12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4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يحلمون أحلاماً</a:t>
            </a:r>
            <a:endParaRPr kumimoji="0" lang="en-US" sz="4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330758" name="Rectangle 6"/>
          <p:cNvSpPr>
            <a:spLocks noChangeArrowheads="1"/>
          </p:cNvSpPr>
          <p:nvPr/>
        </p:nvSpPr>
        <p:spPr bwMode="auto">
          <a:xfrm>
            <a:off x="2216696" y="4679950"/>
            <a:ext cx="6927304" cy="9906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404813" marR="0" lvl="0" indent="-404813" algn="r" defTabSz="914400" rtl="1" eaLnBrk="1" fontAlgn="base" latinLnBrk="0" hangingPunct="1">
              <a:lnSpc>
                <a:spcPct val="12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4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لا ينشغلون بالتفاصيل</a:t>
            </a:r>
            <a:endParaRPr kumimoji="0" lang="en-US" sz="4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330759" name="Rectangle 7"/>
          <p:cNvSpPr>
            <a:spLocks noChangeArrowheads="1"/>
          </p:cNvSpPr>
          <p:nvPr/>
        </p:nvSpPr>
        <p:spPr bwMode="auto">
          <a:xfrm>
            <a:off x="2216696" y="5594350"/>
            <a:ext cx="6927304" cy="9906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404813" marR="0" lvl="0" indent="-404813" algn="r" defTabSz="914400" rtl="1" eaLnBrk="1" fontAlgn="base" latinLnBrk="0" hangingPunct="1">
              <a:lnSpc>
                <a:spcPct val="12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 </a:t>
            </a:r>
            <a:r>
              <a:rPr kumimoji="0" lang="ar-JO" sz="4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مصلين</a:t>
            </a:r>
            <a:endParaRPr kumimoji="0" lang="en-US" sz="4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8" name="Text Box 4"/>
          <p:cNvSpPr txBox="1">
            <a:spLocks noChangeArrowheads="1"/>
          </p:cNvSpPr>
          <p:nvPr/>
        </p:nvSpPr>
        <p:spPr bwMode="auto">
          <a:xfrm>
            <a:off x="0" y="4149080"/>
            <a:ext cx="2216696" cy="461665"/>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س24، س60</a:t>
            </a:r>
            <a:endParaRPr kumimoji="0" lang="en-US" sz="2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 name="Text Box 4"/>
          <p:cNvSpPr txBox="1">
            <a:spLocks noChangeArrowheads="1"/>
          </p:cNvSpPr>
          <p:nvPr/>
        </p:nvSpPr>
        <p:spPr bwMode="auto">
          <a:xfrm>
            <a:off x="0" y="5085184"/>
            <a:ext cx="2216696" cy="461665"/>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س42</a:t>
            </a:r>
            <a:endParaRPr kumimoji="0" lang="en-US" sz="2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0" name="Text Box 4"/>
          <p:cNvSpPr txBox="1">
            <a:spLocks noChangeArrowheads="1"/>
          </p:cNvSpPr>
          <p:nvPr/>
        </p:nvSpPr>
        <p:spPr bwMode="auto">
          <a:xfrm>
            <a:off x="0" y="6021288"/>
            <a:ext cx="2216696" cy="461665"/>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defPPr>
              <a:defRPr lang="en-US"/>
            </a:defPPr>
            <a:lvl1pPr algn="r" eaLnBrk="1" hangingPunct="1">
              <a:defRPr b="1">
                <a:solidFill>
                  <a:srgbClr val="FFFFFF"/>
                </a:solidFill>
                <a:effectLst>
                  <a:glow rad="177800">
                    <a:schemeClr val="tx1"/>
                  </a:glow>
                </a:effectLst>
                <a:latin typeface="Arial"/>
                <a:cs typeface="Arial"/>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س33، س87</a:t>
            </a:r>
            <a:endParaRPr kumimoji="0" lang="en-US" sz="2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1" name="Text Box 4"/>
          <p:cNvSpPr txBox="1">
            <a:spLocks noChangeArrowheads="1"/>
          </p:cNvSpPr>
          <p:nvPr/>
        </p:nvSpPr>
        <p:spPr bwMode="auto">
          <a:xfrm>
            <a:off x="0" y="3212976"/>
            <a:ext cx="2216696" cy="461665"/>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س51، س69</a:t>
            </a:r>
            <a:endParaRPr kumimoji="0" lang="en-US" sz="2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330756">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330757">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330758">
                                            <p:txEl>
                                              <p:pRg st="0" end="0"/>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33075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0756" grpId="0" build="p" autoUpdateAnimBg="0"/>
      <p:bldP spid="330757" grpId="0" build="p" autoUpdateAnimBg="0"/>
      <p:bldP spid="330758" grpId="0" build="p" autoUpdateAnimBg="0"/>
      <p:bldP spid="330759" grpId="0" build="p" autoUpdateAnimBg="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3633" name="Rectangle 2"/>
          <p:cNvSpPr>
            <a:spLocks noGrp="1" noChangeArrowheads="1"/>
          </p:cNvSpPr>
          <p:nvPr>
            <p:ph type="title" idx="4294967295"/>
          </p:nvPr>
        </p:nvSpPr>
        <p:spPr>
          <a:xfrm>
            <a:off x="0" y="609600"/>
            <a:ext cx="9144000" cy="1523256"/>
          </a:xfrm>
        </p:spPr>
        <p:txBody>
          <a:bodyPr/>
          <a:lstStyle/>
          <a:p>
            <a:pPr eaLnBrk="1" hangingPunct="1"/>
            <a:r>
              <a:rPr lang="ar-JO" sz="4400" dirty="0">
                <a:latin typeface="Arial" panose="020B0604020202020204" pitchFamily="34" charset="0"/>
                <a:cs typeface="Arial" panose="020B0604020202020204" pitchFamily="34" charset="0"/>
              </a:rPr>
              <a:t>من لديه موهبة الإيمان لكي يمشي على يد الله؟</a:t>
            </a:r>
            <a:endParaRPr lang="en-US" dirty="0">
              <a:latin typeface="Arial" panose="020B0604020202020204" pitchFamily="34" charset="0"/>
              <a:cs typeface="Arial" panose="020B0604020202020204" pitchFamily="34" charset="0"/>
            </a:endParaRPr>
          </a:p>
        </p:txBody>
      </p:sp>
      <p:pic>
        <p:nvPicPr>
          <p:cNvPr id="453634" name="Picture 3" descr="trus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rot="635992">
            <a:off x="3657600" y="2316163"/>
            <a:ext cx="5667375" cy="4008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5681" name="Date Placeholder 1"/>
          <p:cNvSpPr>
            <a:spLocks noGrp="1"/>
          </p:cNvSpPr>
          <p:nvPr>
            <p:ph type="dt" sz="quarter" idx="10"/>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55682" name="Footer Placeholder 2"/>
          <p:cNvSpPr>
            <a:spLocks noGrp="1"/>
          </p:cNvSpPr>
          <p:nvPr>
            <p:ph type="ftr"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455683" name="Picture 2" descr="Slide 64 backgroun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5684" name="Rectangle 4"/>
          <p:cNvSpPr txBox="1">
            <a:spLocks noGrp="1" noChangeArrowheads="1"/>
          </p:cNvSpPr>
          <p:nvPr/>
        </p:nvSpPr>
        <p:spPr bwMode="auto">
          <a:xfrm>
            <a:off x="304800" y="6248400"/>
            <a:ext cx="1905000" cy="457200"/>
          </a:xfrm>
          <a:prstGeom prst="rect">
            <a:avLst/>
          </a:prstGeom>
          <a:noFill/>
          <a:ln>
            <a:noFill/>
          </a:ln>
          <a:effectLst>
            <a:outerShdw dist="12700" dir="2700000" algn="ctr" rotWithShape="0">
              <a:srgbClr val="FFFFFF"/>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55685" name="Rectangle 5"/>
          <p:cNvSpPr txBox="1">
            <a:spLocks noGrp="1" noChangeArrowheads="1"/>
          </p:cNvSpPr>
          <p:nvPr/>
        </p:nvSpPr>
        <p:spPr bwMode="auto">
          <a:xfrm>
            <a:off x="2667000" y="6248400"/>
            <a:ext cx="2895600" cy="457200"/>
          </a:xfrm>
          <a:prstGeom prst="rect">
            <a:avLst/>
          </a:prstGeom>
          <a:noFill/>
          <a:ln>
            <a:noFill/>
          </a:ln>
          <a:effectLst>
            <a:outerShdw dist="12700" dir="2700000" algn="ctr" rotWithShape="0">
              <a:srgbClr val="FFFFFF"/>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5298" name="Rectangle 2"/>
          <p:cNvSpPr>
            <a:spLocks noGrp="1" noChangeArrowheads="1"/>
          </p:cNvSpPr>
          <p:nvPr>
            <p:ph type="ctrTitle" idx="4294967295"/>
          </p:nvPr>
        </p:nvSpPr>
        <p:spPr>
          <a:xfrm>
            <a:off x="304800" y="2286000"/>
            <a:ext cx="7467600" cy="1143000"/>
          </a:xfrm>
          <a:effectLst>
            <a:outerShdw blurRad="63500" dist="35921" dir="2700000" algn="ctr" rotWithShape="0">
              <a:schemeClr val="tx2"/>
            </a:outerShdw>
          </a:effectLst>
        </p:spPr>
        <p:txBody>
          <a:bodyPr/>
          <a:lstStyle/>
          <a:p>
            <a:pPr eaLnBrk="1" hangingPunct="1">
              <a:defRPr/>
            </a:pPr>
            <a:r>
              <a:rPr lang="ar-JO" sz="12900" dirty="0">
                <a:solidFill>
                  <a:schemeClr val="accent1"/>
                </a:solidFill>
                <a:latin typeface="Arial" panose="020B0604020202020204" pitchFamily="34" charset="0"/>
                <a:ea typeface="ＭＳ Ｐゴシック" charset="0"/>
                <a:cs typeface="Arial" panose="020B0604020202020204" pitchFamily="34" charset="0"/>
              </a:rPr>
              <a:t>العطاء</a:t>
            </a:r>
            <a:endParaRPr lang="en-US" dirty="0">
              <a:latin typeface="Arial" panose="020B0604020202020204" pitchFamily="34" charset="0"/>
              <a:ea typeface="ＭＳ Ｐゴシック" charset="0"/>
              <a:cs typeface="Arial" panose="020B0604020202020204" pitchFamily="34" charset="0"/>
            </a:endParaRPr>
          </a:p>
        </p:txBody>
      </p:sp>
      <p:sp>
        <p:nvSpPr>
          <p:cNvPr id="455687" name="Text Box 4"/>
          <p:cNvSpPr txBox="1">
            <a:spLocks noChangeArrowheads="1"/>
          </p:cNvSpPr>
          <p:nvPr/>
        </p:nvSpPr>
        <p:spPr bwMode="auto">
          <a:xfrm>
            <a:off x="8305800" y="76200"/>
            <a:ext cx="762000" cy="457200"/>
          </a:xfrm>
          <a:prstGeom prst="rect">
            <a:avLst/>
          </a:prstGeom>
          <a:solidFill>
            <a:schemeClr val="accent1"/>
          </a:solidFill>
          <a:ln>
            <a:noFill/>
          </a:ln>
          <a:effectLst>
            <a:outerShdw dist="35921" dir="2700000" algn="ctr" rotWithShape="0">
              <a:schemeClr val="tx2"/>
            </a:outerShdw>
          </a:effectLst>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57</a:t>
            </a:r>
            <a:endParaRPr kumimoji="0" lang="en-US" sz="2400" b="1" i="1" u="none" strike="noStrike" kern="1200" cap="none" spc="0" normalizeH="0" baseline="0" noProof="0" dirty="0">
              <a:ln>
                <a:noFill/>
              </a:ln>
              <a:solidFill>
                <a:srgbClr val="287C26"/>
              </a:solidFill>
              <a:effectLst/>
              <a:uLnTx/>
              <a:uFillTx/>
              <a:latin typeface="Arial" panose="020B0604020202020204" pitchFamily="34" charset="0"/>
              <a:ea typeface="ＭＳ Ｐゴシック" charset="0"/>
              <a:cs typeface="Arial" panose="020B0604020202020204" pitchFamily="34" charset="0"/>
            </a:endParaRPr>
          </a:p>
        </p:txBody>
      </p:sp>
      <p:sp>
        <p:nvSpPr>
          <p:cNvPr id="2" name="Rectangle 2"/>
          <p:cNvSpPr>
            <a:spLocks noChangeArrowheads="1"/>
          </p:cNvSpPr>
          <p:nvPr/>
        </p:nvSpPr>
        <p:spPr bwMode="auto">
          <a:xfrm>
            <a:off x="381000" y="4267200"/>
            <a:ext cx="7467600" cy="1143000"/>
          </a:xfrm>
          <a:prstGeom prst="rect">
            <a:avLst/>
          </a:prstGeom>
          <a:noFill/>
          <a:ln w="9525">
            <a:noFill/>
            <a:miter lim="800000"/>
            <a:headEnd/>
            <a:tailEnd/>
          </a:ln>
          <a:effectLst>
            <a:outerShdw blurRad="63500" dist="35921" dir="2700000" algn="ctr" rotWithShape="0">
              <a:schemeClr val="tx2"/>
            </a:outerShdw>
          </a:effec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60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تسديد الإحتياجات المادية</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 name="Text Box 4"/>
          <p:cNvSpPr txBox="1">
            <a:spLocks noChangeArrowheads="1"/>
          </p:cNvSpPr>
          <p:nvPr/>
        </p:nvSpPr>
        <p:spPr bwMode="auto">
          <a:xfrm>
            <a:off x="8206680" y="663079"/>
            <a:ext cx="829816" cy="461665"/>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س7</a:t>
            </a:r>
            <a:endParaRPr kumimoji="0" lang="en-US" sz="2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7729" name="Date Placeholder 3"/>
          <p:cNvSpPr>
            <a:spLocks noGrp="1"/>
          </p:cNvSpPr>
          <p:nvPr>
            <p:ph type="dt" sz="quarter" idx="10"/>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57730" name="Footer Placeholder 4"/>
          <p:cNvSpPr>
            <a:spLocks noGrp="1"/>
          </p:cNvSpPr>
          <p:nvPr>
            <p:ph type="ftr"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charset="0"/>
              <a:ea typeface="ＭＳ Ｐゴシック" charset="0"/>
            </a:endParaRPr>
          </a:p>
        </p:txBody>
      </p:sp>
      <p:pic>
        <p:nvPicPr>
          <p:cNvPr id="457731" name="Picture 2" descr="bible003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7923" name="Rectangle 3"/>
          <p:cNvSpPr>
            <a:spLocks noGrp="1" noChangeArrowheads="1"/>
          </p:cNvSpPr>
          <p:nvPr>
            <p:ph type="ctrTitle"/>
          </p:nvPr>
        </p:nvSpPr>
        <p:spPr>
          <a:xfrm>
            <a:off x="2968625" y="635000"/>
            <a:ext cx="6140450" cy="3657600"/>
          </a:xfrm>
          <a:effectLst>
            <a:outerShdw blurRad="63500" dist="35921" dir="2700000" algn="ctr" rotWithShape="0">
              <a:schemeClr val="tx1">
                <a:alpha val="74998"/>
              </a:schemeClr>
            </a:outerShdw>
          </a:effectLst>
        </p:spPr>
        <p:txBody>
          <a:bodyPr/>
          <a:lstStyle/>
          <a:p>
            <a:pPr>
              <a:defRPr/>
            </a:pPr>
            <a:r>
              <a:rPr lang="ar-JO" altLang="ja-JP" sz="4000" b="1" dirty="0">
                <a:solidFill>
                  <a:srgbClr val="FFFFFF"/>
                </a:solidFill>
                <a:latin typeface="Arial" panose="020B0604020202020204" pitchFamily="34" charset="0"/>
                <a:ea typeface="ＭＳ Ｐゴシック" charset="0"/>
                <a:cs typeface="Arial" panose="020B0604020202020204" pitchFamily="34" charset="0"/>
              </a:rPr>
              <a:t> .... الْمُعْطِي فَب</a:t>
            </a:r>
            <a:r>
              <a:rPr lang="ar-JO" altLang="ja-JP" sz="4000" b="1" dirty="0">
                <a:solidFill>
                  <a:srgbClr val="FFFF00"/>
                </a:solidFill>
                <a:latin typeface="Arial" panose="020B0604020202020204" pitchFamily="34" charset="0"/>
                <a:ea typeface="ＭＳ Ｐゴシック" charset="0"/>
                <a:cs typeface="Arial" panose="020B0604020202020204" pitchFamily="34" charset="0"/>
              </a:rPr>
              <a:t>ِسَخَاءٍ</a:t>
            </a:r>
            <a:br>
              <a:rPr lang="ar-JO" altLang="ja-JP" sz="4000" b="1" dirty="0">
                <a:solidFill>
                  <a:srgbClr val="FFFF00"/>
                </a:solidFill>
                <a:latin typeface="Arial" panose="020B0604020202020204" pitchFamily="34" charset="0"/>
                <a:ea typeface="ＭＳ Ｐゴシック" charset="0"/>
                <a:cs typeface="Arial" panose="020B0604020202020204" pitchFamily="34" charset="0"/>
              </a:rPr>
            </a:br>
            <a:r>
              <a:rPr lang="ar-JO" altLang="ja-JP" sz="4000" b="1" dirty="0">
                <a:solidFill>
                  <a:srgbClr val="FFFFFF"/>
                </a:solidFill>
                <a:latin typeface="Arial" panose="020B0604020202020204" pitchFamily="34" charset="0"/>
                <a:ea typeface="ＭＳ Ｐゴシック" charset="0"/>
                <a:cs typeface="Arial" panose="020B0604020202020204" pitchFamily="34" charset="0"/>
              </a:rPr>
              <a:t>(رومية 12: 8) </a:t>
            </a:r>
            <a:endParaRPr lang="en-US" sz="40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6" name="Text Box 4"/>
          <p:cNvSpPr txBox="1">
            <a:spLocks noChangeArrowheads="1"/>
          </p:cNvSpPr>
          <p:nvPr/>
        </p:nvSpPr>
        <p:spPr bwMode="auto">
          <a:xfrm>
            <a:off x="8028384" y="116632"/>
            <a:ext cx="829816" cy="830997"/>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س43</a:t>
            </a:r>
            <a:endParaRPr kumimoji="0" lang="en-US"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س52</a:t>
            </a:r>
            <a:endParaRPr kumimoji="0" lang="en-US"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endParaRPr>
          </a:p>
        </p:txBody>
      </p:sp>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9777" name="Rectangle 2"/>
          <p:cNvSpPr>
            <a:spLocks noChangeArrowheads="1"/>
          </p:cNvSpPr>
          <p:nvPr/>
        </p:nvSpPr>
        <p:spPr bwMode="auto">
          <a:xfrm>
            <a:off x="0" y="0"/>
            <a:ext cx="91440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59778" name="Rectangle 2"/>
          <p:cNvSpPr>
            <a:spLocks noGrp="1" noChangeArrowheads="1"/>
          </p:cNvSpPr>
          <p:nvPr>
            <p:ph type="title" idx="4294967295"/>
          </p:nvPr>
        </p:nvSpPr>
        <p:spPr>
          <a:xfrm>
            <a:off x="685800" y="76200"/>
            <a:ext cx="7772400" cy="1143000"/>
          </a:xfrm>
        </p:spPr>
        <p:txBody>
          <a:bodyPr/>
          <a:lstStyle/>
          <a:p>
            <a:pPr eaLnBrk="1" hangingPunct="1"/>
            <a:r>
              <a:rPr lang="en-US">
                <a:latin typeface="Arial" charset="0"/>
              </a:rPr>
              <a:t>Selfish Giving</a:t>
            </a:r>
          </a:p>
        </p:txBody>
      </p:sp>
      <p:pic>
        <p:nvPicPr>
          <p:cNvPr id="459779" name="Picture 3" descr="GivingOfferatory"/>
          <p:cNvPicPr>
            <a:picLocks noChangeAspect="1" noChangeArrowheads="1"/>
          </p:cNvPicPr>
          <p:nvPr/>
        </p:nvPicPr>
        <p:blipFill>
          <a:blip r:embed="rId3" cstate="screen">
            <a:extLst>
              <a:ext uri="{28A0092B-C50C-407E-A947-70E740481C1C}">
                <a14:useLocalDpi xmlns:a14="http://schemas.microsoft.com/office/drawing/2010/main"/>
              </a:ext>
            </a:extLst>
          </a:blip>
          <a:srcRect l="13680" t="-23" r="28247" b="69920"/>
          <a:stretch>
            <a:fillRect/>
          </a:stretch>
        </p:blipFill>
        <p:spPr bwMode="auto">
          <a:xfrm rot="209472">
            <a:off x="77883" y="389154"/>
            <a:ext cx="9145588" cy="6400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ounded Rectangular Callout 1"/>
          <p:cNvSpPr/>
          <p:nvPr/>
        </p:nvSpPr>
        <p:spPr bwMode="auto">
          <a:xfrm>
            <a:off x="611560" y="116632"/>
            <a:ext cx="7056784" cy="864096"/>
          </a:xfrm>
          <a:prstGeom prst="wedgeRoundRectCallout">
            <a:avLst>
              <a:gd name="adj1" fmla="val 23979"/>
              <a:gd name="adj2" fmla="val 268264"/>
              <a:gd name="adj3" fmla="val 16667"/>
            </a:avLst>
          </a:prstGeom>
          <a:solidFill>
            <a:srgbClr val="FFFF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128"/>
              <a:cs typeface="ＭＳ Ｐゴシック" charset="-128"/>
            </a:endParaRPr>
          </a:p>
        </p:txBody>
      </p:sp>
      <p:sp>
        <p:nvSpPr>
          <p:cNvPr id="459780" name="Text Box 5"/>
          <p:cNvSpPr txBox="1">
            <a:spLocks noChangeArrowheads="1"/>
          </p:cNvSpPr>
          <p:nvPr/>
        </p:nvSpPr>
        <p:spPr bwMode="auto">
          <a:xfrm>
            <a:off x="611560" y="44624"/>
            <a:ext cx="694881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لقد تبرعوا به، لكنهم لم يهتموا بالتقدمة اليوم.</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 name="Text Box 4"/>
          <p:cNvSpPr txBox="1">
            <a:spLocks noChangeArrowheads="1"/>
          </p:cNvSpPr>
          <p:nvPr/>
        </p:nvSpPr>
        <p:spPr bwMode="auto">
          <a:xfrm>
            <a:off x="8028384" y="116632"/>
            <a:ext cx="829816" cy="1200328"/>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س16</a:t>
            </a:r>
            <a:endParaRPr kumimoji="0" lang="en-US"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س61</a:t>
            </a:r>
            <a:endParaRPr kumimoji="0" lang="en-US"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س88</a:t>
            </a:r>
            <a:endParaRPr kumimoji="0" lang="en-US"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endParaRPr>
          </a:p>
        </p:txBody>
      </p:sp>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825" name="Rectangle 2"/>
          <p:cNvSpPr>
            <a:spLocks noGrp="1" noChangeArrowheads="1"/>
          </p:cNvSpPr>
          <p:nvPr>
            <p:ph type="title" idx="4294967295"/>
          </p:nvPr>
        </p:nvSpPr>
        <p:spPr>
          <a:xfrm>
            <a:off x="685800" y="76200"/>
            <a:ext cx="7772400" cy="1143000"/>
          </a:xfrm>
        </p:spPr>
        <p:txBody>
          <a:bodyPr/>
          <a:lstStyle/>
          <a:p>
            <a:pPr eaLnBrk="1" hangingPunct="1"/>
            <a:r>
              <a:rPr lang="en-US" sz="3200">
                <a:latin typeface="Arial" charset="0"/>
              </a:rPr>
              <a:t>Great Preaching on Giving!</a:t>
            </a:r>
            <a:endParaRPr lang="en-US">
              <a:latin typeface="Arial" charset="0"/>
            </a:endParaRPr>
          </a:p>
        </p:txBody>
      </p:sp>
      <p:sp>
        <p:nvSpPr>
          <p:cNvPr id="461826" name="Rectangle 3"/>
          <p:cNvSpPr>
            <a:spLocks noChangeArrowheads="1"/>
          </p:cNvSpPr>
          <p:nvPr/>
        </p:nvSpPr>
        <p:spPr bwMode="auto">
          <a:xfrm>
            <a:off x="0" y="0"/>
            <a:ext cx="91440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pic>
        <p:nvPicPr>
          <p:cNvPr id="461827" name="Picture 4" descr="Givi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63688" y="0"/>
            <a:ext cx="60166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1828" name="Text Box 5"/>
          <p:cNvSpPr txBox="1">
            <a:spLocks noChangeArrowheads="1"/>
          </p:cNvSpPr>
          <p:nvPr/>
        </p:nvSpPr>
        <p:spPr bwMode="auto">
          <a:xfrm>
            <a:off x="1600200" y="5867400"/>
            <a:ext cx="5943600" cy="9461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كانت تلك أفضل عظة سمعتها عن العطاء        على الإطلاق.</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 name="Text Box 4"/>
          <p:cNvSpPr txBox="1">
            <a:spLocks noChangeArrowheads="1"/>
          </p:cNvSpPr>
          <p:nvPr/>
        </p:nvSpPr>
        <p:spPr bwMode="auto">
          <a:xfrm>
            <a:off x="8028384" y="116632"/>
            <a:ext cx="829816" cy="1569660"/>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س25</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س34</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س70</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س79</a:t>
            </a:r>
            <a:endParaRPr kumimoji="0" lang="en-US"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endParaRPr>
          </a:p>
        </p:txBody>
      </p:sp>
    </p:spTree>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3873" name="Picture 2" descr="Slide 69 backgroun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78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3874" name="Rectangle 2"/>
          <p:cNvSpPr>
            <a:spLocks noGrp="1" noChangeArrowheads="1"/>
          </p:cNvSpPr>
          <p:nvPr>
            <p:ph type="title" idx="4294967295"/>
          </p:nvPr>
        </p:nvSpPr>
        <p:spPr>
          <a:xfrm>
            <a:off x="685800" y="609600"/>
            <a:ext cx="7772400" cy="2209800"/>
          </a:xfrm>
        </p:spPr>
        <p:txBody>
          <a:bodyPr/>
          <a:lstStyle/>
          <a:p>
            <a:pPr eaLnBrk="1" hangingPunct="1"/>
            <a:r>
              <a:rPr lang="ar-JO" sz="8800" dirty="0">
                <a:latin typeface="Arial" panose="020B0604020202020204" pitchFamily="34" charset="0"/>
                <a:ea typeface="ＭＳ Ｐゴシック" charset="0"/>
                <a:cs typeface="Arial" panose="020B0604020202020204" pitchFamily="34" charset="0"/>
              </a:rPr>
              <a:t>الخدمة</a:t>
            </a:r>
            <a:r>
              <a:rPr lang="en-US" sz="8800" dirty="0">
                <a:latin typeface="Arial" panose="020B0604020202020204" pitchFamily="34" charset="0"/>
                <a:ea typeface="ＭＳ Ｐゴシック" charset="0"/>
                <a:cs typeface="Arial" panose="020B0604020202020204" pitchFamily="34" charset="0"/>
              </a:rPr>
              <a:t> </a:t>
            </a:r>
            <a:br>
              <a:rPr lang="en-US" sz="8800" dirty="0">
                <a:latin typeface="Arial" panose="020B0604020202020204" pitchFamily="34" charset="0"/>
                <a:ea typeface="ＭＳ Ｐゴシック" charset="0"/>
                <a:cs typeface="Arial" panose="020B0604020202020204" pitchFamily="34" charset="0"/>
              </a:rPr>
            </a:br>
            <a:r>
              <a:rPr lang="ar-JO" sz="8800" dirty="0">
                <a:latin typeface="Arial" panose="020B0604020202020204" pitchFamily="34" charset="0"/>
                <a:ea typeface="ＭＳ Ｐゴシック" charset="0"/>
                <a:cs typeface="Arial" panose="020B0604020202020204" pitchFamily="34" charset="0"/>
              </a:rPr>
              <a:t>= المساعدة</a:t>
            </a:r>
            <a:endParaRPr lang="en-US" dirty="0">
              <a:latin typeface="Arial" panose="020B0604020202020204" pitchFamily="34" charset="0"/>
              <a:ea typeface="ＭＳ Ｐゴシック" charset="0"/>
              <a:cs typeface="Arial" panose="020B0604020202020204" pitchFamily="34" charset="0"/>
            </a:endParaRPr>
          </a:p>
        </p:txBody>
      </p:sp>
      <p:sp>
        <p:nvSpPr>
          <p:cNvPr id="463875" name="Text Box 4"/>
          <p:cNvSpPr txBox="1">
            <a:spLocks noChangeArrowheads="1"/>
          </p:cNvSpPr>
          <p:nvPr/>
        </p:nvSpPr>
        <p:spPr bwMode="auto">
          <a:xfrm>
            <a:off x="8305800" y="76200"/>
            <a:ext cx="762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58</a:t>
            </a:r>
            <a:endParaRPr kumimoji="0" lang="en-US" sz="2400" b="1" i="1" u="none" strike="noStrike" kern="1200" cap="none" spc="0" normalizeH="0" baseline="0" noProof="0" dirty="0">
              <a:ln>
                <a:noFill/>
              </a:ln>
              <a:solidFill>
                <a:srgbClr val="21239A"/>
              </a:solidFill>
              <a:effectLst/>
              <a:uLnTx/>
              <a:uFillTx/>
              <a:latin typeface="Arial" panose="020B0604020202020204" pitchFamily="34" charset="0"/>
              <a:ea typeface="ＭＳ Ｐゴシック" charset="0"/>
              <a:cs typeface="Arial" panose="020B0604020202020204" pitchFamily="34" charset="0"/>
            </a:endParaRPr>
          </a:p>
        </p:txBody>
      </p:sp>
      <p:sp>
        <p:nvSpPr>
          <p:cNvPr id="463876" name="Rectangle 2"/>
          <p:cNvSpPr>
            <a:spLocks noChangeArrowheads="1"/>
          </p:cNvSpPr>
          <p:nvPr/>
        </p:nvSpPr>
        <p:spPr bwMode="auto">
          <a:xfrm>
            <a:off x="533400" y="35814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5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تسديد الإحتياجات العملية</a:t>
            </a:r>
            <a:endParaRPr kumimoji="1"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Text Box 4"/>
          <p:cNvSpPr txBox="1">
            <a:spLocks noChangeArrowheads="1"/>
          </p:cNvSpPr>
          <p:nvPr/>
        </p:nvSpPr>
        <p:spPr bwMode="auto">
          <a:xfrm>
            <a:off x="8028384" y="692696"/>
            <a:ext cx="829816" cy="461665"/>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س8</a:t>
            </a:r>
            <a:endParaRPr kumimoji="0" lang="en-US" sz="2400" b="1" i="0" u="none" strike="noStrike" kern="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5921" name="Picture 2" descr="Bible and lamp photo"/>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701800" y="1276350"/>
            <a:ext cx="5738813" cy="4303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65922" name="Picture 3" descr="bible0033"/>
          <p:cNvPicPr>
            <a:picLocks noChangeAspect="1" noChangeArrowheads="1"/>
          </p:cNvPicPr>
          <p:nvPr/>
        </p:nvPicPr>
        <p:blipFill>
          <a:blip r:embed="rId4">
            <a:lum bright="-4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3284" name="Rectangle 4"/>
          <p:cNvSpPr>
            <a:spLocks noGrp="1" noChangeArrowheads="1"/>
          </p:cNvSpPr>
          <p:nvPr>
            <p:ph type="title" idx="4294967295"/>
          </p:nvPr>
        </p:nvSpPr>
        <p:spPr>
          <a:xfrm>
            <a:off x="685800" y="609600"/>
            <a:ext cx="7772400" cy="990600"/>
          </a:xfrm>
          <a:effectLst>
            <a:outerShdw blurRad="63500" dist="35921" dir="2700000" algn="ctr" rotWithShape="0">
              <a:srgbClr val="000000">
                <a:alpha val="74998"/>
              </a:srgbClr>
            </a:outerShdw>
          </a:effectLst>
        </p:spPr>
        <p:txBody>
          <a:bodyPr/>
          <a:lstStyle/>
          <a:p>
            <a:pPr>
              <a:defRPr/>
            </a:pPr>
            <a:br>
              <a:rPr lang="en-US" dirty="0">
                <a:latin typeface="Arial" panose="020B0604020202020204" pitchFamily="34" charset="0"/>
                <a:cs typeface="Arial" panose="020B0604020202020204" pitchFamily="34" charset="0"/>
              </a:rPr>
            </a:br>
            <a:r>
              <a:rPr lang="ar-JO" dirty="0">
                <a:latin typeface="Arial" panose="020B0604020202020204" pitchFamily="34" charset="0"/>
                <a:cs typeface="Arial" panose="020B0604020202020204" pitchFamily="34" charset="0"/>
              </a:rPr>
              <a:t>2 تيموثاوس 1: 16-18</a:t>
            </a:r>
            <a:endParaRPr lang="en-US" dirty="0">
              <a:latin typeface="Arial" panose="020B0604020202020204" pitchFamily="34" charset="0"/>
              <a:cs typeface="Arial" panose="020B0604020202020204" pitchFamily="34" charset="0"/>
            </a:endParaRPr>
          </a:p>
        </p:txBody>
      </p:sp>
      <p:sp>
        <p:nvSpPr>
          <p:cNvPr id="353285" name="Rectangle 5"/>
          <p:cNvSpPr>
            <a:spLocks noChangeArrowheads="1"/>
          </p:cNvSpPr>
          <p:nvPr/>
        </p:nvSpPr>
        <p:spPr bwMode="auto">
          <a:xfrm>
            <a:off x="0" y="1752600"/>
            <a:ext cx="9144000" cy="4572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3200" b="1" i="0" u="none" strike="noStrike" kern="1200" cap="none" spc="0" normalizeH="0" baseline="0" noProof="0" dirty="0">
                <a:ln>
                  <a:noFill/>
                </a:ln>
                <a:solidFill>
                  <a:srgbClr val="FFFFFF"/>
                </a:solidFill>
                <a:effectLst>
                  <a:glow rad="127000">
                    <a:srgbClr val="000000">
                      <a:alpha val="91000"/>
                    </a:srgbClr>
                  </a:glow>
                </a:effectLst>
                <a:uLnTx/>
                <a:uFillTx/>
                <a:latin typeface="Arial" panose="020B0604020202020204" pitchFamily="34" charset="0"/>
                <a:ea typeface="ＭＳ Ｐゴシック" charset="0"/>
                <a:cs typeface="Arial" panose="020B0604020202020204" pitchFamily="34" charset="0"/>
              </a:rPr>
              <a:t>. 16لِيُعْطِ الرَّبُّ رَحْمَةً لِبَيْتِ أُنِيسِيفُورُسَ، لأَنَّهُ مِرَارًا كَثِيرَةً </a:t>
            </a:r>
            <a:r>
              <a:rPr kumimoji="1" lang="ar-JO" sz="3200" b="1" i="0" u="none" strike="noStrike" kern="1200" cap="none" spc="0" normalizeH="0" baseline="0" noProof="0" dirty="0">
                <a:ln>
                  <a:noFill/>
                </a:ln>
                <a:solidFill>
                  <a:srgbClr val="FFFF00"/>
                </a:solidFill>
                <a:effectLst>
                  <a:glow rad="127000">
                    <a:srgbClr val="000000">
                      <a:alpha val="91000"/>
                    </a:srgbClr>
                  </a:glow>
                </a:effectLst>
                <a:uLnTx/>
                <a:uFillTx/>
                <a:latin typeface="Arial" panose="020B0604020202020204" pitchFamily="34" charset="0"/>
                <a:ea typeface="ＭＳ Ｐゴシック" charset="0"/>
                <a:cs typeface="Arial" panose="020B0604020202020204" pitchFamily="34" charset="0"/>
              </a:rPr>
              <a:t>أَرَاحَنِي</a:t>
            </a:r>
            <a:r>
              <a:rPr kumimoji="1" lang="ar-JO" sz="3200" b="1" i="0" u="none" strike="noStrike" kern="1200" cap="none" spc="0" normalizeH="0" baseline="0" noProof="0" dirty="0">
                <a:ln>
                  <a:noFill/>
                </a:ln>
                <a:solidFill>
                  <a:srgbClr val="FFFFFF"/>
                </a:solidFill>
                <a:effectLst>
                  <a:glow rad="127000">
                    <a:srgbClr val="000000">
                      <a:alpha val="91000"/>
                    </a:srgbClr>
                  </a:glow>
                </a:effectLst>
                <a:uLnTx/>
                <a:uFillTx/>
                <a:latin typeface="Arial" panose="020B0604020202020204" pitchFamily="34" charset="0"/>
                <a:ea typeface="ＭＳ Ｐゴシック" charset="0"/>
                <a:cs typeface="Arial" panose="020B0604020202020204" pitchFamily="34" charset="0"/>
              </a:rPr>
              <a:t> وَلَمْ يَخْجَلْ بِسِلْسِلَتِي، 17بَلْ لَمَّا كَانَ فِي رُومِيَةَ، </a:t>
            </a:r>
            <a:r>
              <a:rPr kumimoji="1" lang="ar-JO" sz="3200" b="1" i="0" u="none" strike="noStrike" kern="1200" cap="none" spc="0" normalizeH="0" baseline="0" noProof="0" dirty="0">
                <a:ln>
                  <a:noFill/>
                </a:ln>
                <a:solidFill>
                  <a:srgbClr val="FFFF00"/>
                </a:solidFill>
                <a:effectLst>
                  <a:glow rad="127000">
                    <a:srgbClr val="000000">
                      <a:alpha val="91000"/>
                    </a:srgbClr>
                  </a:glow>
                </a:effectLst>
                <a:uLnTx/>
                <a:uFillTx/>
                <a:latin typeface="Arial" panose="020B0604020202020204" pitchFamily="34" charset="0"/>
                <a:ea typeface="ＭＳ Ｐゴシック" charset="0"/>
                <a:cs typeface="Arial" panose="020B0604020202020204" pitchFamily="34" charset="0"/>
              </a:rPr>
              <a:t>طَلَبَنِي بِأَوْفَرِ اجْتِهَادٍ </a:t>
            </a:r>
            <a:r>
              <a:rPr kumimoji="1" lang="ar-JO" sz="3200" b="1" i="0" u="none" strike="noStrike" kern="1200" cap="none" spc="0" normalizeH="0" baseline="0" noProof="0" dirty="0">
                <a:ln>
                  <a:noFill/>
                </a:ln>
                <a:solidFill>
                  <a:srgbClr val="FFFFFF"/>
                </a:solidFill>
                <a:effectLst>
                  <a:glow rad="127000">
                    <a:srgbClr val="000000">
                      <a:alpha val="91000"/>
                    </a:srgbClr>
                  </a:glow>
                </a:effectLst>
                <a:uLnTx/>
                <a:uFillTx/>
                <a:latin typeface="Arial" panose="020B0604020202020204" pitchFamily="34" charset="0"/>
                <a:ea typeface="ＭＳ Ｐゴシック" charset="0"/>
                <a:cs typeface="Arial" panose="020B0604020202020204" pitchFamily="34" charset="0"/>
              </a:rPr>
              <a:t>فَوَجَدَنِي. 18لِيُعْطِهِ الرَّبُّ أَنْ يَجِدَ رَحْمَةً مِنَ الرَّبِّ فِي ذلِكَ الْيَوْمِ. وَكُلُّ مَا كَانَ </a:t>
            </a:r>
            <a:r>
              <a:rPr kumimoji="1" lang="ar-JO" sz="3200" b="1" i="0" u="none" strike="noStrike" kern="1200" cap="none" spc="0" normalizeH="0" baseline="0" noProof="0" dirty="0">
                <a:ln>
                  <a:noFill/>
                </a:ln>
                <a:solidFill>
                  <a:srgbClr val="FFFF00"/>
                </a:solidFill>
                <a:effectLst>
                  <a:glow rad="127000">
                    <a:srgbClr val="000000">
                      <a:alpha val="91000"/>
                    </a:srgbClr>
                  </a:glow>
                </a:effectLst>
                <a:uLnTx/>
                <a:uFillTx/>
                <a:latin typeface="Arial" panose="020B0604020202020204" pitchFamily="34" charset="0"/>
                <a:ea typeface="ＭＳ Ｐゴシック" charset="0"/>
                <a:cs typeface="Arial" panose="020B0604020202020204" pitchFamily="34" charset="0"/>
              </a:rPr>
              <a:t>يَخْدِمُ</a:t>
            </a:r>
            <a:r>
              <a:rPr kumimoji="1" lang="ar-JO" sz="3200" b="1" i="0" u="none" strike="noStrike" kern="1200" cap="none" spc="0" normalizeH="0" baseline="0" noProof="0" dirty="0">
                <a:ln>
                  <a:noFill/>
                </a:ln>
                <a:solidFill>
                  <a:srgbClr val="FFFFFF"/>
                </a:solidFill>
                <a:effectLst>
                  <a:glow rad="127000">
                    <a:srgbClr val="000000">
                      <a:alpha val="91000"/>
                    </a:srgbClr>
                  </a:glow>
                </a:effectLst>
                <a:uLnTx/>
                <a:uFillTx/>
                <a:latin typeface="Arial" panose="020B0604020202020204" pitchFamily="34" charset="0"/>
                <a:ea typeface="ＭＳ Ｐゴシック" charset="0"/>
                <a:cs typeface="Arial" panose="020B0604020202020204" pitchFamily="34" charset="0"/>
              </a:rPr>
              <a:t> فِي أَفَسُسَ أَنْتَ تَعْرِفُهُ جَيِّدًا.</a:t>
            </a:r>
            <a:endParaRPr kumimoji="1" lang="en-US" sz="3200" b="1" i="0" u="none" strike="noStrike" kern="1200" cap="none" spc="0" normalizeH="0" baseline="0" noProof="0" dirty="0">
              <a:ln>
                <a:noFill/>
              </a:ln>
              <a:solidFill>
                <a:srgbClr val="FFFFFF"/>
              </a:solidFill>
              <a:effectLst>
                <a:glow rad="127000">
                  <a:srgbClr val="000000">
                    <a:alpha val="91000"/>
                  </a:srgbClr>
                </a:glow>
              </a:effectLst>
              <a:uLnTx/>
              <a:uFillTx/>
              <a:latin typeface="Arial" panose="020B0604020202020204" pitchFamily="34" charset="0"/>
              <a:ea typeface="ＭＳ Ｐゴシック" charset="0"/>
              <a:cs typeface="Arial" panose="020B0604020202020204" pitchFamily="34" charset="0"/>
            </a:endParaRPr>
          </a:p>
        </p:txBody>
      </p:sp>
      <p:sp>
        <p:nvSpPr>
          <p:cNvPr id="465925" name="Text Box 4"/>
          <p:cNvSpPr txBox="1">
            <a:spLocks noChangeArrowheads="1"/>
          </p:cNvSpPr>
          <p:nvPr/>
        </p:nvSpPr>
        <p:spPr bwMode="auto">
          <a:xfrm>
            <a:off x="8305800" y="76200"/>
            <a:ext cx="762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58</a:t>
            </a:r>
            <a:endParaRPr kumimoji="0" lang="en-US" sz="2400" b="1" i="1" u="none" strike="noStrike" kern="1200" cap="none" spc="0" normalizeH="0" baseline="0" noProof="0" dirty="0">
              <a:ln>
                <a:noFill/>
              </a:ln>
              <a:solidFill>
                <a:srgbClr val="21239A"/>
              </a:solidFill>
              <a:effectLst/>
              <a:uLnTx/>
              <a:uFillTx/>
              <a:latin typeface="Arial" panose="020B0604020202020204" pitchFamily="34" charset="0"/>
              <a:ea typeface="ＭＳ Ｐゴシック" charset="0"/>
              <a:cs typeface="Arial" panose="020B0604020202020204" pitchFamily="34" charset="0"/>
            </a:endParaRPr>
          </a:p>
        </p:txBody>
      </p:sp>
      <p:sp>
        <p:nvSpPr>
          <p:cNvPr id="7" name="Text Box 4"/>
          <p:cNvSpPr txBox="1">
            <a:spLocks noChangeArrowheads="1"/>
          </p:cNvSpPr>
          <p:nvPr/>
        </p:nvSpPr>
        <p:spPr bwMode="auto">
          <a:xfrm>
            <a:off x="8278688" y="591071"/>
            <a:ext cx="829816" cy="461665"/>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س17</a:t>
            </a:r>
            <a:endParaRPr kumimoji="0" lang="en-US" sz="2400" b="1" i="0" u="none" strike="noStrike" kern="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7969" name="Picture 2" descr="handofmercy"/>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7970" name="Rectangle 3"/>
          <p:cNvSpPr>
            <a:spLocks noGrp="1" noChangeArrowheads="1"/>
          </p:cNvSpPr>
          <p:nvPr>
            <p:ph type="title" idx="4294967295"/>
          </p:nvPr>
        </p:nvSpPr>
        <p:spPr>
          <a:xfrm>
            <a:off x="901700" y="381000"/>
            <a:ext cx="7342188" cy="914400"/>
          </a:xfrm>
          <a:solidFill>
            <a:srgbClr val="000000"/>
          </a:solidFill>
        </p:spPr>
        <p:txBody>
          <a:bodyPr/>
          <a:lstStyle/>
          <a:p>
            <a:r>
              <a:rPr lang="ar-JO" dirty="0">
                <a:solidFill>
                  <a:srgbClr val="FFFFFF"/>
                </a:solidFill>
                <a:latin typeface="Arial" panose="020B0604020202020204" pitchFamily="34" charset="0"/>
                <a:ea typeface="ＭＳ Ｐゴシック" charset="0"/>
                <a:cs typeface="Arial" panose="020B0604020202020204" pitchFamily="34" charset="0"/>
              </a:rPr>
              <a:t>1 كورنثوس 16: 17-18</a:t>
            </a:r>
            <a:endParaRPr lang="en-US"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400387" name="Rectangle 4"/>
          <p:cNvSpPr>
            <a:spLocks noChangeArrowheads="1"/>
          </p:cNvSpPr>
          <p:nvPr/>
        </p:nvSpPr>
        <p:spPr bwMode="auto">
          <a:xfrm>
            <a:off x="533400" y="1752600"/>
            <a:ext cx="8001000" cy="464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altLang="ja-JP" sz="4400" b="1" i="0" u="none" strike="noStrike" kern="1200" cap="none" spc="0" normalizeH="0" baseline="0" noProof="0" dirty="0">
                <a:ln>
                  <a:noFill/>
                </a:ln>
                <a:solidFill>
                  <a:srgbClr val="000000"/>
                </a:solidFill>
                <a:effectLst>
                  <a:glow rad="241300">
                    <a:srgbClr val="FFFFFF">
                      <a:alpha val="88000"/>
                    </a:srgbClr>
                  </a:glow>
                </a:effectLst>
                <a:uLnTx/>
                <a:uFillTx/>
                <a:latin typeface="Arial" panose="020B0604020202020204" pitchFamily="34" charset="0"/>
                <a:ea typeface="ＭＳ Ｐゴシック" charset="0"/>
                <a:cs typeface="Arial" panose="020B0604020202020204" pitchFamily="34" charset="0"/>
              </a:rPr>
              <a:t>ثم إني أفرح بمجيء استفاناس وفرتوناتوس وأخائيكوس لأن </a:t>
            </a:r>
            <a:r>
              <a:rPr kumimoji="1" lang="ar-JO" altLang="ja-JP" sz="4400" b="1" i="0" u="none" strike="noStrike" kern="1200" cap="none" spc="0" normalizeH="0" baseline="0" noProof="0" dirty="0">
                <a:ln>
                  <a:noFill/>
                </a:ln>
                <a:solidFill>
                  <a:srgbClr val="0070C0"/>
                </a:solidFill>
                <a:effectLst>
                  <a:glow rad="241300">
                    <a:srgbClr val="FFFFFF">
                      <a:alpha val="88000"/>
                    </a:srgbClr>
                  </a:glow>
                </a:effectLst>
                <a:uLnTx/>
                <a:uFillTx/>
                <a:latin typeface="Arial" panose="020B0604020202020204" pitchFamily="34" charset="0"/>
                <a:ea typeface="ＭＳ Ｐゴシック" charset="0"/>
                <a:cs typeface="Arial" panose="020B0604020202020204" pitchFamily="34" charset="0"/>
              </a:rPr>
              <a:t>نقصانكم هؤلاء قد جبروه </a:t>
            </a:r>
            <a:r>
              <a:rPr kumimoji="1" lang="ar-JO" altLang="ja-JP" sz="4400" b="1" i="0" u="none" strike="noStrike" kern="1200" cap="none" spc="0" normalizeH="0" baseline="0" noProof="0" dirty="0">
                <a:ln>
                  <a:noFill/>
                </a:ln>
                <a:solidFill>
                  <a:srgbClr val="000000"/>
                </a:solidFill>
                <a:effectLst>
                  <a:glow rad="241300">
                    <a:srgbClr val="FFFFFF">
                      <a:alpha val="88000"/>
                    </a:srgbClr>
                  </a:glow>
                </a:effectLst>
                <a:uLnTx/>
                <a:uFillTx/>
                <a:latin typeface="Arial" panose="020B0604020202020204" pitchFamily="34" charset="0"/>
                <a:ea typeface="ＭＳ Ｐゴシック" charset="0"/>
                <a:cs typeface="Arial" panose="020B0604020202020204" pitchFamily="34" charset="0"/>
              </a:rPr>
              <a:t>إذ </a:t>
            </a:r>
            <a:r>
              <a:rPr kumimoji="1" lang="ar-JO" altLang="ja-JP" sz="4400" b="1" i="0" u="none" strike="noStrike" kern="1200" cap="none" spc="0" normalizeH="0" baseline="0" noProof="0" dirty="0">
                <a:ln>
                  <a:noFill/>
                </a:ln>
                <a:solidFill>
                  <a:srgbClr val="0070C0"/>
                </a:solidFill>
                <a:effectLst>
                  <a:glow rad="241300">
                    <a:srgbClr val="FFFFFF">
                      <a:alpha val="88000"/>
                    </a:srgbClr>
                  </a:glow>
                </a:effectLst>
                <a:uLnTx/>
                <a:uFillTx/>
                <a:latin typeface="Arial" panose="020B0604020202020204" pitchFamily="34" charset="0"/>
                <a:ea typeface="ＭＳ Ｐゴシック" charset="0"/>
                <a:cs typeface="Arial" panose="020B0604020202020204" pitchFamily="34" charset="0"/>
              </a:rPr>
              <a:t>أراحوا روحي </a:t>
            </a:r>
            <a:r>
              <a:rPr kumimoji="1" lang="ar-JO" altLang="ja-JP" sz="4400" b="1" i="0" u="none" strike="noStrike" kern="1200" cap="none" spc="0" normalizeH="0" baseline="0" noProof="0" dirty="0">
                <a:ln>
                  <a:noFill/>
                </a:ln>
                <a:solidFill>
                  <a:srgbClr val="000000"/>
                </a:solidFill>
                <a:effectLst>
                  <a:glow rad="241300">
                    <a:srgbClr val="FFFFFF">
                      <a:alpha val="88000"/>
                    </a:srgbClr>
                  </a:glow>
                </a:effectLst>
                <a:uLnTx/>
                <a:uFillTx/>
                <a:latin typeface="Arial" panose="020B0604020202020204" pitchFamily="34" charset="0"/>
                <a:ea typeface="ＭＳ Ｐゴシック" charset="0"/>
                <a:cs typeface="Arial" panose="020B0604020202020204" pitchFamily="34" charset="0"/>
              </a:rPr>
              <a:t>وروحكم فاعرفوا مثل هؤلاء</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sz="4400" b="1" i="0" u="none" strike="noStrike" kern="1200" cap="none" spc="0" normalizeH="0" baseline="0" noProof="0" dirty="0">
              <a:ln>
                <a:noFill/>
              </a:ln>
              <a:solidFill>
                <a:srgbClr val="FFFFFF"/>
              </a:solidFill>
              <a:effectLst>
                <a:glow rad="241300">
                  <a:srgbClr val="FFFFFF">
                    <a:alpha val="88000"/>
                  </a:srgbClr>
                </a:glow>
              </a:effectLst>
              <a:uLnTx/>
              <a:uFillTx/>
              <a:latin typeface="Arial" panose="020B0604020202020204" pitchFamily="34" charset="0"/>
              <a:ea typeface="ＭＳ Ｐゴシック" charset="0"/>
              <a:cs typeface="Arial" panose="020B0604020202020204" pitchFamily="34" charset="0"/>
            </a:endParaRPr>
          </a:p>
        </p:txBody>
      </p:sp>
      <p:sp>
        <p:nvSpPr>
          <p:cNvPr id="467972" name="Text Box 4"/>
          <p:cNvSpPr txBox="1">
            <a:spLocks noChangeArrowheads="1"/>
          </p:cNvSpPr>
          <p:nvPr/>
        </p:nvSpPr>
        <p:spPr bwMode="auto">
          <a:xfrm>
            <a:off x="8305800" y="76200"/>
            <a:ext cx="762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58</a:t>
            </a:r>
            <a:endParaRPr kumimoji="0" lang="en-US" sz="2400" b="1" i="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 name="Text Box 4"/>
          <p:cNvSpPr txBox="1">
            <a:spLocks noChangeArrowheads="1"/>
          </p:cNvSpPr>
          <p:nvPr/>
        </p:nvSpPr>
        <p:spPr bwMode="auto">
          <a:xfrm>
            <a:off x="8278688" y="591071"/>
            <a:ext cx="829816" cy="461665"/>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س44</a:t>
            </a:r>
            <a:endParaRPr kumimoji="0" lang="en-US" sz="2400" b="1" i="0" u="none" strike="noStrike" kern="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400387"/>
                                        </p:tgtEl>
                                        <p:attrNameLst>
                                          <p:attrName>style.visibility</p:attrName>
                                        </p:attrNameLst>
                                      </p:cBhvr>
                                      <p:to>
                                        <p:strVal val="visible"/>
                                      </p:to>
                                    </p:set>
                                    <p:anim calcmode="lin" valueType="num">
                                      <p:cBhvr>
                                        <p:cTn id="7" dur="1000" fill="hold"/>
                                        <p:tgtEl>
                                          <p:spTgt spid="400387"/>
                                        </p:tgtEl>
                                        <p:attrNameLst>
                                          <p:attrName>ppt_w</p:attrName>
                                        </p:attrNameLst>
                                      </p:cBhvr>
                                      <p:tavLst>
                                        <p:tav tm="0">
                                          <p:val>
                                            <p:strVal val="#ppt_w*0.70"/>
                                          </p:val>
                                        </p:tav>
                                        <p:tav tm="100000">
                                          <p:val>
                                            <p:strVal val="#ppt_w"/>
                                          </p:val>
                                        </p:tav>
                                      </p:tavLst>
                                    </p:anim>
                                    <p:anim calcmode="lin" valueType="num">
                                      <p:cBhvr>
                                        <p:cTn id="8" dur="1000" fill="hold"/>
                                        <p:tgtEl>
                                          <p:spTgt spid="400387"/>
                                        </p:tgtEl>
                                        <p:attrNameLst>
                                          <p:attrName>ppt_h</p:attrName>
                                        </p:attrNameLst>
                                      </p:cBhvr>
                                      <p:tavLst>
                                        <p:tav tm="0">
                                          <p:val>
                                            <p:strVal val="#ppt_h"/>
                                          </p:val>
                                        </p:tav>
                                        <p:tav tm="100000">
                                          <p:val>
                                            <p:strVal val="#ppt_h"/>
                                          </p:val>
                                        </p:tav>
                                      </p:tavLst>
                                    </p:anim>
                                    <p:animEffect transition="in" filter="fade">
                                      <p:cBhvr>
                                        <p:cTn id="9" dur="1000"/>
                                        <p:tgtEl>
                                          <p:spTgt spid="4003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3" name="Rectangle 2"/>
          <p:cNvSpPr>
            <a:spLocks noGrp="1" noChangeArrowheads="1"/>
          </p:cNvSpPr>
          <p:nvPr>
            <p:ph type="title" idx="4294967295"/>
          </p:nvPr>
        </p:nvSpPr>
        <p:spPr/>
        <p:txBody>
          <a:bodyPr/>
          <a:lstStyle/>
          <a:p>
            <a:pPr eaLnBrk="1" hangingPunct="1"/>
            <a:r>
              <a:rPr lang="ar-JO" sz="4400" b="0" dirty="0">
                <a:latin typeface="Arial" panose="020B0604020202020204" pitchFamily="34" charset="0"/>
                <a:cs typeface="Arial" panose="020B0604020202020204" pitchFamily="34" charset="0"/>
              </a:rPr>
              <a:t>التوازيات</a:t>
            </a:r>
            <a:endParaRPr lang="en-US" dirty="0">
              <a:latin typeface="Arial" panose="020B0604020202020204" pitchFamily="34" charset="0"/>
              <a:cs typeface="Arial" panose="020B0604020202020204" pitchFamily="34" charset="0"/>
            </a:endParaRPr>
          </a:p>
        </p:txBody>
      </p:sp>
      <p:pic>
        <p:nvPicPr>
          <p:cNvPr id="320514" name="Picture 3" descr="body_of_Christ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55555" y="1600200"/>
            <a:ext cx="6088445" cy="45651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20515" name="Picture 4" descr="USSNY Artist Rendering"/>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2819400"/>
            <a:ext cx="4343400" cy="17732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70017" name="Picture 2" descr="ISCBG032"/>
          <p:cNvPicPr>
            <a:picLocks noChangeAspect="1" noChangeArrowheads="1"/>
          </p:cNvPicPr>
          <p:nvPr/>
        </p:nvPicPr>
        <p:blipFill>
          <a:blip r:embed="rId3">
            <a:lum bright="-72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7379" name="Text Box 3"/>
          <p:cNvSpPr txBox="1">
            <a:spLocks noChangeArrowheads="1"/>
          </p:cNvSpPr>
          <p:nvPr/>
        </p:nvSpPr>
        <p:spPr bwMode="auto">
          <a:xfrm>
            <a:off x="304800" y="1371600"/>
            <a:ext cx="8839200" cy="397031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هذه الخدمات على الرغم من أنها غالبًا ما تفوتها أعين الجمهور لكنها </a:t>
            </a:r>
            <a:r>
              <a:rPr kumimoji="0" lang="ar-JO" sz="3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rPr>
              <a:t>تشكل العمود الفقري لكنيسة محلية فعالة</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فهي تحمي الإعلان العام للكلمة من الإنقطاع والتأخير والمطالب غير الضرورية. وتجدر الإشارة إلى أن جميع المسيحيين يجب أن يكونوا متاحين للاإستماع إليهم. المساعدة والإسناد، ولكن ليس الجميع قادرين على القيام بذلك </a:t>
            </a:r>
            <a:r>
              <a:rPr kumimoji="0" lang="ar-JO" sz="3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rPr>
              <a:t>بفرح وسهولة وكفاءة </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لا تنتهي.</a:t>
            </a:r>
            <a:r>
              <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p>
        </p:txBody>
      </p:sp>
      <p:sp>
        <p:nvSpPr>
          <p:cNvPr id="357380" name="Rectangle 4"/>
          <p:cNvSpPr>
            <a:spLocks noGrp="1" noChangeArrowheads="1"/>
          </p:cNvSpPr>
          <p:nvPr>
            <p:ph type="title" idx="4294967295"/>
          </p:nvPr>
        </p:nvSpPr>
        <p:spPr>
          <a:xfrm>
            <a:off x="685800" y="457200"/>
            <a:ext cx="7772400" cy="808038"/>
          </a:xfrm>
          <a:solidFill>
            <a:srgbClr val="800080"/>
          </a:solidFill>
          <a:ln w="38100" cap="flat">
            <a:solidFill>
              <a:schemeClr val="tx2"/>
            </a:solidFill>
          </a:ln>
          <a:effectLst>
            <a:outerShdw blurRad="63500" dist="35921" dir="2700000" algn="ctr" rotWithShape="0">
              <a:schemeClr val="tx1">
                <a:alpha val="74998"/>
              </a:schemeClr>
            </a:outerShdw>
          </a:effectLst>
        </p:spPr>
        <p:txBody>
          <a:bodyPr/>
          <a:lstStyle/>
          <a:p>
            <a:pPr eaLnBrk="1" hangingPunct="1">
              <a:defRPr/>
            </a:pPr>
            <a:r>
              <a:rPr lang="ar-JO" sz="4400" dirty="0">
                <a:latin typeface="Arial" panose="020B0604020202020204" pitchFamily="34" charset="0"/>
                <a:cs typeface="Arial" panose="020B0604020202020204" pitchFamily="34" charset="0"/>
              </a:rPr>
              <a:t>الأعوان ضروريون</a:t>
            </a:r>
            <a:endParaRPr lang="en-US" b="0" dirty="0">
              <a:solidFill>
                <a:srgbClr val="FF0000"/>
              </a:solidFill>
              <a:latin typeface="Arial" panose="020B0604020202020204" pitchFamily="34" charset="0"/>
              <a:cs typeface="Arial" panose="020B0604020202020204" pitchFamily="34" charset="0"/>
            </a:endParaRPr>
          </a:p>
        </p:txBody>
      </p:sp>
      <p:sp>
        <p:nvSpPr>
          <p:cNvPr id="470020" name="Text Box 4"/>
          <p:cNvSpPr txBox="1">
            <a:spLocks noChangeArrowheads="1"/>
          </p:cNvSpPr>
          <p:nvPr/>
        </p:nvSpPr>
        <p:spPr bwMode="auto">
          <a:xfrm>
            <a:off x="8305800" y="76200"/>
            <a:ext cx="762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rPr>
              <a:t>58</a:t>
            </a:r>
            <a:endParaRPr kumimoji="0" lang="en-US" sz="24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6" name="Text Box 4"/>
          <p:cNvSpPr txBox="1">
            <a:spLocks noChangeArrowheads="1"/>
          </p:cNvSpPr>
          <p:nvPr/>
        </p:nvSpPr>
        <p:spPr bwMode="auto">
          <a:xfrm>
            <a:off x="8278688" y="591071"/>
            <a:ext cx="829816" cy="461665"/>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FFFFFF"/>
                </a:solidFill>
                <a:effectLst>
                  <a:glow rad="177800">
                    <a:srgbClr val="000000"/>
                  </a:glow>
                </a:effectLst>
                <a:uLnTx/>
                <a:uFillTx/>
                <a:latin typeface="Arial"/>
                <a:ea typeface="ＭＳ Ｐゴシック" charset="0"/>
                <a:cs typeface="Arial"/>
              </a:rPr>
              <a:t>س26</a:t>
            </a:r>
            <a:endParaRPr kumimoji="0" lang="en-US" sz="2400" b="1" i="0" u="none" strike="noStrike" kern="0" cap="none" spc="0" normalizeH="0" baseline="0" noProof="0" dirty="0">
              <a:ln>
                <a:noFill/>
              </a:ln>
              <a:solidFill>
                <a:srgbClr val="FFFFFF"/>
              </a:solidFill>
              <a:effectLst>
                <a:glow rad="177800">
                  <a:srgbClr val="000000"/>
                </a:glow>
              </a:effectLst>
              <a:uLnTx/>
              <a:uFillTx/>
              <a:latin typeface="Arial"/>
              <a:ea typeface="ＭＳ Ｐゴシック" charset="0"/>
              <a:cs typeface="Arial"/>
            </a:endParaRPr>
          </a:p>
        </p:txBody>
      </p:sp>
    </p:spTree>
  </p:cSld>
  <p:clrMapOvr>
    <a:masterClrMapping/>
  </p:clrMapOvr>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72065" name="Picture 2" descr="ISCBG032"/>
          <p:cNvPicPr>
            <a:picLocks noChangeAspect="1" noChangeArrowheads="1"/>
          </p:cNvPicPr>
          <p:nvPr/>
        </p:nvPicPr>
        <p:blipFill>
          <a:blip r:embed="rId3">
            <a:lum bright="-72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9427" name="Text Box 3"/>
          <p:cNvSpPr txBox="1">
            <a:spLocks noChangeArrowheads="1"/>
          </p:cNvSpPr>
          <p:nvPr/>
        </p:nvSpPr>
        <p:spPr bwMode="auto">
          <a:xfrm>
            <a:off x="457200" y="1371600"/>
            <a:ext cx="8686800" cy="313932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في أغلب الأحيان يكون هؤلاء الأشخاص </a:t>
            </a:r>
            <a:r>
              <a:rPr kumimoji="0" lang="ar-JO" sz="3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rPr>
              <a:t>ملاحظين</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للغاية، وقادرين على ملاحظة الإحتياجات والإعتناء بها دون أن يضطر الآخرون إلى لفت انتباههم إليهم. وعادةً ما </a:t>
            </a:r>
            <a:r>
              <a:rPr kumimoji="0" lang="ar-JO" sz="3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rPr>
              <a:t>يكرهون الأضواء</a:t>
            </a:r>
            <a:endParaRPr kumimoji="0" lang="en-US" sz="3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سويندول، 4</a:t>
            </a:r>
            <a:r>
              <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a:t>
            </a:r>
          </a:p>
        </p:txBody>
      </p:sp>
      <p:sp>
        <p:nvSpPr>
          <p:cNvPr id="359428" name="Rectangle 4"/>
          <p:cNvSpPr>
            <a:spLocks noGrp="1" noChangeArrowheads="1"/>
          </p:cNvSpPr>
          <p:nvPr>
            <p:ph type="title" idx="4294967295"/>
          </p:nvPr>
        </p:nvSpPr>
        <p:spPr>
          <a:xfrm>
            <a:off x="685800" y="457200"/>
            <a:ext cx="7772400" cy="808038"/>
          </a:xfrm>
          <a:solidFill>
            <a:srgbClr val="800080"/>
          </a:solidFill>
          <a:ln w="38100" cap="flat">
            <a:solidFill>
              <a:schemeClr val="tx2"/>
            </a:solidFill>
          </a:ln>
          <a:effectLst>
            <a:outerShdw blurRad="63500" dist="35921" dir="2700000" algn="ctr" rotWithShape="0">
              <a:schemeClr val="tx1">
                <a:alpha val="74998"/>
              </a:schemeClr>
            </a:outerShdw>
          </a:effectLst>
        </p:spPr>
        <p:txBody>
          <a:bodyPr/>
          <a:lstStyle/>
          <a:p>
            <a:pPr eaLnBrk="1" hangingPunct="1">
              <a:defRPr/>
            </a:pPr>
            <a:r>
              <a:rPr lang="ar-JO" sz="4400" dirty="0">
                <a:latin typeface="Arial" panose="020B0604020202020204" pitchFamily="34" charset="0"/>
                <a:cs typeface="Arial" panose="020B0604020202020204" pitchFamily="34" charset="0"/>
              </a:rPr>
              <a:t>الأعوان ضروريون</a:t>
            </a:r>
            <a:endParaRPr lang="en-US" b="0" dirty="0">
              <a:solidFill>
                <a:srgbClr val="FF0000"/>
              </a:solidFill>
              <a:latin typeface="Arial" panose="020B0604020202020204" pitchFamily="34" charset="0"/>
              <a:cs typeface="Arial" panose="020B0604020202020204" pitchFamily="34" charset="0"/>
            </a:endParaRPr>
          </a:p>
        </p:txBody>
      </p:sp>
      <p:sp>
        <p:nvSpPr>
          <p:cNvPr id="472068" name="Text Box 4"/>
          <p:cNvSpPr txBox="1">
            <a:spLocks noChangeArrowheads="1"/>
          </p:cNvSpPr>
          <p:nvPr/>
        </p:nvSpPr>
        <p:spPr bwMode="auto">
          <a:xfrm>
            <a:off x="8305800" y="76200"/>
            <a:ext cx="762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58</a:t>
            </a:r>
            <a:endParaRPr kumimoji="0" lang="en-US" sz="24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 name="Text Box 4"/>
          <p:cNvSpPr txBox="1">
            <a:spLocks noChangeArrowheads="1"/>
          </p:cNvSpPr>
          <p:nvPr/>
        </p:nvSpPr>
        <p:spPr bwMode="auto">
          <a:xfrm>
            <a:off x="8278688" y="591071"/>
            <a:ext cx="829816" cy="830997"/>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س17</a:t>
            </a:r>
            <a:endParaRPr kumimoji="0" lang="en-US" sz="2400" b="1" i="0" u="none" strike="noStrike" kern="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س44</a:t>
            </a:r>
            <a:endParaRPr kumimoji="0" lang="en-US" sz="2400" b="1" i="0" u="none" strike="noStrike" kern="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74115" name="Picture 4" descr="Susan Nov 05 &amp; Siew Ke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7504" y="0"/>
            <a:ext cx="9036496" cy="68757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74114" name="Rectangle 2"/>
          <p:cNvSpPr>
            <a:spLocks noGrp="1" noChangeArrowheads="1"/>
          </p:cNvSpPr>
          <p:nvPr>
            <p:ph type="title" idx="4294967295"/>
          </p:nvPr>
        </p:nvSpPr>
        <p:spPr>
          <a:xfrm>
            <a:off x="827584" y="332656"/>
            <a:ext cx="7772400" cy="875184"/>
          </a:xfrm>
        </p:spPr>
        <p:txBody>
          <a:bodyPr/>
          <a:lstStyle/>
          <a:p>
            <a:pPr eaLnBrk="1" hangingPunct="1"/>
            <a:r>
              <a:rPr lang="ar-JO" sz="4400" dirty="0">
                <a:effectLst>
                  <a:glow rad="228600">
                    <a:schemeClr val="accent4">
                      <a:satMod val="175000"/>
                      <a:alpha val="72382"/>
                    </a:schemeClr>
                  </a:glow>
                </a:effectLst>
                <a:latin typeface="Arial" panose="020B0604020202020204" pitchFamily="34" charset="0"/>
                <a:cs typeface="Arial" panose="020B0604020202020204" pitchFamily="34" charset="0"/>
              </a:rPr>
              <a:t>سوزان تجسد الخدمة</a:t>
            </a:r>
            <a:endParaRPr lang="en-US" dirty="0">
              <a:effectLst>
                <a:glow rad="228600">
                  <a:schemeClr val="accent4">
                    <a:satMod val="175000"/>
                    <a:alpha val="72382"/>
                  </a:schemeClr>
                </a:glow>
              </a:effectLst>
              <a:latin typeface="Arial" panose="020B0604020202020204" pitchFamily="34" charset="0"/>
              <a:cs typeface="Arial" panose="020B0604020202020204" pitchFamily="34" charset="0"/>
            </a:endParaRPr>
          </a:p>
        </p:txBody>
      </p:sp>
    </p:spTree>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76162" name="Rectangle 2"/>
          <p:cNvSpPr>
            <a:spLocks noGrp="1" noChangeArrowheads="1"/>
          </p:cNvSpPr>
          <p:nvPr>
            <p:ph type="title" idx="4294967295"/>
          </p:nvPr>
        </p:nvSpPr>
        <p:spPr>
          <a:xfrm>
            <a:off x="6011863" y="76200"/>
            <a:ext cx="2663825" cy="4800600"/>
          </a:xfrm>
        </p:spPr>
        <p:txBody>
          <a:bodyPr/>
          <a:lstStyle/>
          <a:p>
            <a:pPr eaLnBrk="1" hangingPunct="1"/>
            <a:r>
              <a:rPr lang="ar-JO" sz="4400" dirty="0">
                <a:solidFill>
                  <a:srgbClr val="000090"/>
                </a:solidFill>
                <a:latin typeface="Arial" panose="020B0604020202020204" pitchFamily="34" charset="0"/>
                <a:cs typeface="Arial" panose="020B0604020202020204" pitchFamily="34" charset="0"/>
              </a:rPr>
              <a:t>الخدمة   حاجة    ماسة</a:t>
            </a:r>
            <a:endParaRPr lang="en-US" sz="4400" dirty="0">
              <a:solidFill>
                <a:srgbClr val="000090"/>
              </a:solidFill>
              <a:latin typeface="Arial" panose="020B0604020202020204" pitchFamily="34" charset="0"/>
              <a:cs typeface="Arial" panose="020B0604020202020204" pitchFamily="34" charset="0"/>
            </a:endParaRPr>
          </a:p>
        </p:txBody>
      </p:sp>
      <p:pic>
        <p:nvPicPr>
          <p:cNvPr id="476163" name="Picture 3" descr="Service"/>
          <p:cNvPicPr>
            <a:picLocks noChangeAspect="1" noChangeArrowheads="1"/>
          </p:cNvPicPr>
          <p:nvPr/>
        </p:nvPicPr>
        <p:blipFill>
          <a:blip r:embed="rId3" cstate="screen">
            <a:extLst>
              <a:ext uri="{28A0092B-C50C-407E-A947-70E740481C1C}">
                <a14:useLocalDpi xmlns:a14="http://schemas.microsoft.com/office/drawing/2010/main"/>
              </a:ext>
            </a:extLst>
          </a:blip>
          <a:srcRect l="16612" r="22289" b="50000"/>
          <a:stretch>
            <a:fillRect/>
          </a:stretch>
        </p:blipFill>
        <p:spPr bwMode="auto">
          <a:xfrm rot="-586791">
            <a:off x="-877888" y="-1003300"/>
            <a:ext cx="7007226" cy="8110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76164" name="Text Box 5"/>
          <p:cNvSpPr txBox="1">
            <a:spLocks noChangeArrowheads="1"/>
          </p:cNvSpPr>
          <p:nvPr/>
        </p:nvSpPr>
        <p:spPr bwMode="auto">
          <a:xfrm rot="-720098">
            <a:off x="236538" y="5462588"/>
            <a:ext cx="7194550" cy="954087"/>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هل هذه هي الغرفة التي تحتاج إلى متطوع للمساعدة في نشرة الكنيسة؟</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 name="Text Box 4"/>
          <p:cNvSpPr txBox="1">
            <a:spLocks noChangeArrowheads="1"/>
          </p:cNvSpPr>
          <p:nvPr/>
        </p:nvSpPr>
        <p:spPr bwMode="auto">
          <a:xfrm>
            <a:off x="8278688" y="591071"/>
            <a:ext cx="829816" cy="461665"/>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س53</a:t>
            </a:r>
            <a:endParaRPr kumimoji="0" lang="en-US" sz="2400" b="1" i="0" u="none" strike="noStrike" kern="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78209" name="Picture 2" descr="helpskid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85800" y="609600"/>
            <a:ext cx="2297113" cy="345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78210" name="Picture 3" descr="sweeping"/>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657600" y="3181350"/>
            <a:ext cx="5486400" cy="3676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78211" name="Picture 4" descr="helpsfood"/>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5651500" y="762000"/>
            <a:ext cx="2366963" cy="2689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78212" name="Rectangle 5"/>
          <p:cNvSpPr>
            <a:spLocks noGrp="1" noChangeArrowheads="1"/>
          </p:cNvSpPr>
          <p:nvPr>
            <p:ph type="title" idx="4294967295"/>
          </p:nvPr>
        </p:nvSpPr>
        <p:spPr>
          <a:xfrm>
            <a:off x="3048000" y="609600"/>
            <a:ext cx="2532063" cy="2286000"/>
          </a:xfrm>
        </p:spPr>
        <p:txBody>
          <a:bodyPr/>
          <a:lstStyle/>
          <a:p>
            <a:pPr eaLnBrk="1" hangingPunct="1"/>
            <a:r>
              <a:rPr lang="ar-JO" dirty="0">
                <a:latin typeface="Arial" panose="020B0604020202020204" pitchFamily="34" charset="0"/>
                <a:cs typeface="Arial" panose="020B0604020202020204" pitchFamily="34" charset="0"/>
              </a:rPr>
              <a:t>كيف           و            من</a:t>
            </a:r>
            <a:endParaRPr lang="en-US" dirty="0">
              <a:latin typeface="Arial" panose="020B0604020202020204" pitchFamily="34" charset="0"/>
              <a:cs typeface="Arial" panose="020B0604020202020204" pitchFamily="34" charset="0"/>
            </a:endParaRPr>
          </a:p>
        </p:txBody>
      </p:sp>
      <p:pic>
        <p:nvPicPr>
          <p:cNvPr id="478213" name="Picture 6" descr="soundboard"/>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0" y="3997325"/>
            <a:ext cx="3814763" cy="2860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78214" name="Picture 7" descr="hand"/>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6400800" y="5486400"/>
            <a:ext cx="1319213" cy="137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78215" name="Text Box 4"/>
          <p:cNvSpPr txBox="1">
            <a:spLocks noChangeArrowheads="1"/>
          </p:cNvSpPr>
          <p:nvPr/>
        </p:nvSpPr>
        <p:spPr bwMode="auto">
          <a:xfrm>
            <a:off x="8305800" y="76200"/>
            <a:ext cx="762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58</a:t>
            </a:r>
            <a:endParaRPr kumimoji="0" lang="en-US" sz="24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 name="Text Box 4"/>
          <p:cNvSpPr txBox="1">
            <a:spLocks noChangeArrowheads="1"/>
          </p:cNvSpPr>
          <p:nvPr/>
        </p:nvSpPr>
        <p:spPr bwMode="auto">
          <a:xfrm>
            <a:off x="8278688" y="591071"/>
            <a:ext cx="829816" cy="1569660"/>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س62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س71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س80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س89</a:t>
            </a:r>
            <a:endParaRPr kumimoji="0" lang="en-US" sz="2400" b="1" i="0" u="none" strike="noStrike" kern="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bg>
      <p:bgPr>
        <a:pattFill prst="pct90">
          <a:fgClr>
            <a:schemeClr val="tx1"/>
          </a:fgClr>
          <a:bgClr>
            <a:schemeClr val="bg1"/>
          </a:bgClr>
        </a:pattFill>
        <a:effectLst/>
      </p:bgPr>
    </p:bg>
    <p:spTree>
      <p:nvGrpSpPr>
        <p:cNvPr id="1" name=""/>
        <p:cNvGrpSpPr/>
        <p:nvPr/>
      </p:nvGrpSpPr>
      <p:grpSpPr>
        <a:xfrm>
          <a:off x="0" y="0"/>
          <a:ext cx="0" cy="0"/>
          <a:chOff x="0" y="0"/>
          <a:chExt cx="0" cy="0"/>
        </a:xfrm>
      </p:grpSpPr>
      <p:sp>
        <p:nvSpPr>
          <p:cNvPr id="47106" name="Rectangle 2"/>
          <p:cNvSpPr>
            <a:spLocks noGrp="1" noChangeArrowheads="1"/>
          </p:cNvSpPr>
          <p:nvPr>
            <p:ph type="title" idx="4294967295"/>
          </p:nvPr>
        </p:nvSpPr>
        <p:spPr>
          <a:xfrm>
            <a:off x="228600" y="4267200"/>
            <a:ext cx="8915400" cy="1143000"/>
          </a:xfrm>
          <a:effectLst>
            <a:outerShdw blurRad="63500" dist="35921" dir="2700000" algn="ctr" rotWithShape="0">
              <a:schemeClr val="tx1"/>
            </a:outerShdw>
          </a:effectLst>
        </p:spPr>
        <p:txBody>
          <a:bodyPr/>
          <a:lstStyle/>
          <a:p>
            <a:pPr eaLnBrk="1" hangingPunct="1">
              <a:defRPr/>
            </a:pPr>
            <a:r>
              <a:rPr lang="ar-JO" sz="6600" dirty="0">
                <a:latin typeface="Arial" panose="020B0604020202020204" pitchFamily="34" charset="0"/>
                <a:ea typeface="+mj-ea"/>
                <a:cs typeface="Arial" panose="020B0604020202020204" pitchFamily="34" charset="0"/>
              </a:rPr>
              <a:t>إظهار الرحمة</a:t>
            </a:r>
            <a:endParaRPr lang="en-US" sz="6600" dirty="0">
              <a:latin typeface="Arial" panose="020B0604020202020204" pitchFamily="34" charset="0"/>
              <a:ea typeface="+mj-ea"/>
              <a:cs typeface="Arial" panose="020B0604020202020204" pitchFamily="34" charset="0"/>
            </a:endParaRPr>
          </a:p>
        </p:txBody>
      </p:sp>
      <p:sp>
        <p:nvSpPr>
          <p:cNvPr id="480259" name="Text Box 4"/>
          <p:cNvSpPr txBox="1">
            <a:spLocks noChangeArrowheads="1"/>
          </p:cNvSpPr>
          <p:nvPr/>
        </p:nvSpPr>
        <p:spPr bwMode="auto">
          <a:xfrm>
            <a:off x="8305800" y="76200"/>
            <a:ext cx="762000" cy="457200"/>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59</a:t>
            </a:r>
            <a:endParaRPr kumimoji="0" lang="en-US" sz="24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Rectangle 2"/>
          <p:cNvSpPr>
            <a:spLocks noChangeArrowheads="1"/>
          </p:cNvSpPr>
          <p:nvPr/>
        </p:nvSpPr>
        <p:spPr bwMode="auto">
          <a:xfrm>
            <a:off x="228600" y="5257800"/>
            <a:ext cx="8915400" cy="1143000"/>
          </a:xfrm>
          <a:prstGeom prst="rect">
            <a:avLst/>
          </a:prstGeom>
          <a:noFill/>
          <a:ln w="9525">
            <a:noFill/>
            <a:miter lim="800000"/>
            <a:headEnd/>
            <a:tailEnd/>
          </a:ln>
          <a:effectLst>
            <a:outerShdw blurRad="63500" dist="35921" dir="2700000" algn="ctr" rotWithShape="0">
              <a:schemeClr val="tx1"/>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يسدد الإحتياجات العاطفية</a:t>
            </a:r>
            <a:endParaRPr kumimoji="0" lang="en-US" sz="4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6" name="Text Box 4"/>
          <p:cNvSpPr txBox="1">
            <a:spLocks noChangeArrowheads="1"/>
          </p:cNvSpPr>
          <p:nvPr/>
        </p:nvSpPr>
        <p:spPr bwMode="auto">
          <a:xfrm>
            <a:off x="8278688" y="591071"/>
            <a:ext cx="829816" cy="461665"/>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س9</a:t>
            </a:r>
            <a:endParaRPr kumimoji="0" lang="en-US" sz="2400" b="1" i="0" u="none" strike="noStrike" kern="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DB4FD5A4-6C40-2048-9361-9FE078B1AD0F}"/>
              </a:ext>
            </a:extLst>
          </p:cNvPr>
          <p:cNvSpPr txBox="1">
            <a:spLocks noChangeArrowheads="1"/>
          </p:cNvSpPr>
          <p:nvPr/>
        </p:nvSpPr>
        <p:spPr bwMode="auto">
          <a:xfrm>
            <a:off x="114300" y="1168433"/>
            <a:ext cx="8915400" cy="1944398"/>
          </a:xfrm>
          <a:prstGeom prst="rect">
            <a:avLst/>
          </a:prstGeom>
          <a:noFill/>
          <a:ln>
            <a:noFill/>
          </a:ln>
          <a:effectLst>
            <a:outerShdw blurRad="63500" dist="35921" dir="2700000" algn="ctr" rotWithShape="0">
              <a:schemeClr val="tx1"/>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bg1"/>
                </a:solidFill>
                <a:latin typeface="+mj-lt"/>
                <a:ea typeface="ＭＳ Ｐゴシック" charset="0"/>
                <a:cs typeface="ＭＳ Ｐゴシック" charset="0"/>
              </a:defRPr>
            </a:lvl1pPr>
            <a:lvl2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4000" b="1">
                <a:solidFill>
                  <a:schemeClr val="bg1"/>
                </a:solidFill>
                <a:latin typeface="Arial" charset="0"/>
              </a:defRPr>
            </a:lvl6pPr>
            <a:lvl7pPr marL="914400" algn="ctr" rtl="0" fontAlgn="base">
              <a:spcBef>
                <a:spcPct val="0"/>
              </a:spcBef>
              <a:spcAft>
                <a:spcPct val="0"/>
              </a:spcAft>
              <a:defRPr sz="4000" b="1">
                <a:solidFill>
                  <a:schemeClr val="bg1"/>
                </a:solidFill>
                <a:latin typeface="Arial" charset="0"/>
              </a:defRPr>
            </a:lvl7pPr>
            <a:lvl8pPr marL="1371600" algn="ctr" rtl="0" fontAlgn="base">
              <a:spcBef>
                <a:spcPct val="0"/>
              </a:spcBef>
              <a:spcAft>
                <a:spcPct val="0"/>
              </a:spcAft>
              <a:defRPr sz="4000" b="1">
                <a:solidFill>
                  <a:schemeClr val="bg1"/>
                </a:solidFill>
                <a:latin typeface="Arial" charset="0"/>
              </a:defRPr>
            </a:lvl8pPr>
            <a:lvl9pPr marL="1828800" algn="ctr" rtl="0" fontAlgn="base">
              <a:spcBef>
                <a:spcPct val="0"/>
              </a:spcBef>
              <a:spcAft>
                <a:spcPct val="0"/>
              </a:spcAft>
              <a:defRPr sz="4000" b="1">
                <a:solidFill>
                  <a:schemeClr val="bg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ملقين كل همكم عليه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لأنه هو يعتني بكم</a:t>
            </a:r>
            <a:endParaRPr kumimoji="0" lang="en-US" sz="60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60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sz="60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1 بطرس 5: 3</a:t>
            </a:r>
            <a:r>
              <a:rPr kumimoji="0" lang="en-US" sz="60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p:txBody>
      </p:sp>
    </p:spTree>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2305" name="Title 1"/>
          <p:cNvSpPr>
            <a:spLocks noGrp="1"/>
          </p:cNvSpPr>
          <p:nvPr>
            <p:ph type="title"/>
          </p:nvPr>
        </p:nvSpPr>
        <p:spPr>
          <a:xfrm>
            <a:off x="-36513" y="44450"/>
            <a:ext cx="9142413" cy="1143000"/>
          </a:xfrm>
        </p:spPr>
        <p:txBody>
          <a:bodyPr/>
          <a:lstStyle/>
          <a:p>
            <a:r>
              <a:rPr lang="ar-JO" sz="3600" dirty="0">
                <a:latin typeface="Arial" panose="020B0604020202020204" pitchFamily="34" charset="0"/>
                <a:cs typeface="Arial" panose="020B0604020202020204" pitchFamily="34" charset="0"/>
              </a:rPr>
              <a:t>يتجنب معظمنا الدون والذين في الخارج</a:t>
            </a:r>
            <a:endParaRPr lang="en-US" sz="3600" dirty="0">
              <a:latin typeface="Arial" panose="020B0604020202020204" pitchFamily="34" charset="0"/>
              <a:cs typeface="Arial" panose="020B0604020202020204" pitchFamily="34" charset="0"/>
            </a:endParaRPr>
          </a:p>
        </p:txBody>
      </p:sp>
      <p:pic>
        <p:nvPicPr>
          <p:cNvPr id="482306" name="Picture 2" descr="chinese_downandouters_640_06.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539750" y="1268413"/>
            <a:ext cx="8128000" cy="5410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 Box 4"/>
          <p:cNvSpPr txBox="1">
            <a:spLocks noChangeArrowheads="1"/>
          </p:cNvSpPr>
          <p:nvPr/>
        </p:nvSpPr>
        <p:spPr bwMode="auto">
          <a:xfrm>
            <a:off x="8278688" y="44624"/>
            <a:ext cx="829816" cy="1200329"/>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FFFFFF"/>
                </a:solidFill>
                <a:effectLst>
                  <a:glow rad="177800">
                    <a:srgbClr val="000000"/>
                  </a:glow>
                </a:effectLst>
                <a:uLnTx/>
                <a:uFillTx/>
                <a:latin typeface="Arial"/>
                <a:ea typeface="ＭＳ Ｐゴシック" charset="0"/>
                <a:cs typeface="Arial"/>
              </a:rPr>
              <a:t>س18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FFFFFF"/>
                </a:solidFill>
                <a:effectLst>
                  <a:glow rad="177800">
                    <a:srgbClr val="000000"/>
                  </a:glow>
                </a:effectLst>
                <a:uLnTx/>
                <a:uFillTx/>
                <a:latin typeface="Arial"/>
                <a:ea typeface="ＭＳ Ｐゴシック" charset="0"/>
                <a:cs typeface="Arial"/>
              </a:rPr>
              <a:t>س27</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FFFFFF"/>
                </a:solidFill>
                <a:effectLst>
                  <a:glow rad="177800">
                    <a:srgbClr val="000000"/>
                  </a:glow>
                </a:effectLst>
                <a:uLnTx/>
                <a:uFillTx/>
                <a:latin typeface="Arial"/>
                <a:ea typeface="ＭＳ Ｐゴシック" charset="0"/>
                <a:cs typeface="Arial"/>
              </a:rPr>
              <a:t>س36</a:t>
            </a:r>
            <a:endParaRPr kumimoji="0" lang="en-US" sz="2400" b="1" i="0" u="none" strike="noStrike" kern="0" cap="none" spc="0" normalizeH="0" baseline="0" noProof="0" dirty="0">
              <a:ln>
                <a:noFill/>
              </a:ln>
              <a:solidFill>
                <a:srgbClr val="FFFFFF"/>
              </a:solidFill>
              <a:effectLst>
                <a:glow rad="177800">
                  <a:srgbClr val="000000"/>
                </a:glow>
              </a:effectLst>
              <a:uLnTx/>
              <a:uFillTx/>
              <a:latin typeface="Arial"/>
              <a:ea typeface="ＭＳ Ｐゴシック" charset="0"/>
              <a:cs typeface="Arial"/>
            </a:endParaRPr>
          </a:p>
        </p:txBody>
      </p:sp>
    </p:spTree>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3329" name="Rectangle 2"/>
          <p:cNvSpPr>
            <a:spLocks noGrp="1" noChangeArrowheads="1"/>
          </p:cNvSpPr>
          <p:nvPr>
            <p:ph type="title" idx="4294967295"/>
          </p:nvPr>
        </p:nvSpPr>
        <p:spPr/>
        <p:txBody>
          <a:bodyPr/>
          <a:lstStyle/>
          <a:p>
            <a:r>
              <a:rPr lang="en-US">
                <a:latin typeface="Arial" panose="020B0604020202020204" pitchFamily="34" charset="0"/>
                <a:ea typeface="ＭＳ Ｐゴシック" charset="0"/>
                <a:cs typeface="Arial" panose="020B0604020202020204" pitchFamily="34" charset="0"/>
              </a:rPr>
              <a:t>Mercy</a:t>
            </a:r>
          </a:p>
        </p:txBody>
      </p:sp>
      <p:pic>
        <p:nvPicPr>
          <p:cNvPr id="483330" name="Picture 3" descr="compassion cari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2400"/>
            <a:ext cx="9144000" cy="7004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 Box 4"/>
          <p:cNvSpPr txBox="1">
            <a:spLocks noChangeArrowheads="1"/>
          </p:cNvSpPr>
          <p:nvPr/>
        </p:nvSpPr>
        <p:spPr bwMode="auto">
          <a:xfrm>
            <a:off x="8278688" y="591071"/>
            <a:ext cx="829816" cy="461665"/>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س54</a:t>
            </a:r>
            <a:endParaRPr kumimoji="0" lang="en-US" sz="2400" b="1" i="0" u="none" strike="noStrike" kern="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7601" name="Picture 2" descr="110107_compassio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1779" name="Rectangle 3"/>
          <p:cNvSpPr>
            <a:spLocks noGrp="1" noChangeArrowheads="1"/>
          </p:cNvSpPr>
          <p:nvPr>
            <p:ph type="title" idx="4294967295"/>
          </p:nvPr>
        </p:nvSpPr>
        <p:spPr>
          <a:xfrm>
            <a:off x="0" y="304800"/>
            <a:ext cx="3886200" cy="3276600"/>
          </a:xfrm>
        </p:spPr>
        <p:txBody>
          <a:bodyPr/>
          <a:lstStyle/>
          <a:p>
            <a:pPr algn="l">
              <a:defRPr/>
            </a:pPr>
            <a:r>
              <a:rPr lang="ja-JP" altLang="en-US" sz="3600" dirty="0">
                <a:solidFill>
                  <a:srgbClr val="000000"/>
                </a:solidFill>
                <a:effectLst>
                  <a:glow rad="139700">
                    <a:schemeClr val="tx2">
                      <a:alpha val="83000"/>
                    </a:schemeClr>
                  </a:glow>
                </a:effectLst>
                <a:latin typeface="Helvetica" charset="0"/>
                <a:ea typeface="ＭＳ Ｐゴシック" charset="0"/>
                <a:cs typeface="ＭＳ Ｐゴシック" charset="0"/>
              </a:rPr>
              <a:t>“</a:t>
            </a:r>
            <a:r>
              <a:rPr lang="en-US" altLang="ja-JP" sz="3600" dirty="0">
                <a:solidFill>
                  <a:srgbClr val="000000"/>
                </a:solidFill>
                <a:effectLst>
                  <a:glow rad="139700">
                    <a:schemeClr val="tx2">
                      <a:alpha val="83000"/>
                    </a:schemeClr>
                  </a:glow>
                </a:effectLst>
                <a:latin typeface="Helvetica" charset="0"/>
                <a:ea typeface="ＭＳ Ｐゴシック" charset="0"/>
                <a:cs typeface="ＭＳ Ｐゴシック" charset="0"/>
              </a:rPr>
              <a:t>… if it is showing mercy, let him do it cheerfully</a:t>
            </a:r>
            <a:r>
              <a:rPr lang="ja-JP" altLang="en-US" sz="3600" dirty="0">
                <a:solidFill>
                  <a:srgbClr val="000000"/>
                </a:solidFill>
                <a:effectLst>
                  <a:glow rad="139700">
                    <a:schemeClr val="tx2">
                      <a:alpha val="83000"/>
                    </a:schemeClr>
                  </a:glow>
                </a:effectLst>
                <a:latin typeface="Helvetica" charset="0"/>
                <a:ea typeface="ＭＳ Ｐゴシック" charset="0"/>
                <a:cs typeface="ＭＳ Ｐゴシック" charset="0"/>
              </a:rPr>
              <a:t>”</a:t>
            </a:r>
            <a:r>
              <a:rPr lang="en-US" altLang="ja-JP" sz="3600" dirty="0">
                <a:solidFill>
                  <a:srgbClr val="000000"/>
                </a:solidFill>
                <a:effectLst>
                  <a:glow rad="139700">
                    <a:schemeClr val="tx2">
                      <a:alpha val="83000"/>
                    </a:schemeClr>
                  </a:glow>
                </a:effectLst>
                <a:latin typeface="Helvetica" charset="0"/>
                <a:ea typeface="ＭＳ Ｐゴシック" charset="0"/>
                <a:cs typeface="ＭＳ Ｐゴシック" charset="0"/>
              </a:rPr>
              <a:t> </a:t>
            </a:r>
            <a:br>
              <a:rPr lang="en-US" altLang="ja-JP" sz="3600" dirty="0">
                <a:solidFill>
                  <a:srgbClr val="000000"/>
                </a:solidFill>
                <a:effectLst>
                  <a:glow rad="139700">
                    <a:schemeClr val="tx2">
                      <a:alpha val="83000"/>
                    </a:schemeClr>
                  </a:glow>
                </a:effectLst>
                <a:latin typeface="Helvetica" charset="0"/>
                <a:ea typeface="ＭＳ Ｐゴシック" charset="0"/>
                <a:cs typeface="ＭＳ Ｐゴシック" charset="0"/>
              </a:rPr>
            </a:br>
            <a:r>
              <a:rPr lang="en-US" altLang="ja-JP" sz="3600" dirty="0">
                <a:solidFill>
                  <a:srgbClr val="000000"/>
                </a:solidFill>
                <a:effectLst>
                  <a:glow rad="139700">
                    <a:schemeClr val="tx2">
                      <a:alpha val="83000"/>
                    </a:schemeClr>
                  </a:glow>
                </a:effectLst>
                <a:latin typeface="Helvetica" charset="0"/>
                <a:ea typeface="ＭＳ Ｐゴシック" charset="0"/>
                <a:cs typeface="ＭＳ Ｐゴシック" charset="0"/>
              </a:rPr>
              <a:t>(Romans 12:8)</a:t>
            </a:r>
            <a:endParaRPr lang="en-US" dirty="0">
              <a:effectLst>
                <a:glow rad="139700">
                  <a:schemeClr val="tx2">
                    <a:alpha val="83000"/>
                  </a:schemeClr>
                </a:glow>
              </a:effectLst>
              <a:latin typeface="Helvetica" charset="0"/>
              <a:ea typeface="ＭＳ Ｐゴシック" charset="0"/>
              <a:cs typeface="ＭＳ Ｐゴシック" charset="0"/>
            </a:endParaRPr>
          </a:p>
        </p:txBody>
      </p:sp>
      <p:sp>
        <p:nvSpPr>
          <p:cNvPr id="537603" name="Text Box 4"/>
          <p:cNvSpPr txBox="1">
            <a:spLocks noChangeArrowheads="1"/>
          </p:cNvSpPr>
          <p:nvPr/>
        </p:nvSpPr>
        <p:spPr bwMode="auto">
          <a:xfrm>
            <a:off x="8305800" y="76200"/>
            <a:ext cx="762000" cy="457200"/>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b="1">
                <a:solidFill>
                  <a:srgbClr val="FFFFFF"/>
                </a:solidFill>
              </a:rPr>
              <a:t>59</a:t>
            </a:r>
            <a:endParaRPr lang="en-US" b="1" i="1">
              <a:solidFill>
                <a:srgbClr val="FFFFFF"/>
              </a:solidFill>
              <a:latin typeface="Times New Roman" charset="0"/>
            </a:endParaRPr>
          </a:p>
        </p:txBody>
      </p:sp>
      <p:sp>
        <p:nvSpPr>
          <p:cNvPr id="5" name="Text Box 4"/>
          <p:cNvSpPr txBox="1">
            <a:spLocks noChangeArrowheads="1"/>
          </p:cNvSpPr>
          <p:nvPr/>
        </p:nvSpPr>
        <p:spPr bwMode="auto">
          <a:xfrm>
            <a:off x="8278688" y="591071"/>
            <a:ext cx="829816" cy="1569660"/>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eaLnBrk="1" fontAlgn="auto" hangingPunct="1">
              <a:spcBef>
                <a:spcPts val="0"/>
              </a:spcBef>
              <a:spcAft>
                <a:spcPts val="0"/>
              </a:spcAft>
              <a:defRPr/>
            </a:pPr>
            <a:r>
              <a:rPr lang="en-US" b="1" kern="0" dirty="0">
                <a:solidFill>
                  <a:srgbClr val="FFFFFF"/>
                </a:solidFill>
                <a:effectLst>
                  <a:glow rad="177800">
                    <a:srgbClr val="000000"/>
                  </a:glow>
                </a:effectLst>
                <a:latin typeface="Arial"/>
                <a:cs typeface="Arial"/>
              </a:rPr>
              <a:t>Q63</a:t>
            </a:r>
          </a:p>
          <a:p>
            <a:pPr eaLnBrk="1" fontAlgn="auto" hangingPunct="1">
              <a:spcBef>
                <a:spcPts val="0"/>
              </a:spcBef>
              <a:spcAft>
                <a:spcPts val="0"/>
              </a:spcAft>
              <a:defRPr/>
            </a:pPr>
            <a:r>
              <a:rPr lang="en-US" b="1" kern="0" dirty="0">
                <a:solidFill>
                  <a:srgbClr val="FFFFFF"/>
                </a:solidFill>
                <a:effectLst>
                  <a:glow rad="177800">
                    <a:srgbClr val="000000"/>
                  </a:glow>
                </a:effectLst>
                <a:latin typeface="Arial"/>
                <a:cs typeface="Arial"/>
              </a:rPr>
              <a:t>Q72</a:t>
            </a:r>
          </a:p>
          <a:p>
            <a:pPr eaLnBrk="1" fontAlgn="auto" hangingPunct="1">
              <a:spcBef>
                <a:spcPts val="0"/>
              </a:spcBef>
              <a:spcAft>
                <a:spcPts val="0"/>
              </a:spcAft>
              <a:defRPr/>
            </a:pPr>
            <a:r>
              <a:rPr lang="en-US" b="1" kern="0" dirty="0">
                <a:solidFill>
                  <a:srgbClr val="FFFFFF"/>
                </a:solidFill>
                <a:effectLst>
                  <a:glow rad="177800">
                    <a:srgbClr val="000000"/>
                  </a:glow>
                </a:effectLst>
                <a:latin typeface="Arial"/>
                <a:cs typeface="Arial"/>
              </a:rPr>
              <a:t>Q81</a:t>
            </a:r>
          </a:p>
          <a:p>
            <a:pPr eaLnBrk="1" fontAlgn="auto" hangingPunct="1">
              <a:spcBef>
                <a:spcPts val="0"/>
              </a:spcBef>
              <a:spcAft>
                <a:spcPts val="0"/>
              </a:spcAft>
              <a:defRPr/>
            </a:pPr>
            <a:r>
              <a:rPr lang="en-US" b="1" kern="0" dirty="0">
                <a:solidFill>
                  <a:srgbClr val="FFFFFF"/>
                </a:solidFill>
                <a:effectLst>
                  <a:glow rad="177800">
                    <a:srgbClr val="000000"/>
                  </a:glow>
                </a:effectLst>
                <a:latin typeface="Arial"/>
                <a:cs typeface="Arial"/>
              </a:rPr>
              <a:t>Q90</a:t>
            </a:r>
          </a:p>
        </p:txBody>
      </p:sp>
    </p:spTree>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9649" name="Picture 2" descr="cross_on_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0800" y="-152400"/>
            <a:ext cx="9194800" cy="762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819" name="Rectangle 3"/>
          <p:cNvSpPr>
            <a:spLocks noGrp="1" noChangeArrowheads="1"/>
          </p:cNvSpPr>
          <p:nvPr>
            <p:ph type="ctrTitle" idx="4294967295"/>
          </p:nvPr>
        </p:nvSpPr>
        <p:spPr>
          <a:xfrm>
            <a:off x="685800" y="0"/>
            <a:ext cx="7772400" cy="685800"/>
          </a:xfrm>
          <a:solidFill>
            <a:schemeClr val="bg2"/>
          </a:solidFill>
          <a:ln>
            <a:solidFill>
              <a:schemeClr val="tx2"/>
            </a:solidFill>
          </a:ln>
        </p:spPr>
        <p:txBody>
          <a:bodyPr anchor="b" anchorCtr="1"/>
          <a:lstStyle/>
          <a:p>
            <a:pPr algn="ctr" eaLnBrk="1" hangingPunct="1">
              <a:defRPr/>
            </a:pPr>
            <a:r>
              <a:rPr lang="en-US" b="1">
                <a:effectLst>
                  <a:outerShdw blurRad="38100" dist="38100" dir="2700000" algn="tl">
                    <a:srgbClr val="000000"/>
                  </a:outerShdw>
                </a:effectLst>
                <a:latin typeface="Arial"/>
                <a:cs typeface="Arial"/>
              </a:rPr>
              <a:t>1 Peter 4:11</a:t>
            </a:r>
            <a:r>
              <a:rPr lang="en-US" sz="3200" b="1">
                <a:effectLst>
                  <a:outerShdw blurRad="38100" dist="38100" dir="2700000" algn="tl">
                    <a:srgbClr val="000000"/>
                  </a:outerShdw>
                </a:effectLst>
                <a:latin typeface="Arial"/>
                <a:cs typeface="Arial"/>
              </a:rPr>
              <a:t> (NIV)</a:t>
            </a:r>
            <a:endParaRPr lang="en-US">
              <a:effectLst>
                <a:outerShdw blurRad="38100" dist="38100" dir="2700000" algn="tl">
                  <a:srgbClr val="000000"/>
                </a:outerShdw>
              </a:effectLst>
              <a:latin typeface="Arial"/>
              <a:cs typeface="Arial"/>
            </a:endParaRPr>
          </a:p>
        </p:txBody>
      </p:sp>
      <p:sp>
        <p:nvSpPr>
          <p:cNvPr id="539651" name="Rectangle 5"/>
          <p:cNvSpPr>
            <a:spLocks noChangeArrowheads="1"/>
          </p:cNvSpPr>
          <p:nvPr/>
        </p:nvSpPr>
        <p:spPr bwMode="auto">
          <a:xfrm>
            <a:off x="8578850" y="-76200"/>
            <a:ext cx="527050" cy="461963"/>
          </a:xfrm>
          <a:prstGeom prst="rect">
            <a:avLst/>
          </a:prstGeom>
          <a:noFill/>
          <a:ln>
            <a:noFill/>
          </a:ln>
          <a:effectLst>
            <a:outerShdw dist="35921" dir="2700000" algn="ctr" rotWithShape="0">
              <a:srgbClr val="80808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r>
              <a:rPr lang="en-US" b="1">
                <a:cs typeface="Arial" charset="0"/>
              </a:rPr>
              <a:t>47</a:t>
            </a:r>
          </a:p>
        </p:txBody>
      </p:sp>
      <p:sp>
        <p:nvSpPr>
          <p:cNvPr id="34822" name="Rectangle 6"/>
          <p:cNvSpPr>
            <a:spLocks noGrp="1" noChangeArrowheads="1"/>
          </p:cNvSpPr>
          <p:nvPr>
            <p:ph type="subTitle" idx="4294967295"/>
          </p:nvPr>
        </p:nvSpPr>
        <p:spPr>
          <a:xfrm>
            <a:off x="762000" y="1600200"/>
            <a:ext cx="7848600" cy="4419600"/>
          </a:xfrm>
        </p:spPr>
        <p:txBody>
          <a:bodyPr/>
          <a:lstStyle/>
          <a:p>
            <a:pPr marL="0" indent="0" eaLnBrk="1" hangingPunct="1">
              <a:buFontTx/>
              <a:buNone/>
              <a:defRPr/>
            </a:pPr>
            <a:r>
              <a:rPr lang="ja-JP" altLang="en-US" sz="3600" b="1" dirty="0">
                <a:effectLst>
                  <a:outerShdw blurRad="38100" dist="38100" dir="2700000" algn="tl">
                    <a:srgbClr val="000000"/>
                  </a:outerShdw>
                </a:effectLst>
                <a:latin typeface="Arial"/>
                <a:cs typeface="Arial"/>
              </a:rPr>
              <a:t>“</a:t>
            </a:r>
            <a:r>
              <a:rPr lang="en-US" altLang="ja-JP" sz="3600" b="1" dirty="0">
                <a:effectLst>
                  <a:outerShdw blurRad="38100" dist="38100" dir="2700000" algn="tl">
                    <a:srgbClr val="000000"/>
                  </a:outerShdw>
                </a:effectLst>
                <a:latin typeface="Arial"/>
                <a:cs typeface="Arial"/>
              </a:rPr>
              <a:t>If anyone </a:t>
            </a:r>
            <a:r>
              <a:rPr lang="en-US" altLang="ja-JP" sz="3600" b="1" u="sng" dirty="0">
                <a:effectLst>
                  <a:outerShdw blurRad="38100" dist="38100" dir="2700000" algn="tl">
                    <a:srgbClr val="000000"/>
                  </a:outerShdw>
                </a:effectLst>
                <a:latin typeface="Arial"/>
                <a:cs typeface="Arial"/>
              </a:rPr>
              <a:t>speaks</a:t>
            </a:r>
            <a:r>
              <a:rPr lang="en-US" altLang="ja-JP" sz="3600" b="1" dirty="0">
                <a:effectLst>
                  <a:outerShdw blurRad="38100" dist="38100" dir="2700000" algn="tl">
                    <a:srgbClr val="000000"/>
                  </a:outerShdw>
                </a:effectLst>
                <a:latin typeface="Arial"/>
                <a:cs typeface="Arial"/>
              </a:rPr>
              <a:t>, he should do it as one speaking the very words of God.  </a:t>
            </a:r>
            <a:r>
              <a:rPr lang="en-US" altLang="ja-JP" sz="3600" b="1" dirty="0">
                <a:solidFill>
                  <a:srgbClr val="FFFF00"/>
                </a:solidFill>
                <a:effectLst>
                  <a:outerShdw blurRad="38100" dist="38100" dir="2700000" algn="tl">
                    <a:srgbClr val="000000"/>
                  </a:outerShdw>
                </a:effectLst>
                <a:latin typeface="Arial"/>
                <a:cs typeface="Arial"/>
              </a:rPr>
              <a:t>If anyone </a:t>
            </a:r>
            <a:r>
              <a:rPr lang="en-US" altLang="ja-JP" sz="3600" b="1" u="sng" dirty="0">
                <a:solidFill>
                  <a:srgbClr val="FFFF00"/>
                </a:solidFill>
                <a:effectLst>
                  <a:outerShdw blurRad="38100" dist="38100" dir="2700000" algn="tl">
                    <a:srgbClr val="000000"/>
                  </a:outerShdw>
                </a:effectLst>
                <a:latin typeface="Arial"/>
                <a:cs typeface="Arial"/>
              </a:rPr>
              <a:t>serves</a:t>
            </a:r>
            <a:r>
              <a:rPr lang="en-US" altLang="ja-JP" sz="3600" b="1" dirty="0">
                <a:solidFill>
                  <a:srgbClr val="FFFF00"/>
                </a:solidFill>
                <a:effectLst>
                  <a:outerShdw blurRad="38100" dist="38100" dir="2700000" algn="tl">
                    <a:srgbClr val="000000"/>
                  </a:outerShdw>
                </a:effectLst>
                <a:latin typeface="Arial"/>
                <a:cs typeface="Arial"/>
              </a:rPr>
              <a:t>, he should do it with the strength God provides</a:t>
            </a:r>
            <a:r>
              <a:rPr lang="en-US" altLang="ja-JP" sz="3600" b="1" dirty="0">
                <a:effectLst>
                  <a:outerShdw blurRad="38100" dist="38100" dir="2700000" algn="tl">
                    <a:srgbClr val="000000"/>
                  </a:outerShdw>
                </a:effectLst>
                <a:latin typeface="Arial"/>
                <a:cs typeface="Arial"/>
              </a:rPr>
              <a:t>, so that in all things God may be praised through Jesus Christ.  To him be glory forever and ever.  Amen.</a:t>
            </a:r>
            <a:r>
              <a:rPr lang="ja-JP" altLang="en-US" sz="3600" b="1" dirty="0">
                <a:effectLst>
                  <a:outerShdw blurRad="38100" dist="38100" dir="2700000" algn="tl">
                    <a:srgbClr val="000000"/>
                  </a:outerShdw>
                </a:effectLst>
                <a:latin typeface="Arial"/>
                <a:cs typeface="Arial"/>
              </a:rPr>
              <a:t>”</a:t>
            </a:r>
            <a:endParaRPr lang="en-US" sz="3600" b="1" dirty="0">
              <a:effectLst>
                <a:outerShdw blurRad="38100" dist="38100" dir="2700000" algn="tl">
                  <a:srgbClr val="000000"/>
                </a:outerShdw>
              </a:effectLst>
              <a:latin typeface="Arial"/>
              <a:cs typeface="Arial"/>
            </a:endParaRPr>
          </a:p>
        </p:txBody>
      </p:sp>
    </p:spTree>
  </p:cSld>
  <p:clrMapOvr>
    <a:masterClrMapping/>
  </p:clrMapOvr>
</p:sld>
</file>

<file path=ppt/theme/theme1.xml><?xml version="1.0" encoding="utf-8"?>
<a:theme xmlns:a="http://schemas.openxmlformats.org/drawingml/2006/main" name="1_Brainstorming Session">
  <a:themeElements>
    <a:clrScheme name="1_Brainstorming Session 1">
      <a:dk1>
        <a:srgbClr val="FFCC00"/>
      </a:dk1>
      <a:lt1>
        <a:srgbClr val="F8F8F8"/>
      </a:lt1>
      <a:dk2>
        <a:srgbClr val="000000"/>
      </a:dk2>
      <a:lt2>
        <a:srgbClr val="6666FF"/>
      </a:lt2>
      <a:accent1>
        <a:srgbClr val="669900"/>
      </a:accent1>
      <a:accent2>
        <a:srgbClr val="006600"/>
      </a:accent2>
      <a:accent3>
        <a:srgbClr val="AAAAAA"/>
      </a:accent3>
      <a:accent4>
        <a:srgbClr val="D4D4D4"/>
      </a:accent4>
      <a:accent5>
        <a:srgbClr val="B8CAAA"/>
      </a:accent5>
      <a:accent6>
        <a:srgbClr val="005C00"/>
      </a:accent6>
      <a:hlink>
        <a:srgbClr val="0099FF"/>
      </a:hlink>
      <a:folHlink>
        <a:srgbClr val="669900"/>
      </a:folHlink>
    </a:clrScheme>
    <a:fontScheme name="1_Brainstorming Sess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1_Brainstorming Session 1">
        <a:dk1>
          <a:srgbClr val="FFCC00"/>
        </a:dk1>
        <a:lt1>
          <a:srgbClr val="F8F8F8"/>
        </a:lt1>
        <a:dk2>
          <a:srgbClr val="000000"/>
        </a:dk2>
        <a:lt2>
          <a:srgbClr val="6666FF"/>
        </a:lt2>
        <a:accent1>
          <a:srgbClr val="669900"/>
        </a:accent1>
        <a:accent2>
          <a:srgbClr val="006600"/>
        </a:accent2>
        <a:accent3>
          <a:srgbClr val="AAAAAA"/>
        </a:accent3>
        <a:accent4>
          <a:srgbClr val="D4D4D4"/>
        </a:accent4>
        <a:accent5>
          <a:srgbClr val="B8CAAA"/>
        </a:accent5>
        <a:accent6>
          <a:srgbClr val="005C00"/>
        </a:accent6>
        <a:hlink>
          <a:srgbClr val="0099FF"/>
        </a:hlink>
        <a:folHlink>
          <a:srgbClr val="669900"/>
        </a:folHlink>
      </a:clrScheme>
      <a:clrMap bg1="dk2" tx1="lt1" bg2="dk1" tx2="lt2" accent1="accent1" accent2="accent2" accent3="accent3" accent4="accent4" accent5="accent5" accent6="accent6" hlink="hlink" folHlink="folHlink"/>
    </a:extraClrScheme>
    <a:extraClrScheme>
      <a:clrScheme name="1_Brainstorming Session 2">
        <a:dk1>
          <a:srgbClr val="868686"/>
        </a:dk1>
        <a:lt1>
          <a:srgbClr val="FFFFFF"/>
        </a:lt1>
        <a:dk2>
          <a:srgbClr val="009999"/>
        </a:dk2>
        <a:lt2>
          <a:srgbClr val="6600FF"/>
        </a:lt2>
        <a:accent1>
          <a:srgbClr val="9999FF"/>
        </a:accent1>
        <a:accent2>
          <a:srgbClr val="CBCBCB"/>
        </a:accent2>
        <a:accent3>
          <a:srgbClr val="FFFFFF"/>
        </a:accent3>
        <a:accent4>
          <a:srgbClr val="727272"/>
        </a:accent4>
        <a:accent5>
          <a:srgbClr val="CACAFF"/>
        </a:accent5>
        <a:accent6>
          <a:srgbClr val="B8B8B8"/>
        </a:accent6>
        <a:hlink>
          <a:srgbClr val="6600FF"/>
        </a:hlink>
        <a:folHlink>
          <a:srgbClr val="009999"/>
        </a:folHlink>
      </a:clrScheme>
      <a:clrMap bg1="lt1" tx1="dk1" bg2="lt2" tx2="dk2" accent1="accent1" accent2="accent2" accent3="accent3" accent4="accent4" accent5="accent5" accent6="accent6" hlink="hlink" folHlink="folHlink"/>
    </a:extraClrScheme>
    <a:extraClrScheme>
      <a:clrScheme name="1_Brainstorming Session 3">
        <a:dk1>
          <a:srgbClr val="1C1C1C"/>
        </a:dk1>
        <a:lt1>
          <a:srgbClr val="FFFFFF"/>
        </a:lt1>
        <a:dk2>
          <a:srgbClr val="000000"/>
        </a:dk2>
        <a:lt2>
          <a:srgbClr val="969696"/>
        </a:lt2>
        <a:accent1>
          <a:srgbClr val="DDDDDD"/>
        </a:accent1>
        <a:accent2>
          <a:srgbClr val="CBCBCB"/>
        </a:accent2>
        <a:accent3>
          <a:srgbClr val="FFFFFF"/>
        </a:accent3>
        <a:accent4>
          <a:srgbClr val="161616"/>
        </a:accent4>
        <a:accent5>
          <a:srgbClr val="EBEBEB"/>
        </a:accent5>
        <a:accent6>
          <a:srgbClr val="B8B8B8"/>
        </a:accent6>
        <a:hlink>
          <a:srgbClr val="4D4D4D"/>
        </a:hlink>
        <a:folHlink>
          <a:srgbClr val="B2B2B2"/>
        </a:folHlink>
      </a:clrScheme>
      <a:clrMap bg1="lt1" tx1="dk1" bg2="lt2" tx2="dk2" accent1="accent1" accent2="accent2" accent3="accent3" accent4="accent4" accent5="accent5" accent6="accent6" hlink="hlink" folHlink="folHlink"/>
    </a:extraClrScheme>
    <a:extraClrScheme>
      <a:clrScheme name="1_Brainstorming Session 4">
        <a:dk1>
          <a:srgbClr val="FFCC00"/>
        </a:dk1>
        <a:lt1>
          <a:srgbClr val="FFFFCC"/>
        </a:lt1>
        <a:dk2>
          <a:srgbClr val="000099"/>
        </a:dk2>
        <a:lt2>
          <a:srgbClr val="00CC00"/>
        </a:lt2>
        <a:accent1>
          <a:srgbClr val="3333FF"/>
        </a:accent1>
        <a:accent2>
          <a:srgbClr val="3333CC"/>
        </a:accent2>
        <a:accent3>
          <a:srgbClr val="AAAACA"/>
        </a:accent3>
        <a:accent4>
          <a:srgbClr val="DADAAE"/>
        </a:accent4>
        <a:accent5>
          <a:srgbClr val="ADADFF"/>
        </a:accent5>
        <a:accent6>
          <a:srgbClr val="2D2DB9"/>
        </a:accent6>
        <a:hlink>
          <a:srgbClr val="0099FF"/>
        </a:hlink>
        <a:folHlink>
          <a:srgbClr val="CC9900"/>
        </a:folHlink>
      </a:clrScheme>
      <a:clrMap bg1="dk2" tx1="lt1" bg2="dk1" tx2="lt2" accent1="accent1" accent2="accent2" accent3="accent3" accent4="accent4" accent5="accent5" accent6="accent6" hlink="hlink" folHlink="folHlink"/>
    </a:extraClrScheme>
    <a:extraClrScheme>
      <a:clrScheme name="1_Brainstorming Session 5">
        <a:dk1>
          <a:srgbClr val="FFFF00"/>
        </a:dk1>
        <a:lt1>
          <a:srgbClr val="FFFFFF"/>
        </a:lt1>
        <a:dk2>
          <a:srgbClr val="FF0033"/>
        </a:dk2>
        <a:lt2>
          <a:srgbClr val="000000"/>
        </a:lt2>
        <a:accent1>
          <a:srgbClr val="330099"/>
        </a:accent1>
        <a:accent2>
          <a:srgbClr val="CC0000"/>
        </a:accent2>
        <a:accent3>
          <a:srgbClr val="FFAAAD"/>
        </a:accent3>
        <a:accent4>
          <a:srgbClr val="DADADA"/>
        </a:accent4>
        <a:accent5>
          <a:srgbClr val="ADAACA"/>
        </a:accent5>
        <a:accent6>
          <a:srgbClr val="B90000"/>
        </a:accent6>
        <a:hlink>
          <a:srgbClr val="0099FF"/>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Shopping">
  <a:themeElements>
    <a:clrScheme name="Shopping 1">
      <a:dk1>
        <a:srgbClr val="000000"/>
      </a:dk1>
      <a:lt1>
        <a:srgbClr val="FFFF00"/>
      </a:lt1>
      <a:dk2>
        <a:srgbClr val="99080B"/>
      </a:dk2>
      <a:lt2>
        <a:srgbClr val="FFFF00"/>
      </a:lt2>
      <a:accent1>
        <a:srgbClr val="008040"/>
      </a:accent1>
      <a:accent2>
        <a:srgbClr val="A80206"/>
      </a:accent2>
      <a:accent3>
        <a:srgbClr val="CAAAAA"/>
      </a:accent3>
      <a:accent4>
        <a:srgbClr val="DADA00"/>
      </a:accent4>
      <a:accent5>
        <a:srgbClr val="AAC0AF"/>
      </a:accent5>
      <a:accent6>
        <a:srgbClr val="980205"/>
      </a:accent6>
      <a:hlink>
        <a:srgbClr val="009999"/>
      </a:hlink>
      <a:folHlink>
        <a:srgbClr val="99CC00"/>
      </a:folHlink>
    </a:clrScheme>
    <a:fontScheme name="Shopping">
      <a:majorFont>
        <a:latin typeface="Curlz MT"/>
        <a:ea typeface="ＭＳ Ｐゴシック"/>
        <a:cs typeface="MS Pゴシック"/>
      </a:majorFont>
      <a:minorFont>
        <a:latin typeface="Verdana"/>
        <a:ea typeface="ＭＳ Ｐゴシック"/>
        <a:cs typeface="MS P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hopping 1">
        <a:dk1>
          <a:srgbClr val="000000"/>
        </a:dk1>
        <a:lt1>
          <a:srgbClr val="FFFF00"/>
        </a:lt1>
        <a:dk2>
          <a:srgbClr val="99080B"/>
        </a:dk2>
        <a:lt2>
          <a:srgbClr val="FFFF00"/>
        </a:lt2>
        <a:accent1>
          <a:srgbClr val="008040"/>
        </a:accent1>
        <a:accent2>
          <a:srgbClr val="A80206"/>
        </a:accent2>
        <a:accent3>
          <a:srgbClr val="CAAAAA"/>
        </a:accent3>
        <a:accent4>
          <a:srgbClr val="DADA00"/>
        </a:accent4>
        <a:accent5>
          <a:srgbClr val="AAC0AF"/>
        </a:accent5>
        <a:accent6>
          <a:srgbClr val="980205"/>
        </a:accent6>
        <a:hlink>
          <a:srgbClr val="009999"/>
        </a:hlink>
        <a:folHlink>
          <a:srgbClr val="99CC00"/>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_Profile">
  <a:themeElements>
    <a:clrScheme name="Profile 9">
      <a:dk1>
        <a:srgbClr val="000000"/>
      </a:dk1>
      <a:lt1>
        <a:srgbClr val="FFFFFF"/>
      </a:lt1>
      <a:dk2>
        <a:srgbClr val="000000"/>
      </a:dk2>
      <a:lt2>
        <a:srgbClr val="DDDDDD"/>
      </a:lt2>
      <a:accent1>
        <a:srgbClr val="A3B2C1"/>
      </a:accent1>
      <a:accent2>
        <a:srgbClr val="CC0000"/>
      </a:accent2>
      <a:accent3>
        <a:srgbClr val="FFFFFF"/>
      </a:accent3>
      <a:accent4>
        <a:srgbClr val="000000"/>
      </a:accent4>
      <a:accent5>
        <a:srgbClr val="CED5DD"/>
      </a:accent5>
      <a:accent6>
        <a:srgbClr val="B90000"/>
      </a:accent6>
      <a:hlink>
        <a:srgbClr val="336699"/>
      </a:hlink>
      <a:folHlink>
        <a:srgbClr val="003366"/>
      </a:folHlink>
    </a:clrScheme>
    <a:fontScheme name="Profile">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Profile 1">
        <a:dk1>
          <a:srgbClr val="A50021"/>
        </a:dk1>
        <a:lt1>
          <a:srgbClr val="FFFFFF"/>
        </a:lt1>
        <a:dk2>
          <a:srgbClr val="800000"/>
        </a:dk2>
        <a:lt2>
          <a:srgbClr val="FFFFFF"/>
        </a:lt2>
        <a:accent1>
          <a:srgbClr val="FF9900"/>
        </a:accent1>
        <a:accent2>
          <a:srgbClr val="FF3300"/>
        </a:accent2>
        <a:accent3>
          <a:srgbClr val="C0AAAA"/>
        </a:accent3>
        <a:accent4>
          <a:srgbClr val="DADADA"/>
        </a:accent4>
        <a:accent5>
          <a:srgbClr val="FFCAAA"/>
        </a:accent5>
        <a:accent6>
          <a:srgbClr val="E72D00"/>
        </a:accent6>
        <a:hlink>
          <a:srgbClr val="FFFFCC"/>
        </a:hlink>
        <a:folHlink>
          <a:srgbClr val="FFCC99"/>
        </a:folHlink>
      </a:clrScheme>
      <a:clrMap bg1="dk2" tx1="lt1" bg2="dk1" tx2="lt2" accent1="accent1" accent2="accent2" accent3="accent3" accent4="accent4" accent5="accent5" accent6="accent6" hlink="hlink" folHlink="folHlink"/>
    </a:extraClrScheme>
    <a:extraClrScheme>
      <a:clrScheme name="Profile 2">
        <a:dk1>
          <a:srgbClr val="3C001E"/>
        </a:dk1>
        <a:lt1>
          <a:srgbClr val="FFFFFF"/>
        </a:lt1>
        <a:dk2>
          <a:srgbClr val="51072E"/>
        </a:dk2>
        <a:lt2>
          <a:srgbClr val="FFFFFF"/>
        </a:lt2>
        <a:accent1>
          <a:srgbClr val="89A38F"/>
        </a:accent1>
        <a:accent2>
          <a:srgbClr val="666699"/>
        </a:accent2>
        <a:accent3>
          <a:srgbClr val="B3AAAD"/>
        </a:accent3>
        <a:accent4>
          <a:srgbClr val="DADADA"/>
        </a:accent4>
        <a:accent5>
          <a:srgbClr val="C4CEC6"/>
        </a:accent5>
        <a:accent6>
          <a:srgbClr val="5C5C8A"/>
        </a:accent6>
        <a:hlink>
          <a:srgbClr val="808000"/>
        </a:hlink>
        <a:folHlink>
          <a:srgbClr val="666633"/>
        </a:folHlink>
      </a:clrScheme>
      <a:clrMap bg1="dk2" tx1="lt1" bg2="dk1" tx2="lt2" accent1="accent1" accent2="accent2" accent3="accent3" accent4="accent4" accent5="accent5" accent6="accent6" hlink="hlink" folHlink="folHlink"/>
    </a:extraClrScheme>
    <a:extraClrScheme>
      <a:clrScheme name="Profile 3">
        <a:dk1>
          <a:srgbClr val="333333"/>
        </a:dk1>
        <a:lt1>
          <a:srgbClr val="FFFFFF"/>
        </a:lt1>
        <a:dk2>
          <a:srgbClr val="000000"/>
        </a:dk2>
        <a:lt2>
          <a:srgbClr val="FFFFFF"/>
        </a:lt2>
        <a:accent1>
          <a:srgbClr val="3399FF"/>
        </a:accent1>
        <a:accent2>
          <a:srgbClr val="CC0000"/>
        </a:accent2>
        <a:accent3>
          <a:srgbClr val="AAAAAA"/>
        </a:accent3>
        <a:accent4>
          <a:srgbClr val="DADADA"/>
        </a:accent4>
        <a:accent5>
          <a:srgbClr val="ADCAFF"/>
        </a:accent5>
        <a:accent6>
          <a:srgbClr val="B90000"/>
        </a:accent6>
        <a:hlink>
          <a:srgbClr val="666699"/>
        </a:hlink>
        <a:folHlink>
          <a:srgbClr val="6600CC"/>
        </a:folHlink>
      </a:clrScheme>
      <a:clrMap bg1="dk2" tx1="lt1" bg2="dk1" tx2="lt2" accent1="accent1" accent2="accent2" accent3="accent3" accent4="accent4" accent5="accent5" accent6="accent6" hlink="hlink" folHlink="folHlink"/>
    </a:extraClrScheme>
    <a:extraClrScheme>
      <a:clrScheme name="Profile 4">
        <a:dk1>
          <a:srgbClr val="4B3D1B"/>
        </a:dk1>
        <a:lt1>
          <a:srgbClr val="FFFFFF"/>
        </a:lt1>
        <a:dk2>
          <a:srgbClr val="330000"/>
        </a:dk2>
        <a:lt2>
          <a:srgbClr val="FFFFFF"/>
        </a:lt2>
        <a:accent1>
          <a:srgbClr val="CC9900"/>
        </a:accent1>
        <a:accent2>
          <a:srgbClr val="CC6600"/>
        </a:accent2>
        <a:accent3>
          <a:srgbClr val="ADAAAA"/>
        </a:accent3>
        <a:accent4>
          <a:srgbClr val="DADADA"/>
        </a:accent4>
        <a:accent5>
          <a:srgbClr val="E2CAAA"/>
        </a:accent5>
        <a:accent6>
          <a:srgbClr val="B95C00"/>
        </a:accent6>
        <a:hlink>
          <a:srgbClr val="666699"/>
        </a:hlink>
        <a:folHlink>
          <a:srgbClr val="CCCC00"/>
        </a:folHlink>
      </a:clrScheme>
      <a:clrMap bg1="dk2" tx1="lt1" bg2="dk1" tx2="lt2" accent1="accent1" accent2="accent2" accent3="accent3" accent4="accent4" accent5="accent5" accent6="accent6" hlink="hlink" folHlink="folHlink"/>
    </a:extraClrScheme>
    <a:extraClrScheme>
      <a:clrScheme name="Profile 5">
        <a:dk1>
          <a:srgbClr val="006666"/>
        </a:dk1>
        <a:lt1>
          <a:srgbClr val="FFFFFF"/>
        </a:lt1>
        <a:dk2>
          <a:srgbClr val="003366"/>
        </a:dk2>
        <a:lt2>
          <a:srgbClr val="FFFFFF"/>
        </a:lt2>
        <a:accent1>
          <a:srgbClr val="0099CC"/>
        </a:accent1>
        <a:accent2>
          <a:srgbClr val="6666FF"/>
        </a:accent2>
        <a:accent3>
          <a:srgbClr val="AAADB8"/>
        </a:accent3>
        <a:accent4>
          <a:srgbClr val="DADADA"/>
        </a:accent4>
        <a:accent5>
          <a:srgbClr val="AACAE2"/>
        </a:accent5>
        <a:accent6>
          <a:srgbClr val="5C5C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Profile 6">
        <a:dk1>
          <a:srgbClr val="003366"/>
        </a:dk1>
        <a:lt1>
          <a:srgbClr val="FFFFFF"/>
        </a:lt1>
        <a:dk2>
          <a:srgbClr val="006666"/>
        </a:dk2>
        <a:lt2>
          <a:srgbClr val="FFFFFF"/>
        </a:lt2>
        <a:accent1>
          <a:srgbClr val="6699FF"/>
        </a:accent1>
        <a:accent2>
          <a:srgbClr val="00CCFF"/>
        </a:accent2>
        <a:accent3>
          <a:srgbClr val="AAB8B8"/>
        </a:accent3>
        <a:accent4>
          <a:srgbClr val="DADADA"/>
        </a:accent4>
        <a:accent5>
          <a:srgbClr val="B8CAFF"/>
        </a:accent5>
        <a:accent6>
          <a:srgbClr val="00B9E7"/>
        </a:accent6>
        <a:hlink>
          <a:srgbClr val="FFFFCC"/>
        </a:hlink>
        <a:folHlink>
          <a:srgbClr val="33CCCC"/>
        </a:folHlink>
      </a:clrScheme>
      <a:clrMap bg1="dk2" tx1="lt1" bg2="dk1" tx2="lt2" accent1="accent1" accent2="accent2" accent3="accent3" accent4="accent4" accent5="accent5" accent6="accent6" hlink="hlink" folHlink="folHlink"/>
    </a:extraClrScheme>
    <a:extraClrScheme>
      <a:clrScheme name="Profile 7">
        <a:dk1>
          <a:srgbClr val="000000"/>
        </a:dk1>
        <a:lt1>
          <a:srgbClr val="619CB1"/>
        </a:lt1>
        <a:dk2>
          <a:srgbClr val="FFFFFF"/>
        </a:dk2>
        <a:lt2>
          <a:srgbClr val="4E899E"/>
        </a:lt2>
        <a:accent1>
          <a:srgbClr val="FFCC00"/>
        </a:accent1>
        <a:accent2>
          <a:srgbClr val="B6523E"/>
        </a:accent2>
        <a:accent3>
          <a:srgbClr val="B7CBD5"/>
        </a:accent3>
        <a:accent4>
          <a:srgbClr val="000000"/>
        </a:accent4>
        <a:accent5>
          <a:srgbClr val="FFE2AA"/>
        </a:accent5>
        <a:accent6>
          <a:srgbClr val="A54937"/>
        </a:accent6>
        <a:hlink>
          <a:srgbClr val="99CC00"/>
        </a:hlink>
        <a:folHlink>
          <a:srgbClr val="666699"/>
        </a:folHlink>
      </a:clrScheme>
      <a:clrMap bg1="lt1" tx1="dk1" bg2="lt2" tx2="dk2" accent1="accent1" accent2="accent2" accent3="accent3" accent4="accent4" accent5="accent5" accent6="accent6" hlink="hlink" folHlink="folHlink"/>
    </a:extraClrScheme>
    <a:extraClrScheme>
      <a:clrScheme name="Profile 8">
        <a:dk1>
          <a:srgbClr val="598600"/>
        </a:dk1>
        <a:lt1>
          <a:srgbClr val="FFFFFF"/>
        </a:lt1>
        <a:dk2>
          <a:srgbClr val="336600"/>
        </a:dk2>
        <a:lt2>
          <a:srgbClr val="FFFFFF"/>
        </a:lt2>
        <a:accent1>
          <a:srgbClr val="33CC33"/>
        </a:accent1>
        <a:accent2>
          <a:srgbClr val="99CC00"/>
        </a:accent2>
        <a:accent3>
          <a:srgbClr val="ADB8AA"/>
        </a:accent3>
        <a:accent4>
          <a:srgbClr val="DADADA"/>
        </a:accent4>
        <a:accent5>
          <a:srgbClr val="ADE2AD"/>
        </a:accent5>
        <a:accent6>
          <a:srgbClr val="8AB900"/>
        </a:accent6>
        <a:hlink>
          <a:srgbClr val="FFCC00"/>
        </a:hlink>
        <a:folHlink>
          <a:srgbClr val="FFFF99"/>
        </a:folHlink>
      </a:clrScheme>
      <a:clrMap bg1="dk2" tx1="lt1" bg2="dk1" tx2="lt2" accent1="accent1" accent2="accent2" accent3="accent3" accent4="accent4" accent5="accent5" accent6="accent6" hlink="hlink" folHlink="folHlink"/>
    </a:extraClrScheme>
    <a:extraClrScheme>
      <a:clrScheme name="Profile 9">
        <a:dk1>
          <a:srgbClr val="000000"/>
        </a:dk1>
        <a:lt1>
          <a:srgbClr val="FFFFFF"/>
        </a:lt1>
        <a:dk2>
          <a:srgbClr val="000000"/>
        </a:dk2>
        <a:lt2>
          <a:srgbClr val="DDDDDD"/>
        </a:lt2>
        <a:accent1>
          <a:srgbClr val="A3B2C1"/>
        </a:accent1>
        <a:accent2>
          <a:srgbClr val="CC0000"/>
        </a:accent2>
        <a:accent3>
          <a:srgbClr val="FFFFFF"/>
        </a:accent3>
        <a:accent4>
          <a:srgbClr val="000000"/>
        </a:accent4>
        <a:accent5>
          <a:srgbClr val="CED5DD"/>
        </a:accent5>
        <a:accent6>
          <a:srgbClr val="B90000"/>
        </a:accent6>
        <a:hlink>
          <a:srgbClr val="336699"/>
        </a:hlink>
        <a:folHlink>
          <a:srgbClr val="003366"/>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3_Glare">
  <a:themeElements>
    <a:clrScheme name="Glare 1">
      <a:dk1>
        <a:srgbClr val="000000"/>
      </a:dk1>
      <a:lt1>
        <a:srgbClr val="FEB446"/>
      </a:lt1>
      <a:dk2>
        <a:srgbClr val="000000"/>
      </a:dk2>
      <a:lt2>
        <a:srgbClr val="786950"/>
      </a:lt2>
      <a:accent1>
        <a:srgbClr val="727DE0"/>
      </a:accent1>
      <a:accent2>
        <a:srgbClr val="D54F41"/>
      </a:accent2>
      <a:accent3>
        <a:srgbClr val="FED6B0"/>
      </a:accent3>
      <a:accent4>
        <a:srgbClr val="000000"/>
      </a:accent4>
      <a:accent5>
        <a:srgbClr val="BCBFED"/>
      </a:accent5>
      <a:accent6>
        <a:srgbClr val="C1473A"/>
      </a:accent6>
      <a:hlink>
        <a:srgbClr val="003300"/>
      </a:hlink>
      <a:folHlink>
        <a:srgbClr val="339933"/>
      </a:folHlink>
    </a:clrScheme>
    <a:fontScheme name="Glare">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Glare 1">
        <a:dk1>
          <a:srgbClr val="000000"/>
        </a:dk1>
        <a:lt1>
          <a:srgbClr val="FEB446"/>
        </a:lt1>
        <a:dk2>
          <a:srgbClr val="000000"/>
        </a:dk2>
        <a:lt2>
          <a:srgbClr val="786950"/>
        </a:lt2>
        <a:accent1>
          <a:srgbClr val="727DE0"/>
        </a:accent1>
        <a:accent2>
          <a:srgbClr val="D54F41"/>
        </a:accent2>
        <a:accent3>
          <a:srgbClr val="FED6B0"/>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Expedition">
  <a:themeElements>
    <a:clrScheme name="Expedition">
      <a:dk1>
        <a:srgbClr val="000000"/>
      </a:dk1>
      <a:lt1>
        <a:srgbClr val="FFFFFF"/>
      </a:lt1>
      <a:dk2>
        <a:srgbClr val="A7A7A7"/>
      </a:dk2>
      <a:lt2>
        <a:srgbClr val="535353"/>
      </a:lt2>
      <a:accent1>
        <a:srgbClr val="DFD6C3"/>
      </a:accent1>
      <a:accent2>
        <a:srgbClr val="D69B80"/>
      </a:accent2>
      <a:accent3>
        <a:srgbClr val="8F8F8F"/>
      </a:accent3>
      <a:accent4>
        <a:srgbClr val="707070"/>
      </a:accent4>
      <a:accent5>
        <a:srgbClr val="ECE8DE"/>
      </a:accent5>
      <a:accent6>
        <a:srgbClr val="C28C73"/>
      </a:accent6>
      <a:hlink>
        <a:srgbClr val="0000FF"/>
      </a:hlink>
      <a:folHlink>
        <a:srgbClr val="FF00FF"/>
      </a:folHlink>
    </a:clrScheme>
    <a:fontScheme name="Expedition">
      <a:majorFont>
        <a:latin typeface="Helvetica"/>
        <a:ea typeface="Helvetica"/>
        <a:cs typeface="Helvetica"/>
      </a:majorFont>
      <a:minorFont>
        <a:latin typeface="Times New Roman"/>
        <a:ea typeface="Times New Roman"/>
        <a:cs typeface="Times New Roman"/>
      </a:minorFont>
    </a:fontScheme>
    <a:fmtScheme name="Expeditio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lumOff val="44000"/>
          </a:schemeClr>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1"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1"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xml><?xml version="1.0" encoding="utf-8"?>
<a:theme xmlns:a="http://schemas.openxmlformats.org/drawingml/2006/main" name="1_Executive">
  <a:themeElements>
    <a:clrScheme name="1_Executive 1">
      <a:dk1>
        <a:srgbClr val="2C1102"/>
      </a:dk1>
      <a:lt1>
        <a:srgbClr val="686A69"/>
      </a:lt1>
      <a:dk2>
        <a:srgbClr val="FFFFFF"/>
      </a:dk2>
      <a:lt2>
        <a:srgbClr val="808080"/>
      </a:lt2>
      <a:accent1>
        <a:srgbClr val="212164"/>
      </a:accent1>
      <a:accent2>
        <a:srgbClr val="BEAA83"/>
      </a:accent2>
      <a:accent3>
        <a:srgbClr val="B9B9B9"/>
      </a:accent3>
      <a:accent4>
        <a:srgbClr val="240D01"/>
      </a:accent4>
      <a:accent5>
        <a:srgbClr val="ABABB8"/>
      </a:accent5>
      <a:accent6>
        <a:srgbClr val="AC9A76"/>
      </a:accent6>
      <a:hlink>
        <a:srgbClr val="6E3D19"/>
      </a:hlink>
      <a:folHlink>
        <a:srgbClr val="CBC383"/>
      </a:folHlink>
    </a:clrScheme>
    <a:fontScheme name="1_Executive">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1_Executive 1">
        <a:dk1>
          <a:srgbClr val="2C1102"/>
        </a:dk1>
        <a:lt1>
          <a:srgbClr val="686A69"/>
        </a:lt1>
        <a:dk2>
          <a:srgbClr val="FFFFFF"/>
        </a:dk2>
        <a:lt2>
          <a:srgbClr val="808080"/>
        </a:lt2>
        <a:accent1>
          <a:srgbClr val="212164"/>
        </a:accent1>
        <a:accent2>
          <a:srgbClr val="BEAA83"/>
        </a:accent2>
        <a:accent3>
          <a:srgbClr val="B9B9B9"/>
        </a:accent3>
        <a:accent4>
          <a:srgbClr val="240D01"/>
        </a:accent4>
        <a:accent5>
          <a:srgbClr val="ABABB8"/>
        </a:accent5>
        <a:accent6>
          <a:srgbClr val="AC9A76"/>
        </a:accent6>
        <a:hlink>
          <a:srgbClr val="6E3D19"/>
        </a:hlink>
        <a:folHlink>
          <a:srgbClr val="CBC383"/>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6_Blank Presentation">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2_Calm">
  <a:themeElements>
    <a:clrScheme name="Calm 1">
      <a:dk1>
        <a:srgbClr val="000000"/>
      </a:dk1>
      <a:lt1>
        <a:srgbClr val="FFFFFF"/>
      </a:lt1>
      <a:dk2>
        <a:srgbClr val="000066"/>
      </a:dk2>
      <a:lt2>
        <a:srgbClr val="FFCC66"/>
      </a:lt2>
      <a:accent1>
        <a:srgbClr val="C88500"/>
      </a:accent1>
      <a:accent2>
        <a:srgbClr val="966400"/>
      </a:accent2>
      <a:accent3>
        <a:srgbClr val="AAAAB8"/>
      </a:accent3>
      <a:accent4>
        <a:srgbClr val="DADADA"/>
      </a:accent4>
      <a:accent5>
        <a:srgbClr val="E0C2AA"/>
      </a:accent5>
      <a:accent6>
        <a:srgbClr val="875A00"/>
      </a:accent6>
      <a:hlink>
        <a:srgbClr val="FAA700"/>
      </a:hlink>
      <a:folHlink>
        <a:srgbClr val="FFDA91"/>
      </a:folHlink>
    </a:clrScheme>
    <a:fontScheme name="Calm">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Calm 1">
        <a:dk1>
          <a:srgbClr val="000000"/>
        </a:dk1>
        <a:lt1>
          <a:srgbClr val="FFFFFF"/>
        </a:lt1>
        <a:dk2>
          <a:srgbClr val="000066"/>
        </a:dk2>
        <a:lt2>
          <a:srgbClr val="FFCC66"/>
        </a:lt2>
        <a:accent1>
          <a:srgbClr val="C88500"/>
        </a:accent1>
        <a:accent2>
          <a:srgbClr val="966400"/>
        </a:accent2>
        <a:accent3>
          <a:srgbClr val="AAAAB8"/>
        </a:accent3>
        <a:accent4>
          <a:srgbClr val="DADADA"/>
        </a:accent4>
        <a:accent5>
          <a:srgbClr val="E0C2AA"/>
        </a:accent5>
        <a:accent6>
          <a:srgbClr val="875A00"/>
        </a:accent6>
        <a:hlink>
          <a:srgbClr val="FAA700"/>
        </a:hlink>
        <a:folHlink>
          <a:srgbClr val="FFDA91"/>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1_Medical Glass">
  <a:themeElements>
    <a:clrScheme name="Medical Glass 4">
      <a:dk1>
        <a:srgbClr val="000000"/>
      </a:dk1>
      <a:lt1>
        <a:srgbClr val="99C7E8"/>
      </a:lt1>
      <a:dk2>
        <a:srgbClr val="000000"/>
      </a:dk2>
      <a:lt2>
        <a:srgbClr val="808080"/>
      </a:lt2>
      <a:accent1>
        <a:srgbClr val="3399FF"/>
      </a:accent1>
      <a:accent2>
        <a:srgbClr val="99FFCC"/>
      </a:accent2>
      <a:accent3>
        <a:srgbClr val="CAE0F2"/>
      </a:accent3>
      <a:accent4>
        <a:srgbClr val="000000"/>
      </a:accent4>
      <a:accent5>
        <a:srgbClr val="ADCAFF"/>
      </a:accent5>
      <a:accent6>
        <a:srgbClr val="8AE7B9"/>
      </a:accent6>
      <a:hlink>
        <a:srgbClr val="CC00CC"/>
      </a:hlink>
      <a:folHlink>
        <a:srgbClr val="B2B2B2"/>
      </a:folHlink>
    </a:clrScheme>
    <a:fontScheme name="Medical Glas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Medical Glass 1">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Medical Glass 2">
        <a:dk1>
          <a:srgbClr val="000000"/>
        </a:dk1>
        <a:lt1>
          <a:srgbClr val="99BFE3"/>
        </a:lt1>
        <a:dk2>
          <a:srgbClr val="000000"/>
        </a:dk2>
        <a:lt2>
          <a:srgbClr val="808080"/>
        </a:lt2>
        <a:accent1>
          <a:srgbClr val="B2DEDC"/>
        </a:accent1>
        <a:accent2>
          <a:srgbClr val="6571C7"/>
        </a:accent2>
        <a:accent3>
          <a:srgbClr val="CADCEF"/>
        </a:accent3>
        <a:accent4>
          <a:srgbClr val="000000"/>
        </a:accent4>
        <a:accent5>
          <a:srgbClr val="D5ECEB"/>
        </a:accent5>
        <a:accent6>
          <a:srgbClr val="5B66B4"/>
        </a:accent6>
        <a:hlink>
          <a:srgbClr val="C6D6E8"/>
        </a:hlink>
        <a:folHlink>
          <a:srgbClr val="AFAFAF"/>
        </a:folHlink>
      </a:clrScheme>
      <a:clrMap bg1="lt1" tx1="dk1" bg2="lt2" tx2="dk2" accent1="accent1" accent2="accent2" accent3="accent3" accent4="accent4" accent5="accent5" accent6="accent6" hlink="hlink" folHlink="folHlink"/>
    </a:extraClrScheme>
    <a:extraClrScheme>
      <a:clrScheme name="Medical Glass 3">
        <a:dk1>
          <a:srgbClr val="000000"/>
        </a:dk1>
        <a:lt1>
          <a:srgbClr val="9AC0E4"/>
        </a:lt1>
        <a:dk2>
          <a:srgbClr val="000000"/>
        </a:dk2>
        <a:lt2>
          <a:srgbClr val="666633"/>
        </a:lt2>
        <a:accent1>
          <a:srgbClr val="339933"/>
        </a:accent1>
        <a:accent2>
          <a:srgbClr val="800000"/>
        </a:accent2>
        <a:accent3>
          <a:srgbClr val="CADCEF"/>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edical Glass 4">
        <a:dk1>
          <a:srgbClr val="000000"/>
        </a:dk1>
        <a:lt1>
          <a:srgbClr val="99C7E8"/>
        </a:lt1>
        <a:dk2>
          <a:srgbClr val="000000"/>
        </a:dk2>
        <a:lt2>
          <a:srgbClr val="808080"/>
        </a:lt2>
        <a:accent1>
          <a:srgbClr val="3399FF"/>
        </a:accent1>
        <a:accent2>
          <a:srgbClr val="99FFCC"/>
        </a:accent2>
        <a:accent3>
          <a:srgbClr val="CAE0F2"/>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7_Blank Presentation">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2_Ocean">
  <a:themeElements>
    <a:clrScheme name="1_Ocean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fontScheme name="1_Ocean">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1_Ocean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clrMap bg1="dk2" tx1="lt1" bg2="dk1" tx2="lt2" accent1="accent1" accent2="accent2" accent3="accent3" accent4="accent4" accent5="accent5" accent6="accent6" hlink="hlink" folHlink="folHlink"/>
    </a:extraClrScheme>
    <a:extraClrScheme>
      <a:clrScheme name="1_Ocean 2">
        <a:dk1>
          <a:srgbClr val="000066"/>
        </a:dk1>
        <a:lt1>
          <a:srgbClr val="FFFFFF"/>
        </a:lt1>
        <a:dk2>
          <a:srgbClr val="5D93FF"/>
        </a:dk2>
        <a:lt2>
          <a:srgbClr val="FFFFFF"/>
        </a:lt2>
        <a:accent1>
          <a:srgbClr val="6666FF"/>
        </a:accent1>
        <a:accent2>
          <a:srgbClr val="9999FF"/>
        </a:accent2>
        <a:accent3>
          <a:srgbClr val="B6C8FF"/>
        </a:accent3>
        <a:accent4>
          <a:srgbClr val="DADADA"/>
        </a:accent4>
        <a:accent5>
          <a:srgbClr val="B8B8FF"/>
        </a:accent5>
        <a:accent6>
          <a:srgbClr val="8A8AE7"/>
        </a:accent6>
        <a:hlink>
          <a:srgbClr val="FF3300"/>
        </a:hlink>
        <a:folHlink>
          <a:srgbClr val="FF9900"/>
        </a:folHlink>
      </a:clrScheme>
      <a:clrMap bg1="dk2" tx1="lt1" bg2="dk1" tx2="lt2" accent1="accent1" accent2="accent2" accent3="accent3" accent4="accent4" accent5="accent5" accent6="accent6" hlink="hlink" folHlink="folHlink"/>
    </a:extraClrScheme>
    <a:extraClrScheme>
      <a:clrScheme name="1_Ocean 3">
        <a:dk1>
          <a:srgbClr val="000000"/>
        </a:dk1>
        <a:lt1>
          <a:srgbClr val="FFFFFF"/>
        </a:lt1>
        <a:dk2>
          <a:srgbClr val="572E88"/>
        </a:dk2>
        <a:lt2>
          <a:srgbClr val="FFFFFF"/>
        </a:lt2>
        <a:accent1>
          <a:srgbClr val="FF6600"/>
        </a:accent1>
        <a:accent2>
          <a:srgbClr val="FFCC00"/>
        </a:accent2>
        <a:accent3>
          <a:srgbClr val="B4ADC3"/>
        </a:accent3>
        <a:accent4>
          <a:srgbClr val="DADADA"/>
        </a:accent4>
        <a:accent5>
          <a:srgbClr val="FFB8AA"/>
        </a:accent5>
        <a:accent6>
          <a:srgbClr val="E7B900"/>
        </a:accent6>
        <a:hlink>
          <a:srgbClr val="33CCCC"/>
        </a:hlink>
        <a:folHlink>
          <a:srgbClr val="36CC64"/>
        </a:folHlink>
      </a:clrScheme>
      <a:clrMap bg1="dk2" tx1="lt1" bg2="dk1" tx2="lt2" accent1="accent1" accent2="accent2" accent3="accent3" accent4="accent4" accent5="accent5" accent6="accent6" hlink="hlink" folHlink="folHlink"/>
    </a:extraClrScheme>
    <a:extraClrScheme>
      <a:clrScheme name="1_Ocean 4">
        <a:dk1>
          <a:srgbClr val="003366"/>
        </a:dk1>
        <a:lt1>
          <a:srgbClr val="FFFFFF"/>
        </a:lt1>
        <a:dk2>
          <a:srgbClr val="666699"/>
        </a:dk2>
        <a:lt2>
          <a:srgbClr val="FFFFFF"/>
        </a:lt2>
        <a:accent1>
          <a:srgbClr val="9966FF"/>
        </a:accent1>
        <a:accent2>
          <a:srgbClr val="00CC66"/>
        </a:accent2>
        <a:accent3>
          <a:srgbClr val="B8B8CA"/>
        </a:accent3>
        <a:accent4>
          <a:srgbClr val="DADADA"/>
        </a:accent4>
        <a:accent5>
          <a:srgbClr val="CAB8FF"/>
        </a:accent5>
        <a:accent6>
          <a:srgbClr val="00B95C"/>
        </a:accent6>
        <a:hlink>
          <a:srgbClr val="65C8FF"/>
        </a:hlink>
        <a:folHlink>
          <a:srgbClr val="FFCC99"/>
        </a:folHlink>
      </a:clrScheme>
      <a:clrMap bg1="dk2" tx1="lt1" bg2="dk1" tx2="lt2" accent1="accent1" accent2="accent2" accent3="accent3" accent4="accent4" accent5="accent5" accent6="accent6" hlink="hlink" folHlink="folHlink"/>
    </a:extraClrScheme>
    <a:extraClrScheme>
      <a:clrScheme name="1_Ocean 5">
        <a:dk1>
          <a:srgbClr val="000000"/>
        </a:dk1>
        <a:lt1>
          <a:srgbClr val="FFFFFF"/>
        </a:lt1>
        <a:dk2>
          <a:srgbClr val="336600"/>
        </a:dk2>
        <a:lt2>
          <a:srgbClr val="FFFFFF"/>
        </a:lt2>
        <a:accent1>
          <a:srgbClr val="B7C533"/>
        </a:accent1>
        <a:accent2>
          <a:srgbClr val="CCCCFF"/>
        </a:accent2>
        <a:accent3>
          <a:srgbClr val="ADB8AA"/>
        </a:accent3>
        <a:accent4>
          <a:srgbClr val="DADADA"/>
        </a:accent4>
        <a:accent5>
          <a:srgbClr val="D8DFAD"/>
        </a:accent5>
        <a:accent6>
          <a:srgbClr val="B9B9E7"/>
        </a:accent6>
        <a:hlink>
          <a:srgbClr val="FFFFCC"/>
        </a:hlink>
        <a:folHlink>
          <a:srgbClr val="FF9900"/>
        </a:folHlink>
      </a:clrScheme>
      <a:clrMap bg1="dk2" tx1="lt1" bg2="dk1" tx2="lt2" accent1="accent1" accent2="accent2" accent3="accent3" accent4="accent4" accent5="accent5" accent6="accent6" hlink="hlink" folHlink="folHlink"/>
    </a:extraClrScheme>
    <a:extraClrScheme>
      <a:clrScheme name="1_Ocean 6">
        <a:dk1>
          <a:srgbClr val="000000"/>
        </a:dk1>
        <a:lt1>
          <a:srgbClr val="FFFFFF"/>
        </a:lt1>
        <a:dk2>
          <a:srgbClr val="006B80"/>
        </a:dk2>
        <a:lt2>
          <a:srgbClr val="C1CB75"/>
        </a:lt2>
        <a:accent1>
          <a:srgbClr val="6F8406"/>
        </a:accent1>
        <a:accent2>
          <a:srgbClr val="D9E288"/>
        </a:accent2>
        <a:accent3>
          <a:srgbClr val="AABAC0"/>
        </a:accent3>
        <a:accent4>
          <a:srgbClr val="DADADA"/>
        </a:accent4>
        <a:accent5>
          <a:srgbClr val="BBC2AA"/>
        </a:accent5>
        <a:accent6>
          <a:srgbClr val="C4CD7B"/>
        </a:accent6>
        <a:hlink>
          <a:srgbClr val="00CC00"/>
        </a:hlink>
        <a:folHlink>
          <a:srgbClr val="C0FF73"/>
        </a:folHlink>
      </a:clrScheme>
      <a:clrMap bg1="dk2" tx1="lt1" bg2="dk1" tx2="lt2" accent1="accent1" accent2="accent2" accent3="accent3" accent4="accent4" accent5="accent5" accent6="accent6" hlink="hlink" folHlink="folHlink"/>
    </a:extraClrScheme>
    <a:extraClrScheme>
      <a:clrScheme name="1_Ocean 7">
        <a:dk1>
          <a:srgbClr val="5F5F5F"/>
        </a:dk1>
        <a:lt1>
          <a:srgbClr val="FFFFFF"/>
        </a:lt1>
        <a:dk2>
          <a:srgbClr val="FF6600"/>
        </a:dk2>
        <a:lt2>
          <a:srgbClr val="FFFFFF"/>
        </a:lt2>
        <a:accent1>
          <a:srgbClr val="CC6600"/>
        </a:accent1>
        <a:accent2>
          <a:srgbClr val="FF6600"/>
        </a:accent2>
        <a:accent3>
          <a:srgbClr val="FFB8AA"/>
        </a:accent3>
        <a:accent4>
          <a:srgbClr val="DADADA"/>
        </a:accent4>
        <a:accent5>
          <a:srgbClr val="E2B8AA"/>
        </a:accent5>
        <a:accent6>
          <a:srgbClr val="E75C00"/>
        </a:accent6>
        <a:hlink>
          <a:srgbClr val="FFFF99"/>
        </a:hlink>
        <a:folHlink>
          <a:srgbClr val="FFCC99"/>
        </a:folHlink>
      </a:clrScheme>
      <a:clrMap bg1="dk2" tx1="lt1" bg2="dk1" tx2="lt2" accent1="accent1" accent2="accent2" accent3="accent3" accent4="accent4" accent5="accent5" accent6="accent6" hlink="hlink" folHlink="folHlink"/>
    </a:extraClrScheme>
    <a:extraClrScheme>
      <a:clrScheme name="1_Ocean 8">
        <a:dk1>
          <a:srgbClr val="000000"/>
        </a:dk1>
        <a:lt1>
          <a:srgbClr val="FFFFFF"/>
        </a:lt1>
        <a:dk2>
          <a:srgbClr val="FFBA2F"/>
        </a:dk2>
        <a:lt2>
          <a:srgbClr val="A50021"/>
        </a:lt2>
        <a:accent1>
          <a:srgbClr val="FF6600"/>
        </a:accent1>
        <a:accent2>
          <a:srgbClr val="CC6600"/>
        </a:accent2>
        <a:accent3>
          <a:srgbClr val="FFD9AD"/>
        </a:accent3>
        <a:accent4>
          <a:srgbClr val="DADADA"/>
        </a:accent4>
        <a:accent5>
          <a:srgbClr val="FFB8AA"/>
        </a:accent5>
        <a:accent6>
          <a:srgbClr val="B95C00"/>
        </a:accent6>
        <a:hlink>
          <a:srgbClr val="663300"/>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19_Default Design">
  <a:themeElements>
    <a:clrScheme name="2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2_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2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2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2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2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2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2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2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_ZESTY">
  <a:themeElements>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fontScheme name="ZESTY">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600" b="1" i="0" u="none" strike="noStrike" cap="none" normalizeH="0" baseline="0">
            <a:ln>
              <a:noFill/>
            </a:ln>
            <a:solidFill>
              <a:schemeClr val="tx1"/>
            </a:solidFill>
            <a:effectLst/>
            <a:latin typeface="Times New Roman" charset="0"/>
            <a:ea typeface="Arial"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600" b="1" i="0" u="none" strike="noStrike" cap="none" normalizeH="0" baseline="0">
            <a:ln>
              <a:noFill/>
            </a:ln>
            <a:solidFill>
              <a:schemeClr val="tx1"/>
            </a:solidFill>
            <a:effectLst/>
            <a:latin typeface="Times New Roman" charset="0"/>
            <a:ea typeface="Arial" charset="0"/>
            <a:cs typeface="Arial"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1_Default Design">
  <a:themeElements>
    <a:clrScheme name="2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2_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2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2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2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2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2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2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2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Schmooze">
  <a:themeElements>
    <a:clrScheme name="Schmooze 1">
      <a:dk1>
        <a:srgbClr val="3E3E5C"/>
      </a:dk1>
      <a:lt1>
        <a:srgbClr val="BBE0E3"/>
      </a:lt1>
      <a:dk2>
        <a:srgbClr val="21239A"/>
      </a:dk2>
      <a:lt2>
        <a:srgbClr val="FFFFFF"/>
      </a:lt2>
      <a:accent1>
        <a:srgbClr val="60597B"/>
      </a:accent1>
      <a:accent2>
        <a:srgbClr val="6666FF"/>
      </a:accent2>
      <a:accent3>
        <a:srgbClr val="ABACCA"/>
      </a:accent3>
      <a:accent4>
        <a:srgbClr val="9FBFC2"/>
      </a:accent4>
      <a:accent5>
        <a:srgbClr val="B6B5BF"/>
      </a:accent5>
      <a:accent6>
        <a:srgbClr val="5C5CE7"/>
      </a:accent6>
      <a:hlink>
        <a:srgbClr val="99CCFF"/>
      </a:hlink>
      <a:folHlink>
        <a:srgbClr val="FFFF99"/>
      </a:folHlink>
    </a:clrScheme>
    <a:fontScheme name="Schmooze">
      <a:majorFont>
        <a:latin typeface="Helvetica"/>
        <a:ea typeface="ＭＳ Ｐゴシック"/>
        <a:cs typeface="ＭＳ Ｐゴシック"/>
      </a:majorFont>
      <a:minorFont>
        <a:latin typeface="Helvetic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Schmooze 1">
        <a:dk1>
          <a:srgbClr val="3E3E5C"/>
        </a:dk1>
        <a:lt1>
          <a:srgbClr val="BBE0E3"/>
        </a:lt1>
        <a:dk2>
          <a:srgbClr val="21239A"/>
        </a:dk2>
        <a:lt2>
          <a:srgbClr val="FFFFFF"/>
        </a:lt2>
        <a:accent1>
          <a:srgbClr val="60597B"/>
        </a:accent1>
        <a:accent2>
          <a:srgbClr val="6666FF"/>
        </a:accent2>
        <a:accent3>
          <a:srgbClr val="ABACCA"/>
        </a:accent3>
        <a:accent4>
          <a:srgbClr val="9FBFC2"/>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Schmooze 2">
        <a:dk1>
          <a:srgbClr val="808080"/>
        </a:dk1>
        <a:lt1>
          <a:srgbClr val="FFFFFF"/>
        </a:lt1>
        <a:dk2>
          <a:srgbClr val="21239A"/>
        </a:dk2>
        <a:lt2>
          <a:srgbClr val="FFFFFF"/>
        </a:lt2>
        <a:accent1>
          <a:srgbClr val="3366CC"/>
        </a:accent1>
        <a:accent2>
          <a:srgbClr val="CCCCFF"/>
        </a:accent2>
        <a:accent3>
          <a:srgbClr val="ABACCA"/>
        </a:accent3>
        <a:accent4>
          <a:srgbClr val="DADADA"/>
        </a:accent4>
        <a:accent5>
          <a:srgbClr val="ADB8E2"/>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AU" sz="4400" b="0" i="0" u="none" strike="noStrike" cap="none" normalizeH="0" baseline="0">
            <a:ln>
              <a:noFill/>
            </a:ln>
            <a:solidFill>
              <a:schemeClr val="tx2"/>
            </a:solidFill>
            <a:effectLst/>
            <a:latin typeface="Times New Roman"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AU" sz="4400" b="0" i="0" u="none" strike="noStrike" cap="none" normalizeH="0" baseline="0">
            <a:ln>
              <a:noFill/>
            </a:ln>
            <a:solidFill>
              <a:schemeClr val="tx2"/>
            </a:solidFill>
            <a:effectLst/>
            <a:latin typeface="Times New Roman"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1_TECH">
  <a:themeElements>
    <a:clrScheme name="TECH 2">
      <a:dk1>
        <a:srgbClr val="000000"/>
      </a:dk1>
      <a:lt1>
        <a:srgbClr val="609494"/>
      </a:lt1>
      <a:dk2>
        <a:srgbClr val="FFC545"/>
      </a:dk2>
      <a:lt2>
        <a:srgbClr val="004E4C"/>
      </a:lt2>
      <a:accent1>
        <a:srgbClr val="FFFFCC"/>
      </a:accent1>
      <a:accent2>
        <a:srgbClr val="FF9900"/>
      </a:accent2>
      <a:accent3>
        <a:srgbClr val="B6C8C8"/>
      </a:accent3>
      <a:accent4>
        <a:srgbClr val="000000"/>
      </a:accent4>
      <a:accent5>
        <a:srgbClr val="FFFFE2"/>
      </a:accent5>
      <a:accent6>
        <a:srgbClr val="E78A00"/>
      </a:accent6>
      <a:hlink>
        <a:srgbClr val="3E7D7C"/>
      </a:hlink>
      <a:folHlink>
        <a:srgbClr val="99CCCC"/>
      </a:folHlink>
    </a:clrScheme>
    <a:fontScheme name="TECH">
      <a:majorFont>
        <a:latin typeface="Impact"/>
        <a:ea typeface="ＭＳ Ｐゴシック"/>
        <a:cs typeface=""/>
      </a:majorFont>
      <a:minorFont>
        <a:latin typeface="Arial Narrow"/>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TECH 1">
        <a:dk1>
          <a:srgbClr val="003333"/>
        </a:dk1>
        <a:lt1>
          <a:srgbClr val="F8F8F8"/>
        </a:lt1>
        <a:dk2>
          <a:srgbClr val="336666"/>
        </a:dk2>
        <a:lt2>
          <a:srgbClr val="FFFFCC"/>
        </a:lt2>
        <a:accent1>
          <a:srgbClr val="C0C0C0"/>
        </a:accent1>
        <a:accent2>
          <a:srgbClr val="FF9900"/>
        </a:accent2>
        <a:accent3>
          <a:srgbClr val="ADB8B8"/>
        </a:accent3>
        <a:accent4>
          <a:srgbClr val="D4D4D4"/>
        </a:accent4>
        <a:accent5>
          <a:srgbClr val="DCDCDC"/>
        </a:accent5>
        <a:accent6>
          <a:srgbClr val="E78A00"/>
        </a:accent6>
        <a:hlink>
          <a:srgbClr val="FFCC00"/>
        </a:hlink>
        <a:folHlink>
          <a:srgbClr val="99CCCC"/>
        </a:folHlink>
      </a:clrScheme>
      <a:clrMap bg1="dk2" tx1="lt1" bg2="dk1" tx2="lt2" accent1="accent1" accent2="accent2" accent3="accent3" accent4="accent4" accent5="accent5" accent6="accent6" hlink="hlink" folHlink="folHlink"/>
    </a:extraClrScheme>
    <a:extraClrScheme>
      <a:clrScheme name="TECH 2">
        <a:dk1>
          <a:srgbClr val="000000"/>
        </a:dk1>
        <a:lt1>
          <a:srgbClr val="609494"/>
        </a:lt1>
        <a:dk2>
          <a:srgbClr val="FFC545"/>
        </a:dk2>
        <a:lt2>
          <a:srgbClr val="004E4C"/>
        </a:lt2>
        <a:accent1>
          <a:srgbClr val="FFFFCC"/>
        </a:accent1>
        <a:accent2>
          <a:srgbClr val="FF9900"/>
        </a:accent2>
        <a:accent3>
          <a:srgbClr val="B6C8C8"/>
        </a:accent3>
        <a:accent4>
          <a:srgbClr val="000000"/>
        </a:accent4>
        <a:accent5>
          <a:srgbClr val="FFFFE2"/>
        </a:accent5>
        <a:accent6>
          <a:srgbClr val="E78A00"/>
        </a:accent6>
        <a:hlink>
          <a:srgbClr val="3E7D7C"/>
        </a:hlink>
        <a:folHlink>
          <a:srgbClr val="99CCCC"/>
        </a:folHlink>
      </a:clrScheme>
      <a:clrMap bg1="lt1" tx1="dk1" bg2="lt2" tx2="dk2" accent1="accent1" accent2="accent2" accent3="accent3" accent4="accent4" accent5="accent5" accent6="accent6" hlink="hlink" folHlink="folHlink"/>
    </a:extraClrScheme>
    <a:extraClrScheme>
      <a:clrScheme name="TECH 3">
        <a:dk1>
          <a:srgbClr val="000000"/>
        </a:dk1>
        <a:lt1>
          <a:srgbClr val="FFFFFF"/>
        </a:lt1>
        <a:dk2>
          <a:srgbClr val="000000"/>
        </a:dk2>
        <a:lt2>
          <a:srgbClr val="5F5F5F"/>
        </a:lt2>
        <a:accent1>
          <a:srgbClr val="C0C0C0"/>
        </a:accent1>
        <a:accent2>
          <a:srgbClr val="F8F8F8"/>
        </a:accent2>
        <a:accent3>
          <a:srgbClr val="FFFFFF"/>
        </a:accent3>
        <a:accent4>
          <a:srgbClr val="000000"/>
        </a:accent4>
        <a:accent5>
          <a:srgbClr val="DCDCDC"/>
        </a:accent5>
        <a:accent6>
          <a:srgbClr val="E1E1E1"/>
        </a:accent6>
        <a:hlink>
          <a:srgbClr val="4D4D4D"/>
        </a:hlink>
        <a:folHlink>
          <a:srgbClr val="DDDDDD"/>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1_Finance">
  <a:themeElements>
    <a:clrScheme name="Finance 2">
      <a:dk1>
        <a:srgbClr val="000000"/>
      </a:dk1>
      <a:lt1>
        <a:srgbClr val="287C26"/>
      </a:lt1>
      <a:dk2>
        <a:srgbClr val="000000"/>
      </a:dk2>
      <a:lt2>
        <a:srgbClr val="969696"/>
      </a:lt2>
      <a:accent1>
        <a:srgbClr val="FFFFFF"/>
      </a:accent1>
      <a:accent2>
        <a:srgbClr val="8DC6FF"/>
      </a:accent2>
      <a:accent3>
        <a:srgbClr val="ACBFAC"/>
      </a:accent3>
      <a:accent4>
        <a:srgbClr val="000000"/>
      </a:accent4>
      <a:accent5>
        <a:srgbClr val="FFFFFF"/>
      </a:accent5>
      <a:accent6>
        <a:srgbClr val="7FB3E7"/>
      </a:accent6>
      <a:hlink>
        <a:srgbClr val="0066CC"/>
      </a:hlink>
      <a:folHlink>
        <a:srgbClr val="00A800"/>
      </a:folHlink>
    </a:clrScheme>
    <a:fontScheme name="Finance">
      <a:majorFont>
        <a:latin typeface="Impact"/>
        <a:ea typeface="ＭＳ Ｐゴシック"/>
        <a:cs typeface="ＭＳ Ｐゴシック"/>
      </a:majorFont>
      <a:minorFont>
        <a:latin typeface="Impac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Finance 1">
        <a:dk1>
          <a:srgbClr val="000000"/>
        </a:dk1>
        <a:lt1>
          <a:srgbClr val="287C26"/>
        </a:lt1>
        <a:dk2>
          <a:srgbClr val="000000"/>
        </a:dk2>
        <a:lt2>
          <a:srgbClr val="808080"/>
        </a:lt2>
        <a:accent1>
          <a:srgbClr val="BBE0E3"/>
        </a:accent1>
        <a:accent2>
          <a:srgbClr val="333399"/>
        </a:accent2>
        <a:accent3>
          <a:srgbClr val="ACBFAC"/>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Finance 2">
        <a:dk1>
          <a:srgbClr val="000000"/>
        </a:dk1>
        <a:lt1>
          <a:srgbClr val="287C26"/>
        </a:lt1>
        <a:dk2>
          <a:srgbClr val="000000"/>
        </a:dk2>
        <a:lt2>
          <a:srgbClr val="969696"/>
        </a:lt2>
        <a:accent1>
          <a:srgbClr val="FFFFFF"/>
        </a:accent1>
        <a:accent2>
          <a:srgbClr val="8DC6FF"/>
        </a:accent2>
        <a:accent3>
          <a:srgbClr val="ACBFAC"/>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_Schmooze">
  <a:themeElements>
    <a:clrScheme name="Schmooze 1">
      <a:dk1>
        <a:srgbClr val="3E3E5C"/>
      </a:dk1>
      <a:lt1>
        <a:srgbClr val="BBE0E3"/>
      </a:lt1>
      <a:dk2>
        <a:srgbClr val="21239A"/>
      </a:dk2>
      <a:lt2>
        <a:srgbClr val="FFFFFF"/>
      </a:lt2>
      <a:accent1>
        <a:srgbClr val="60597B"/>
      </a:accent1>
      <a:accent2>
        <a:srgbClr val="6666FF"/>
      </a:accent2>
      <a:accent3>
        <a:srgbClr val="ABACCA"/>
      </a:accent3>
      <a:accent4>
        <a:srgbClr val="9FBFC2"/>
      </a:accent4>
      <a:accent5>
        <a:srgbClr val="B6B5BF"/>
      </a:accent5>
      <a:accent6>
        <a:srgbClr val="5C5CE7"/>
      </a:accent6>
      <a:hlink>
        <a:srgbClr val="99CCFF"/>
      </a:hlink>
      <a:folHlink>
        <a:srgbClr val="FFFF99"/>
      </a:folHlink>
    </a:clrScheme>
    <a:fontScheme name="Schmooze">
      <a:majorFont>
        <a:latin typeface="Helvetica"/>
        <a:ea typeface="ＭＳ Ｐゴシック"/>
        <a:cs typeface="ＭＳ Ｐゴシック"/>
      </a:majorFont>
      <a:minorFont>
        <a:latin typeface="Helvetic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Schmooze 1">
        <a:dk1>
          <a:srgbClr val="3E3E5C"/>
        </a:dk1>
        <a:lt1>
          <a:srgbClr val="BBE0E3"/>
        </a:lt1>
        <a:dk2>
          <a:srgbClr val="21239A"/>
        </a:dk2>
        <a:lt2>
          <a:srgbClr val="FFFFFF"/>
        </a:lt2>
        <a:accent1>
          <a:srgbClr val="60597B"/>
        </a:accent1>
        <a:accent2>
          <a:srgbClr val="6666FF"/>
        </a:accent2>
        <a:accent3>
          <a:srgbClr val="ABACCA"/>
        </a:accent3>
        <a:accent4>
          <a:srgbClr val="9FBFC2"/>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Schmooze 2">
        <a:dk1>
          <a:srgbClr val="808080"/>
        </a:dk1>
        <a:lt1>
          <a:srgbClr val="FFFFFF"/>
        </a:lt1>
        <a:dk2>
          <a:srgbClr val="21239A"/>
        </a:dk2>
        <a:lt2>
          <a:srgbClr val="FFFFFF"/>
        </a:lt2>
        <a:accent1>
          <a:srgbClr val="3366CC"/>
        </a:accent1>
        <a:accent2>
          <a:srgbClr val="CCCCFF"/>
        </a:accent2>
        <a:accent3>
          <a:srgbClr val="ABACCA"/>
        </a:accent3>
        <a:accent4>
          <a:srgbClr val="DADADA"/>
        </a:accent4>
        <a:accent5>
          <a:srgbClr val="ADB8E2"/>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1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xml><?xml version="1.0" encoding="utf-8"?>
<a:theme xmlns:a="http://schemas.openxmlformats.org/drawingml/2006/main" name="1_Ocean">
  <a:themeElements>
    <a:clrScheme name="1_Ocean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fontScheme name="1_Ocean">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1_Ocean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clrMap bg1="dk2" tx1="lt1" bg2="dk1" tx2="lt2" accent1="accent1" accent2="accent2" accent3="accent3" accent4="accent4" accent5="accent5" accent6="accent6" hlink="hlink" folHlink="folHlink"/>
    </a:extraClrScheme>
    <a:extraClrScheme>
      <a:clrScheme name="1_Ocean 2">
        <a:dk1>
          <a:srgbClr val="000066"/>
        </a:dk1>
        <a:lt1>
          <a:srgbClr val="FFFFFF"/>
        </a:lt1>
        <a:dk2>
          <a:srgbClr val="5D93FF"/>
        </a:dk2>
        <a:lt2>
          <a:srgbClr val="FFFFFF"/>
        </a:lt2>
        <a:accent1>
          <a:srgbClr val="6666FF"/>
        </a:accent1>
        <a:accent2>
          <a:srgbClr val="9999FF"/>
        </a:accent2>
        <a:accent3>
          <a:srgbClr val="B6C8FF"/>
        </a:accent3>
        <a:accent4>
          <a:srgbClr val="DADADA"/>
        </a:accent4>
        <a:accent5>
          <a:srgbClr val="B8B8FF"/>
        </a:accent5>
        <a:accent6>
          <a:srgbClr val="8A8AE7"/>
        </a:accent6>
        <a:hlink>
          <a:srgbClr val="FF3300"/>
        </a:hlink>
        <a:folHlink>
          <a:srgbClr val="FF9900"/>
        </a:folHlink>
      </a:clrScheme>
      <a:clrMap bg1="dk2" tx1="lt1" bg2="dk1" tx2="lt2" accent1="accent1" accent2="accent2" accent3="accent3" accent4="accent4" accent5="accent5" accent6="accent6" hlink="hlink" folHlink="folHlink"/>
    </a:extraClrScheme>
    <a:extraClrScheme>
      <a:clrScheme name="1_Ocean 3">
        <a:dk1>
          <a:srgbClr val="000000"/>
        </a:dk1>
        <a:lt1>
          <a:srgbClr val="FFFFFF"/>
        </a:lt1>
        <a:dk2>
          <a:srgbClr val="572E88"/>
        </a:dk2>
        <a:lt2>
          <a:srgbClr val="FFFFFF"/>
        </a:lt2>
        <a:accent1>
          <a:srgbClr val="FF6600"/>
        </a:accent1>
        <a:accent2>
          <a:srgbClr val="FFCC00"/>
        </a:accent2>
        <a:accent3>
          <a:srgbClr val="B4ADC3"/>
        </a:accent3>
        <a:accent4>
          <a:srgbClr val="DADADA"/>
        </a:accent4>
        <a:accent5>
          <a:srgbClr val="FFB8AA"/>
        </a:accent5>
        <a:accent6>
          <a:srgbClr val="E7B900"/>
        </a:accent6>
        <a:hlink>
          <a:srgbClr val="33CCCC"/>
        </a:hlink>
        <a:folHlink>
          <a:srgbClr val="36CC64"/>
        </a:folHlink>
      </a:clrScheme>
      <a:clrMap bg1="dk2" tx1="lt1" bg2="dk1" tx2="lt2" accent1="accent1" accent2="accent2" accent3="accent3" accent4="accent4" accent5="accent5" accent6="accent6" hlink="hlink" folHlink="folHlink"/>
    </a:extraClrScheme>
    <a:extraClrScheme>
      <a:clrScheme name="1_Ocean 4">
        <a:dk1>
          <a:srgbClr val="003366"/>
        </a:dk1>
        <a:lt1>
          <a:srgbClr val="FFFFFF"/>
        </a:lt1>
        <a:dk2>
          <a:srgbClr val="666699"/>
        </a:dk2>
        <a:lt2>
          <a:srgbClr val="FFFFFF"/>
        </a:lt2>
        <a:accent1>
          <a:srgbClr val="9966FF"/>
        </a:accent1>
        <a:accent2>
          <a:srgbClr val="00CC66"/>
        </a:accent2>
        <a:accent3>
          <a:srgbClr val="B8B8CA"/>
        </a:accent3>
        <a:accent4>
          <a:srgbClr val="DADADA"/>
        </a:accent4>
        <a:accent5>
          <a:srgbClr val="CAB8FF"/>
        </a:accent5>
        <a:accent6>
          <a:srgbClr val="00B95C"/>
        </a:accent6>
        <a:hlink>
          <a:srgbClr val="65C8FF"/>
        </a:hlink>
        <a:folHlink>
          <a:srgbClr val="FFCC99"/>
        </a:folHlink>
      </a:clrScheme>
      <a:clrMap bg1="dk2" tx1="lt1" bg2="dk1" tx2="lt2" accent1="accent1" accent2="accent2" accent3="accent3" accent4="accent4" accent5="accent5" accent6="accent6" hlink="hlink" folHlink="folHlink"/>
    </a:extraClrScheme>
    <a:extraClrScheme>
      <a:clrScheme name="1_Ocean 5">
        <a:dk1>
          <a:srgbClr val="000000"/>
        </a:dk1>
        <a:lt1>
          <a:srgbClr val="FFFFFF"/>
        </a:lt1>
        <a:dk2>
          <a:srgbClr val="336600"/>
        </a:dk2>
        <a:lt2>
          <a:srgbClr val="FFFFFF"/>
        </a:lt2>
        <a:accent1>
          <a:srgbClr val="B7C533"/>
        </a:accent1>
        <a:accent2>
          <a:srgbClr val="CCCCFF"/>
        </a:accent2>
        <a:accent3>
          <a:srgbClr val="ADB8AA"/>
        </a:accent3>
        <a:accent4>
          <a:srgbClr val="DADADA"/>
        </a:accent4>
        <a:accent5>
          <a:srgbClr val="D8DFAD"/>
        </a:accent5>
        <a:accent6>
          <a:srgbClr val="B9B9E7"/>
        </a:accent6>
        <a:hlink>
          <a:srgbClr val="FFFFCC"/>
        </a:hlink>
        <a:folHlink>
          <a:srgbClr val="FF9900"/>
        </a:folHlink>
      </a:clrScheme>
      <a:clrMap bg1="dk2" tx1="lt1" bg2="dk1" tx2="lt2" accent1="accent1" accent2="accent2" accent3="accent3" accent4="accent4" accent5="accent5" accent6="accent6" hlink="hlink" folHlink="folHlink"/>
    </a:extraClrScheme>
    <a:extraClrScheme>
      <a:clrScheme name="1_Ocean 6">
        <a:dk1>
          <a:srgbClr val="000000"/>
        </a:dk1>
        <a:lt1>
          <a:srgbClr val="FFFFFF"/>
        </a:lt1>
        <a:dk2>
          <a:srgbClr val="006B80"/>
        </a:dk2>
        <a:lt2>
          <a:srgbClr val="C1CB75"/>
        </a:lt2>
        <a:accent1>
          <a:srgbClr val="6F8406"/>
        </a:accent1>
        <a:accent2>
          <a:srgbClr val="D9E288"/>
        </a:accent2>
        <a:accent3>
          <a:srgbClr val="AABAC0"/>
        </a:accent3>
        <a:accent4>
          <a:srgbClr val="DADADA"/>
        </a:accent4>
        <a:accent5>
          <a:srgbClr val="BBC2AA"/>
        </a:accent5>
        <a:accent6>
          <a:srgbClr val="C4CD7B"/>
        </a:accent6>
        <a:hlink>
          <a:srgbClr val="00CC00"/>
        </a:hlink>
        <a:folHlink>
          <a:srgbClr val="C0FF73"/>
        </a:folHlink>
      </a:clrScheme>
      <a:clrMap bg1="dk2" tx1="lt1" bg2="dk1" tx2="lt2" accent1="accent1" accent2="accent2" accent3="accent3" accent4="accent4" accent5="accent5" accent6="accent6" hlink="hlink" folHlink="folHlink"/>
    </a:extraClrScheme>
    <a:extraClrScheme>
      <a:clrScheme name="1_Ocean 7">
        <a:dk1>
          <a:srgbClr val="5F5F5F"/>
        </a:dk1>
        <a:lt1>
          <a:srgbClr val="FFFFFF"/>
        </a:lt1>
        <a:dk2>
          <a:srgbClr val="FF6600"/>
        </a:dk2>
        <a:lt2>
          <a:srgbClr val="FFFFFF"/>
        </a:lt2>
        <a:accent1>
          <a:srgbClr val="CC6600"/>
        </a:accent1>
        <a:accent2>
          <a:srgbClr val="FF6600"/>
        </a:accent2>
        <a:accent3>
          <a:srgbClr val="FFB8AA"/>
        </a:accent3>
        <a:accent4>
          <a:srgbClr val="DADADA"/>
        </a:accent4>
        <a:accent5>
          <a:srgbClr val="E2B8AA"/>
        </a:accent5>
        <a:accent6>
          <a:srgbClr val="E75C00"/>
        </a:accent6>
        <a:hlink>
          <a:srgbClr val="FFFF99"/>
        </a:hlink>
        <a:folHlink>
          <a:srgbClr val="FFCC99"/>
        </a:folHlink>
      </a:clrScheme>
      <a:clrMap bg1="dk2" tx1="lt1" bg2="dk1" tx2="lt2" accent1="accent1" accent2="accent2" accent3="accent3" accent4="accent4" accent5="accent5" accent6="accent6" hlink="hlink" folHlink="folHlink"/>
    </a:extraClrScheme>
    <a:extraClrScheme>
      <a:clrScheme name="1_Ocean 8">
        <a:dk1>
          <a:srgbClr val="000000"/>
        </a:dk1>
        <a:lt1>
          <a:srgbClr val="FFFFFF"/>
        </a:lt1>
        <a:dk2>
          <a:srgbClr val="FFBA2F"/>
        </a:dk2>
        <a:lt2>
          <a:srgbClr val="A50021"/>
        </a:lt2>
        <a:accent1>
          <a:srgbClr val="FF6600"/>
        </a:accent1>
        <a:accent2>
          <a:srgbClr val="CC6600"/>
        </a:accent2>
        <a:accent3>
          <a:srgbClr val="FFD9AD"/>
        </a:accent3>
        <a:accent4>
          <a:srgbClr val="DADADA"/>
        </a:accent4>
        <a:accent5>
          <a:srgbClr val="FFB8AA"/>
        </a:accent5>
        <a:accent6>
          <a:srgbClr val="B95C00"/>
        </a:accent6>
        <a:hlink>
          <a:srgbClr val="663300"/>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Ocean">
  <a:themeElements>
    <a:clrScheme name="Ocean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fontScheme name="Ocean">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Ocean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clrMap bg1="dk2" tx1="lt1" bg2="dk1" tx2="lt2" accent1="accent1" accent2="accent2" accent3="accent3" accent4="accent4" accent5="accent5" accent6="accent6" hlink="hlink" folHlink="folHlink"/>
    </a:extraClrScheme>
    <a:extraClrScheme>
      <a:clrScheme name="Ocean 2">
        <a:dk1>
          <a:srgbClr val="000066"/>
        </a:dk1>
        <a:lt1>
          <a:srgbClr val="FFFFFF"/>
        </a:lt1>
        <a:dk2>
          <a:srgbClr val="5D93FF"/>
        </a:dk2>
        <a:lt2>
          <a:srgbClr val="FFFFFF"/>
        </a:lt2>
        <a:accent1>
          <a:srgbClr val="6666FF"/>
        </a:accent1>
        <a:accent2>
          <a:srgbClr val="9999FF"/>
        </a:accent2>
        <a:accent3>
          <a:srgbClr val="B6C8FF"/>
        </a:accent3>
        <a:accent4>
          <a:srgbClr val="DADADA"/>
        </a:accent4>
        <a:accent5>
          <a:srgbClr val="B8B8FF"/>
        </a:accent5>
        <a:accent6>
          <a:srgbClr val="8A8AE7"/>
        </a:accent6>
        <a:hlink>
          <a:srgbClr val="FF3300"/>
        </a:hlink>
        <a:folHlink>
          <a:srgbClr val="FF9900"/>
        </a:folHlink>
      </a:clrScheme>
      <a:clrMap bg1="dk2" tx1="lt1" bg2="dk1" tx2="lt2" accent1="accent1" accent2="accent2" accent3="accent3" accent4="accent4" accent5="accent5" accent6="accent6" hlink="hlink" folHlink="folHlink"/>
    </a:extraClrScheme>
    <a:extraClrScheme>
      <a:clrScheme name="Ocean 3">
        <a:dk1>
          <a:srgbClr val="000000"/>
        </a:dk1>
        <a:lt1>
          <a:srgbClr val="FFFFFF"/>
        </a:lt1>
        <a:dk2>
          <a:srgbClr val="572E88"/>
        </a:dk2>
        <a:lt2>
          <a:srgbClr val="FFFFFF"/>
        </a:lt2>
        <a:accent1>
          <a:srgbClr val="FF6600"/>
        </a:accent1>
        <a:accent2>
          <a:srgbClr val="FFCC00"/>
        </a:accent2>
        <a:accent3>
          <a:srgbClr val="B4ADC3"/>
        </a:accent3>
        <a:accent4>
          <a:srgbClr val="DADADA"/>
        </a:accent4>
        <a:accent5>
          <a:srgbClr val="FFB8AA"/>
        </a:accent5>
        <a:accent6>
          <a:srgbClr val="E7B900"/>
        </a:accent6>
        <a:hlink>
          <a:srgbClr val="33CCCC"/>
        </a:hlink>
        <a:folHlink>
          <a:srgbClr val="36CC64"/>
        </a:folHlink>
      </a:clrScheme>
      <a:clrMap bg1="dk2" tx1="lt1" bg2="dk1" tx2="lt2" accent1="accent1" accent2="accent2" accent3="accent3" accent4="accent4" accent5="accent5" accent6="accent6" hlink="hlink" folHlink="folHlink"/>
    </a:extraClrScheme>
    <a:extraClrScheme>
      <a:clrScheme name="Ocean 4">
        <a:dk1>
          <a:srgbClr val="003366"/>
        </a:dk1>
        <a:lt1>
          <a:srgbClr val="FFFFFF"/>
        </a:lt1>
        <a:dk2>
          <a:srgbClr val="666699"/>
        </a:dk2>
        <a:lt2>
          <a:srgbClr val="FFFFFF"/>
        </a:lt2>
        <a:accent1>
          <a:srgbClr val="9966FF"/>
        </a:accent1>
        <a:accent2>
          <a:srgbClr val="00CC66"/>
        </a:accent2>
        <a:accent3>
          <a:srgbClr val="B8B8CA"/>
        </a:accent3>
        <a:accent4>
          <a:srgbClr val="DADADA"/>
        </a:accent4>
        <a:accent5>
          <a:srgbClr val="CAB8FF"/>
        </a:accent5>
        <a:accent6>
          <a:srgbClr val="00B95C"/>
        </a:accent6>
        <a:hlink>
          <a:srgbClr val="65C8FF"/>
        </a:hlink>
        <a:folHlink>
          <a:srgbClr val="FFCC99"/>
        </a:folHlink>
      </a:clrScheme>
      <a:clrMap bg1="dk2" tx1="lt1" bg2="dk1" tx2="lt2" accent1="accent1" accent2="accent2" accent3="accent3" accent4="accent4" accent5="accent5" accent6="accent6" hlink="hlink" folHlink="folHlink"/>
    </a:extraClrScheme>
    <a:extraClrScheme>
      <a:clrScheme name="Ocean 5">
        <a:dk1>
          <a:srgbClr val="000000"/>
        </a:dk1>
        <a:lt1>
          <a:srgbClr val="FFFFFF"/>
        </a:lt1>
        <a:dk2>
          <a:srgbClr val="336600"/>
        </a:dk2>
        <a:lt2>
          <a:srgbClr val="FFFFFF"/>
        </a:lt2>
        <a:accent1>
          <a:srgbClr val="B7C533"/>
        </a:accent1>
        <a:accent2>
          <a:srgbClr val="CCCCFF"/>
        </a:accent2>
        <a:accent3>
          <a:srgbClr val="ADB8AA"/>
        </a:accent3>
        <a:accent4>
          <a:srgbClr val="DADADA"/>
        </a:accent4>
        <a:accent5>
          <a:srgbClr val="D8DFAD"/>
        </a:accent5>
        <a:accent6>
          <a:srgbClr val="B9B9E7"/>
        </a:accent6>
        <a:hlink>
          <a:srgbClr val="FFFFCC"/>
        </a:hlink>
        <a:folHlink>
          <a:srgbClr val="FF9900"/>
        </a:folHlink>
      </a:clrScheme>
      <a:clrMap bg1="dk2" tx1="lt1" bg2="dk1" tx2="lt2" accent1="accent1" accent2="accent2" accent3="accent3" accent4="accent4" accent5="accent5" accent6="accent6" hlink="hlink" folHlink="folHlink"/>
    </a:extraClrScheme>
    <a:extraClrScheme>
      <a:clrScheme name="Ocean 6">
        <a:dk1>
          <a:srgbClr val="000000"/>
        </a:dk1>
        <a:lt1>
          <a:srgbClr val="FFFFFF"/>
        </a:lt1>
        <a:dk2>
          <a:srgbClr val="006B80"/>
        </a:dk2>
        <a:lt2>
          <a:srgbClr val="C1CB75"/>
        </a:lt2>
        <a:accent1>
          <a:srgbClr val="6F8406"/>
        </a:accent1>
        <a:accent2>
          <a:srgbClr val="D9E288"/>
        </a:accent2>
        <a:accent3>
          <a:srgbClr val="AABAC0"/>
        </a:accent3>
        <a:accent4>
          <a:srgbClr val="DADADA"/>
        </a:accent4>
        <a:accent5>
          <a:srgbClr val="BBC2AA"/>
        </a:accent5>
        <a:accent6>
          <a:srgbClr val="C4CD7B"/>
        </a:accent6>
        <a:hlink>
          <a:srgbClr val="00CC00"/>
        </a:hlink>
        <a:folHlink>
          <a:srgbClr val="C0FF73"/>
        </a:folHlink>
      </a:clrScheme>
      <a:clrMap bg1="dk2" tx1="lt1" bg2="dk1" tx2="lt2" accent1="accent1" accent2="accent2" accent3="accent3" accent4="accent4" accent5="accent5" accent6="accent6" hlink="hlink" folHlink="folHlink"/>
    </a:extraClrScheme>
    <a:extraClrScheme>
      <a:clrScheme name="Ocean 7">
        <a:dk1>
          <a:srgbClr val="5F5F5F"/>
        </a:dk1>
        <a:lt1>
          <a:srgbClr val="FFFFFF"/>
        </a:lt1>
        <a:dk2>
          <a:srgbClr val="FF6600"/>
        </a:dk2>
        <a:lt2>
          <a:srgbClr val="FFFFFF"/>
        </a:lt2>
        <a:accent1>
          <a:srgbClr val="CC6600"/>
        </a:accent1>
        <a:accent2>
          <a:srgbClr val="FF6600"/>
        </a:accent2>
        <a:accent3>
          <a:srgbClr val="FFB8AA"/>
        </a:accent3>
        <a:accent4>
          <a:srgbClr val="DADADA"/>
        </a:accent4>
        <a:accent5>
          <a:srgbClr val="E2B8AA"/>
        </a:accent5>
        <a:accent6>
          <a:srgbClr val="E75C00"/>
        </a:accent6>
        <a:hlink>
          <a:srgbClr val="FFFF99"/>
        </a:hlink>
        <a:folHlink>
          <a:srgbClr val="FFCC99"/>
        </a:folHlink>
      </a:clrScheme>
      <a:clrMap bg1="dk2" tx1="lt1" bg2="dk1" tx2="lt2" accent1="accent1" accent2="accent2" accent3="accent3" accent4="accent4" accent5="accent5" accent6="accent6" hlink="hlink" folHlink="folHlink"/>
    </a:extraClrScheme>
    <a:extraClrScheme>
      <a:clrScheme name="Ocean 8">
        <a:dk1>
          <a:srgbClr val="000000"/>
        </a:dk1>
        <a:lt1>
          <a:srgbClr val="FFFFFF"/>
        </a:lt1>
        <a:dk2>
          <a:srgbClr val="FFBA2F"/>
        </a:dk2>
        <a:lt2>
          <a:srgbClr val="A50021"/>
        </a:lt2>
        <a:accent1>
          <a:srgbClr val="FF6600"/>
        </a:accent1>
        <a:accent2>
          <a:srgbClr val="CC6600"/>
        </a:accent2>
        <a:accent3>
          <a:srgbClr val="FFD9AD"/>
        </a:accent3>
        <a:accent4>
          <a:srgbClr val="DADADA"/>
        </a:accent4>
        <a:accent5>
          <a:srgbClr val="FFB8AA"/>
        </a:accent5>
        <a:accent6>
          <a:srgbClr val="B95C00"/>
        </a:accent6>
        <a:hlink>
          <a:srgbClr val="663300"/>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2_Glare">
  <a:themeElements>
    <a:clrScheme name="Glare 1">
      <a:dk1>
        <a:srgbClr val="000000"/>
      </a:dk1>
      <a:lt1>
        <a:srgbClr val="FEB446"/>
      </a:lt1>
      <a:dk2>
        <a:srgbClr val="000000"/>
      </a:dk2>
      <a:lt2>
        <a:srgbClr val="786950"/>
      </a:lt2>
      <a:accent1>
        <a:srgbClr val="727DE0"/>
      </a:accent1>
      <a:accent2>
        <a:srgbClr val="D54F41"/>
      </a:accent2>
      <a:accent3>
        <a:srgbClr val="FED6B0"/>
      </a:accent3>
      <a:accent4>
        <a:srgbClr val="000000"/>
      </a:accent4>
      <a:accent5>
        <a:srgbClr val="BCBFED"/>
      </a:accent5>
      <a:accent6>
        <a:srgbClr val="C1473A"/>
      </a:accent6>
      <a:hlink>
        <a:srgbClr val="003300"/>
      </a:hlink>
      <a:folHlink>
        <a:srgbClr val="339933"/>
      </a:folHlink>
    </a:clrScheme>
    <a:fontScheme name="Glare">
      <a:majorFont>
        <a:latin typeface="Times New Roman"/>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Glare 1">
        <a:dk1>
          <a:srgbClr val="000000"/>
        </a:dk1>
        <a:lt1>
          <a:srgbClr val="FEB446"/>
        </a:lt1>
        <a:dk2>
          <a:srgbClr val="000000"/>
        </a:dk2>
        <a:lt2>
          <a:srgbClr val="786950"/>
        </a:lt2>
        <a:accent1>
          <a:srgbClr val="727DE0"/>
        </a:accent1>
        <a:accent2>
          <a:srgbClr val="D54F41"/>
        </a:accent2>
        <a:accent3>
          <a:srgbClr val="FED6B0"/>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emplate>Mac HD:Applications:Microsoft Office 2004:Templates:Presentations:Designs:Calm</Template>
  <TotalTime>5297</TotalTime>
  <Words>4530</Words>
  <Application>Microsoft Macintosh PowerPoint</Application>
  <PresentationFormat>On-screen Show (4:3)</PresentationFormat>
  <Paragraphs>1507</Paragraphs>
  <Slides>119</Slides>
  <Notes>107</Notes>
  <HiddenSlides>0</HiddenSlides>
  <MMClips>0</MMClips>
  <ScaleCrop>false</ScaleCrop>
  <HeadingPairs>
    <vt:vector size="6" baseType="variant">
      <vt:variant>
        <vt:lpstr>Fonts Used</vt:lpstr>
      </vt:variant>
      <vt:variant>
        <vt:i4>23</vt:i4>
      </vt:variant>
      <vt:variant>
        <vt:lpstr>Theme</vt:lpstr>
      </vt:variant>
      <vt:variant>
        <vt:i4>34</vt:i4>
      </vt:variant>
      <vt:variant>
        <vt:lpstr>Slide Titles</vt:lpstr>
      </vt:variant>
      <vt:variant>
        <vt:i4>119</vt:i4>
      </vt:variant>
    </vt:vector>
  </HeadingPairs>
  <TitlesOfParts>
    <vt:vector size="176" baseType="lpstr">
      <vt:lpstr>ＭＳ Ｐゴシック</vt:lpstr>
      <vt:lpstr>Rial</vt:lpstr>
      <vt:lpstr>宋体</vt:lpstr>
      <vt:lpstr>Times</vt:lpstr>
      <vt:lpstr>Times Roman</vt:lpstr>
      <vt:lpstr>Apple Casual</vt:lpstr>
      <vt:lpstr>Arial</vt:lpstr>
      <vt:lpstr>Arial Black</vt:lpstr>
      <vt:lpstr>Arial Narrow</vt:lpstr>
      <vt:lpstr>Book Antiqua</vt:lpstr>
      <vt:lpstr>Calibri</vt:lpstr>
      <vt:lpstr>Copperplate Gothic Light</vt:lpstr>
      <vt:lpstr>Curlz MT</vt:lpstr>
      <vt:lpstr>Garamond</vt:lpstr>
      <vt:lpstr>Helvetica</vt:lpstr>
      <vt:lpstr>Impact</vt:lpstr>
      <vt:lpstr>Lucida Sans</vt:lpstr>
      <vt:lpstr>Tahoma</vt:lpstr>
      <vt:lpstr>Times New Roman</vt:lpstr>
      <vt:lpstr>TM-Suryan</vt:lpstr>
      <vt:lpstr>Trebuchet MS</vt:lpstr>
      <vt:lpstr>Verdana</vt:lpstr>
      <vt:lpstr>Wingdings</vt:lpstr>
      <vt:lpstr>1_Brainstorming Session</vt:lpstr>
      <vt:lpstr>1_Executive</vt:lpstr>
      <vt:lpstr>Schmooze</vt:lpstr>
      <vt:lpstr>1_Ocean</vt:lpstr>
      <vt:lpstr>Ocean</vt:lpstr>
      <vt:lpstr>Default Design</vt:lpstr>
      <vt:lpstr>2_Glare</vt:lpstr>
      <vt:lpstr>2_Default Design</vt:lpstr>
      <vt:lpstr>2_Blank Presentation</vt:lpstr>
      <vt:lpstr>7_Default Design</vt:lpstr>
      <vt:lpstr>Shopping</vt:lpstr>
      <vt:lpstr>1_Profile</vt:lpstr>
      <vt:lpstr>Orbit</vt:lpstr>
      <vt:lpstr>3_Glare</vt:lpstr>
      <vt:lpstr>9_Default Design</vt:lpstr>
      <vt:lpstr>4_Blank Presentation</vt:lpstr>
      <vt:lpstr>1_Default Design</vt:lpstr>
      <vt:lpstr>5_Blank Presentation</vt:lpstr>
      <vt:lpstr>Expedition</vt:lpstr>
      <vt:lpstr>10_Default Design</vt:lpstr>
      <vt:lpstr>6_Blank Presentation</vt:lpstr>
      <vt:lpstr>2_Calm</vt:lpstr>
      <vt:lpstr>5_Default Design</vt:lpstr>
      <vt:lpstr>1_Medical Glass</vt:lpstr>
      <vt:lpstr>7_Blank Presentation</vt:lpstr>
      <vt:lpstr>2_Ocean</vt:lpstr>
      <vt:lpstr>19_Default Design</vt:lpstr>
      <vt:lpstr>1_ZESTY</vt:lpstr>
      <vt:lpstr>11_Default Design</vt:lpstr>
      <vt:lpstr>8_Blank Presentation</vt:lpstr>
      <vt:lpstr>1_TECH</vt:lpstr>
      <vt:lpstr>1_Finance</vt:lpstr>
      <vt:lpstr>1_Schmooze</vt:lpstr>
      <vt:lpstr>1_Orbit</vt:lpstr>
      <vt:lpstr> الْمَوَاهِبِ الرُّوحِيَّةِ</vt:lpstr>
      <vt:lpstr> USN السفينة الأحدث </vt:lpstr>
      <vt:lpstr>Docked</vt:lpstr>
      <vt:lpstr>Made from WTC</vt:lpstr>
      <vt:lpstr>USS نيويورك</vt:lpstr>
      <vt:lpstr>WTC قصاصات</vt:lpstr>
      <vt:lpstr>مسبك أميت</vt:lpstr>
      <vt:lpstr>Never Forget</vt:lpstr>
      <vt:lpstr>التوازيات</vt:lpstr>
      <vt:lpstr>كيف ترى أن  الروح القدس  يعمل في حياتك؟</vt:lpstr>
      <vt:lpstr>1. أحد الأدلة على عمل الروح القدس  في حياتك هو  موهبتك الروحية     (1 كو 12: 7-11).</vt:lpstr>
      <vt:lpstr>كيف تميز المواهب الروحية        في نفسك وفي الآخرين؟</vt:lpstr>
      <vt:lpstr>Break</vt:lpstr>
      <vt:lpstr>The Wayward Local Church</vt:lpstr>
      <vt:lpstr>اشتراك الثالوث</vt:lpstr>
      <vt:lpstr>يعطي الروح كل موهبة (8)</vt:lpstr>
      <vt:lpstr>يعطي الروح كل موهبة (9-10أ)</vt:lpstr>
      <vt:lpstr>يعطي الروح كل موهبة (10ب-11أ)</vt:lpstr>
      <vt:lpstr>الروح وحده من يختار الموهبة التي تحصل عليها (11ب)</vt:lpstr>
      <vt:lpstr>نظرة عامة على مخطط المواهب وتصنيفها</vt:lpstr>
      <vt:lpstr>We should use our gifts by speaking for God or serving in His strength (1 Pet. 4:10-11).</vt:lpstr>
      <vt:lpstr>1 بطرس 4: 10</vt:lpstr>
      <vt:lpstr>1 بطرس 4: 11</vt:lpstr>
      <vt:lpstr>Speaking &amp; Serving Gifts the Spirit definitely Gives Today </vt:lpstr>
      <vt:lpstr>Categories of Gifts  (1 Peter 4:11)</vt:lpstr>
      <vt:lpstr>المواهب الكلامية والخدمية</vt:lpstr>
      <vt:lpstr>لقد أعطى الله بعض المؤمنين موهبة التحدث ليكونوا صوته الخاص</vt:lpstr>
      <vt:lpstr>رومية   12: 6-7</vt:lpstr>
      <vt:lpstr>التعليم</vt:lpstr>
      <vt:lpstr>تعريف التعليم</vt:lpstr>
      <vt:lpstr>اخدموا بحسب إيمانكم                                   (رو 12: 3)</vt:lpstr>
      <vt:lpstr>أفسس 4: 11-12 (NIV)</vt:lpstr>
      <vt:lpstr>1. يصل المبشرون الناس لربحهم للمسيح</vt:lpstr>
      <vt:lpstr>المبشرون</vt:lpstr>
      <vt:lpstr>2. يعد المبشرون الكنيسة للوصول للضالين (أف 4: 11</vt:lpstr>
      <vt:lpstr>الكثيرون يخافون الكرازة</vt:lpstr>
      <vt:lpstr>الرعاة-المعلمين</vt:lpstr>
      <vt:lpstr>يسوع هو الراعي الصالح</vt:lpstr>
      <vt:lpstr>الموهبة المزدوجة</vt:lpstr>
      <vt:lpstr>الموهبة الوحيدة المزدوجة</vt:lpstr>
      <vt:lpstr>Toughest Job in the World</vt:lpstr>
      <vt:lpstr>أفسس 4: 11-12 (NIV)</vt:lpstr>
      <vt:lpstr>رومية   12: 8</vt:lpstr>
      <vt:lpstr>على المشجعين أن يشجعوا الآخرين               لتطبيق كلمة الله (8أ) </vt:lpstr>
      <vt:lpstr>الوعظ</vt:lpstr>
      <vt:lpstr>الوعظ؟</vt:lpstr>
      <vt:lpstr>تعريف التشجيع</vt:lpstr>
      <vt:lpstr>كيف يبدو المشجعون؟</vt:lpstr>
      <vt:lpstr>يوسف في سفر الأعمال</vt:lpstr>
      <vt:lpstr>كيف تتصرف كمشجع؟</vt:lpstr>
      <vt:lpstr>مجموعات الحياة المتغيرة</vt:lpstr>
      <vt:lpstr>مجموعات الحياة المتغيرة</vt:lpstr>
      <vt:lpstr>مجموعات الحياة المتغيرة</vt:lpstr>
      <vt:lpstr>الفكرة الرئيسية</vt:lpstr>
      <vt:lpstr>تباينات المواهب الكلامية</vt:lpstr>
      <vt:lpstr>أوامر المواهب الكتابية</vt:lpstr>
      <vt:lpstr>Break</vt:lpstr>
      <vt:lpstr>المواهب    الخدمية</vt:lpstr>
      <vt:lpstr>ما رأيك          عندما تفكر         في القدمين؟</vt:lpstr>
      <vt:lpstr>الكنيسة برأس واحد</vt:lpstr>
      <vt:lpstr>ما رأيك عندما تفكر                في القدمين؟</vt:lpstr>
      <vt:lpstr>1 بطرس 4: 11</vt:lpstr>
      <vt:lpstr>لا يجب أن يشعر المؤمنون الذين لديهم مواهب أقل تكريمًا بأنه ليس هناك حاجة إليهم (١٢: ١٥-١٦)</vt:lpstr>
      <vt:lpstr>التنوع في الكنيسة يجعلها أكثر فعالية                     (1 كو 17:12-20).</vt:lpstr>
      <vt:lpstr>هل تريد كنيستك أن يحصل الجميع على موهبة الإيمان؟</vt:lpstr>
      <vt:lpstr>أو ان يتكلم الجميع بألسنة؟</vt:lpstr>
      <vt:lpstr>تمامًا كما أن الكنيسة بأكملها هي عين، تريد بعض الكنائس أن يكون للجميع نفس الموهبة - عادةً الألسنة!</vt:lpstr>
      <vt:lpstr>يظهر التسلسل الهرمي للأعضاء أن الجميع ليس لديهم نفس المواهب      (1 كو 28:12-30)</vt:lpstr>
      <vt:lpstr>تصنيفات المواهب (1 بطرس 4: 11)</vt:lpstr>
      <vt:lpstr>تباينات المواهب الكلامية</vt:lpstr>
      <vt:lpstr>تصنيفات المواهب (1 بطرس 4: 11)</vt:lpstr>
      <vt:lpstr>الفكرة الرئيسية في 1 بطرس 4: 11</vt:lpstr>
      <vt:lpstr>التدابير</vt:lpstr>
      <vt:lpstr>التدابير</vt:lpstr>
      <vt:lpstr>Wrong Admin View</vt:lpstr>
      <vt:lpstr>موهبتين أم موهبة واحدة؟</vt:lpstr>
      <vt:lpstr>Meetings Led by the Ungifted</vt:lpstr>
      <vt:lpstr>ما رأيك عندما تفكر في القدمين؟</vt:lpstr>
      <vt:lpstr>الإيمان</vt:lpstr>
      <vt:lpstr>ما هو الإيمان؟</vt:lpstr>
      <vt:lpstr>كيف هم          أصحاب الإيمان؟</vt:lpstr>
      <vt:lpstr>من لديه موهبة الإيمان لكي يمشي على يد الله؟</vt:lpstr>
      <vt:lpstr>العطاء</vt:lpstr>
      <vt:lpstr> .... الْمُعْطِي فَبِسَخَاءٍ (رومية 12: 8) </vt:lpstr>
      <vt:lpstr>Selfish Giving</vt:lpstr>
      <vt:lpstr>Great Preaching on Giving!</vt:lpstr>
      <vt:lpstr>الخدمة  = المساعدة</vt:lpstr>
      <vt:lpstr> 2 تيموثاوس 1: 16-18</vt:lpstr>
      <vt:lpstr>1 كورنثوس 16: 17-18</vt:lpstr>
      <vt:lpstr>الأعوان ضروريون</vt:lpstr>
      <vt:lpstr>الأعوان ضروريون</vt:lpstr>
      <vt:lpstr>سوزان تجسد الخدمة</vt:lpstr>
      <vt:lpstr>الخدمة   حاجة    ماسة</vt:lpstr>
      <vt:lpstr>كيف           و            من</vt:lpstr>
      <vt:lpstr>إظهار الرحمة</vt:lpstr>
      <vt:lpstr>يتجنب معظمنا الدون والذين في الخارج</vt:lpstr>
      <vt:lpstr>Mercy</vt:lpstr>
      <vt:lpstr>“… if it is showing mercy, let him do it cheerfully”  (Romans 12:8)</vt:lpstr>
      <vt:lpstr>1 Peter 4:11 (NIV)</vt:lpstr>
      <vt:lpstr>1 Peter 4:11 Main Idea</vt:lpstr>
      <vt:lpstr>تصنيفات المواهب (1 بطرس 4: 11)</vt:lpstr>
      <vt:lpstr>تباينات المواهب الخدمية</vt:lpstr>
      <vt:lpstr>Break</vt:lpstr>
      <vt:lpstr>أي قطعة أنت؟</vt:lpstr>
      <vt:lpstr>كيف يمكنك  أن تعرف الموهبة التي أعطاك  إياها الله؟</vt:lpstr>
      <vt:lpstr>كيف             تميز        مواهبك الروحية؟</vt:lpstr>
      <vt:lpstr>هناك سبب لتسميتها بالمواهب</vt:lpstr>
      <vt:lpstr>هل يمكن أن يحصل المؤمن على أكثر من موهبة؟</vt:lpstr>
      <vt:lpstr>وجهتا نظر حول الموهبة</vt:lpstr>
      <vt:lpstr>تباينات المواهب الكلامية</vt:lpstr>
      <vt:lpstr>تباينات المواهب الخدمية</vt:lpstr>
      <vt:lpstr>ليس أحد مثلك</vt:lpstr>
      <vt:lpstr>أسئلة للنقاش في المجموعات الصغيرة</vt:lpstr>
      <vt:lpstr>Spiritual Gifts Class Record</vt:lpstr>
      <vt:lpstr>Spiritual Gifts Class Record</vt:lpstr>
      <vt:lpstr>Spiritual Gifts Class Record</vt:lpstr>
      <vt:lpstr>Questions &amp; Answers</vt:lpstr>
      <vt:lpstr>علم الكنيسة   •  BibleStudyDownloads.org</vt:lpstr>
      <vt:lpstr>Black</vt:lpstr>
    </vt:vector>
  </TitlesOfParts>
  <Company>SBC</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How to Discern Spiritual Gifts in Yourself and Others</dc:title>
  <dc:creator>Rick Griffith</dc:creator>
  <cp:lastModifiedBy>Rick Griffith</cp:lastModifiedBy>
  <cp:revision>167</cp:revision>
  <dcterms:created xsi:type="dcterms:W3CDTF">2005-02-02T01:12:17Z</dcterms:created>
  <dcterms:modified xsi:type="dcterms:W3CDTF">2023-12-27T07:31:58Z</dcterms:modified>
</cp:coreProperties>
</file>